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slideLayouts/slideLayout4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 id="2147483697" r:id="rId2"/>
    <p:sldMasterId id="2147483698" r:id="rId3"/>
  </p:sldMasterIdLst>
  <p:notesMasterIdLst>
    <p:notesMasterId r:id="rId91"/>
  </p:notesMasterIdLst>
  <p:sldIdLst>
    <p:sldId id="256" r:id="rId4"/>
    <p:sldId id="257" r:id="rId5"/>
    <p:sldId id="258" r:id="rId6"/>
    <p:sldId id="267" r:id="rId7"/>
    <p:sldId id="340" r:id="rId8"/>
    <p:sldId id="341" r:id="rId9"/>
    <p:sldId id="342" r:id="rId10"/>
    <p:sldId id="269" r:id="rId11"/>
    <p:sldId id="259" r:id="rId12"/>
    <p:sldId id="260" r:id="rId13"/>
    <p:sldId id="261" r:id="rId14"/>
    <p:sldId id="262" r:id="rId15"/>
    <p:sldId id="263" r:id="rId16"/>
    <p:sldId id="264" r:id="rId17"/>
    <p:sldId id="265" r:id="rId18"/>
    <p:sldId id="266" r:id="rId19"/>
    <p:sldId id="338" r:id="rId20"/>
    <p:sldId id="268" r:id="rId21"/>
    <p:sldId id="33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 id="319" r:id="rId72"/>
    <p:sldId id="320" r:id="rId73"/>
    <p:sldId id="321" r:id="rId74"/>
    <p:sldId id="322" r:id="rId75"/>
    <p:sldId id="323" r:id="rId76"/>
    <p:sldId id="324" r:id="rId77"/>
    <p:sldId id="325" r:id="rId78"/>
    <p:sldId id="326" r:id="rId79"/>
    <p:sldId id="327" r:id="rId80"/>
    <p:sldId id="328" r:id="rId81"/>
    <p:sldId id="329" r:id="rId82"/>
    <p:sldId id="330" r:id="rId83"/>
    <p:sldId id="331" r:id="rId84"/>
    <p:sldId id="332" r:id="rId85"/>
    <p:sldId id="333" r:id="rId86"/>
    <p:sldId id="334" r:id="rId87"/>
    <p:sldId id="335" r:id="rId88"/>
    <p:sldId id="336" r:id="rId89"/>
    <p:sldId id="337" r:id="rId90"/>
  </p:sldIdLst>
  <p:sldSz cx="9144000" cy="5143500" type="screen16x9"/>
  <p:notesSz cx="6858000" cy="9144000"/>
  <p:embeddedFontLst>
    <p:embeddedFont>
      <p:font typeface="Amatic SC" panose="00000500000000000000" pitchFamily="2" charset="-79"/>
      <p:regular r:id="rId92"/>
      <p:bold r:id="rId93"/>
    </p:embeddedFont>
    <p:embeddedFont>
      <p:font typeface="Arvo" panose="020B0604020202020204" charset="0"/>
      <p:regular r:id="rId94"/>
      <p:bold r:id="rId95"/>
      <p:italic r:id="rId96"/>
      <p:boldItalic r:id="rId97"/>
    </p:embeddedFont>
    <p:embeddedFont>
      <p:font typeface="Barlow" panose="00000500000000000000" pitchFamily="2" charset="0"/>
      <p:regular r:id="rId98"/>
      <p:bold r:id="rId99"/>
    </p:embeddedFont>
    <p:embeddedFont>
      <p:font typeface="Barlow Condensed" panose="00000506000000000000" pitchFamily="2" charset="0"/>
      <p:regular r:id="rId100"/>
      <p:bold r:id="rId101"/>
      <p:italic r:id="rId102"/>
      <p:boldItalic r:id="rId103"/>
    </p:embeddedFont>
    <p:embeddedFont>
      <p:font typeface="Barlow Condensed Medium" panose="00000606000000000000" pitchFamily="2" charset="0"/>
      <p:regular r:id="rId104"/>
      <p:bold r:id="rId105"/>
      <p:italic r:id="rId106"/>
      <p:boldItalic r:id="rId107"/>
    </p:embeddedFont>
    <p:embeddedFont>
      <p:font typeface="Barlow Condensed SemiBold" panose="00000706000000000000" pitchFamily="2" charset="0"/>
      <p:regular r:id="rId108"/>
      <p:bold r:id="rId109"/>
      <p:italic r:id="rId110"/>
      <p:boldItalic r:id="rId111"/>
    </p:embeddedFont>
    <p:embeddedFont>
      <p:font typeface="Fira Sans Extra Condensed Medium" panose="020B0604020202020204" charset="0"/>
      <p:regular r:id="rId112"/>
      <p:bold r:id="rId113"/>
      <p:italic r:id="rId114"/>
      <p:boldItalic r:id="rId115"/>
    </p:embeddedFont>
    <p:embeddedFont>
      <p:font typeface="Montserrat Light" panose="00000400000000000000" pitchFamily="2" charset="0"/>
      <p:regular r:id="rId116"/>
      <p:bold r:id="rId117"/>
      <p:italic r:id="rId118"/>
      <p:boldItalic r:id="rId119"/>
    </p:embeddedFont>
    <p:embeddedFont>
      <p:font typeface="Proxima Nova" panose="020B0604020202020204" charset="0"/>
      <p:regular r:id="rId120"/>
      <p:bold r:id="rId121"/>
      <p:italic r:id="rId122"/>
      <p:boldItalic r:id="rId123"/>
    </p:embeddedFont>
    <p:embeddedFont>
      <p:font typeface="Proxima Nova Semibold" panose="020B0604020202020204" charset="0"/>
      <p:regular r:id="rId124"/>
      <p:bold r:id="rId125"/>
      <p:boldItalic r:id="rId126"/>
    </p:embeddedFont>
    <p:embeddedFont>
      <p:font typeface="Roboto Condensed" panose="02000000000000000000" pitchFamily="2" charset="0"/>
      <p:regular r:id="rId127"/>
      <p:bold r:id="rId128"/>
      <p:italic r:id="rId129"/>
      <p:boldItalic r:id="rId130"/>
    </p:embeddedFont>
    <p:embeddedFont>
      <p:font typeface="Roboto Medium" panose="02000000000000000000" pitchFamily="2" charset="0"/>
      <p:regular r:id="rId131"/>
      <p:bold r:id="rId132"/>
      <p:italic r:id="rId133"/>
      <p:boldItalic r:id="rId1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4167AB-A4A7-4535-8500-E69467D5B8B6}">
  <a:tblStyle styleId="{804167AB-A4A7-4535-8500-E69467D5B8B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1" d="100"/>
          <a:sy n="121" d="100"/>
        </p:scale>
        <p:origin x="351" y="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font" Target="fonts/font26.fntdata"/><Relationship Id="rId21" Type="http://schemas.openxmlformats.org/officeDocument/2006/relationships/slide" Target="slides/slide18.xml"/><Relationship Id="rId42" Type="http://schemas.openxmlformats.org/officeDocument/2006/relationships/slide" Target="slides/slide39.xml"/><Relationship Id="rId63" Type="http://schemas.openxmlformats.org/officeDocument/2006/relationships/slide" Target="slides/slide60.xml"/><Relationship Id="rId84" Type="http://schemas.openxmlformats.org/officeDocument/2006/relationships/slide" Target="slides/slide81.xml"/><Relationship Id="rId138" Type="http://schemas.openxmlformats.org/officeDocument/2006/relationships/tableStyles" Target="tableStyles.xml"/><Relationship Id="rId16" Type="http://schemas.openxmlformats.org/officeDocument/2006/relationships/slide" Target="slides/slide13.xml"/><Relationship Id="rId107" Type="http://schemas.openxmlformats.org/officeDocument/2006/relationships/font" Target="fonts/font16.fntdata"/><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font" Target="fonts/font11.fntdata"/><Relationship Id="rId123" Type="http://schemas.openxmlformats.org/officeDocument/2006/relationships/font" Target="fonts/font32.fntdata"/><Relationship Id="rId128" Type="http://schemas.openxmlformats.org/officeDocument/2006/relationships/font" Target="fonts/font37.fntdata"/><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font" Target="fonts/font4.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font" Target="fonts/font22.fntdata"/><Relationship Id="rId118" Type="http://schemas.openxmlformats.org/officeDocument/2006/relationships/font" Target="fonts/font27.fntdata"/><Relationship Id="rId134" Type="http://schemas.openxmlformats.org/officeDocument/2006/relationships/font" Target="fonts/font43.fntdata"/><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font" Target="fonts/font12.fntdata"/><Relationship Id="rId108" Type="http://schemas.openxmlformats.org/officeDocument/2006/relationships/font" Target="fonts/font17.fntdata"/><Relationship Id="rId124" Type="http://schemas.openxmlformats.org/officeDocument/2006/relationships/font" Target="fonts/font33.fntdata"/><Relationship Id="rId129" Type="http://schemas.openxmlformats.org/officeDocument/2006/relationships/font" Target="fonts/font38.fntdata"/><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notesMaster" Target="notesMasters/notesMaster1.xml"/><Relationship Id="rId96"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3.xml"/><Relationship Id="rId23" Type="http://schemas.openxmlformats.org/officeDocument/2006/relationships/slide" Target="slides/slide2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font" Target="fonts/font23.fntdata"/><Relationship Id="rId119" Type="http://schemas.openxmlformats.org/officeDocument/2006/relationships/font" Target="fonts/font28.fntdata"/><Relationship Id="rId44" Type="http://schemas.openxmlformats.org/officeDocument/2006/relationships/slide" Target="slides/slide41.xml"/><Relationship Id="rId60" Type="http://schemas.openxmlformats.org/officeDocument/2006/relationships/slide" Target="slides/slide57.xml"/><Relationship Id="rId65" Type="http://schemas.openxmlformats.org/officeDocument/2006/relationships/slide" Target="slides/slide62.xml"/><Relationship Id="rId81" Type="http://schemas.openxmlformats.org/officeDocument/2006/relationships/slide" Target="slides/slide78.xml"/><Relationship Id="rId86" Type="http://schemas.openxmlformats.org/officeDocument/2006/relationships/slide" Target="slides/slide83.xml"/><Relationship Id="rId130" Type="http://schemas.openxmlformats.org/officeDocument/2006/relationships/font" Target="fonts/font39.fntdata"/><Relationship Id="rId135" Type="http://schemas.openxmlformats.org/officeDocument/2006/relationships/presProps" Target="presProps.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font" Target="fonts/font18.fntdata"/><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font" Target="fonts/font6.fntdata"/><Relationship Id="rId104" Type="http://schemas.openxmlformats.org/officeDocument/2006/relationships/font" Target="fonts/font13.fntdata"/><Relationship Id="rId120" Type="http://schemas.openxmlformats.org/officeDocument/2006/relationships/font" Target="fonts/font29.fntdata"/><Relationship Id="rId125" Type="http://schemas.openxmlformats.org/officeDocument/2006/relationships/font" Target="fonts/font34.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font" Target="fonts/font19.fntdata"/><Relationship Id="rId115" Type="http://schemas.openxmlformats.org/officeDocument/2006/relationships/font" Target="fonts/font24.fntdata"/><Relationship Id="rId131" Type="http://schemas.openxmlformats.org/officeDocument/2006/relationships/font" Target="fonts/font40.fntdata"/><Relationship Id="rId136" Type="http://schemas.openxmlformats.org/officeDocument/2006/relationships/viewProps" Target="viewProps.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font" Target="fonts/font9.fntdata"/><Relationship Id="rId105" Type="http://schemas.openxmlformats.org/officeDocument/2006/relationships/font" Target="fonts/font14.fntdata"/><Relationship Id="rId126" Type="http://schemas.openxmlformats.org/officeDocument/2006/relationships/font" Target="fonts/font35.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2.fntdata"/><Relationship Id="rId98" Type="http://schemas.openxmlformats.org/officeDocument/2006/relationships/font" Target="fonts/font7.fntdata"/><Relationship Id="rId121" Type="http://schemas.openxmlformats.org/officeDocument/2006/relationships/font" Target="fonts/font30.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font" Target="fonts/font25.fntdata"/><Relationship Id="rId137"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font" Target="fonts/font20.fntdata"/><Relationship Id="rId132" Type="http://schemas.openxmlformats.org/officeDocument/2006/relationships/font" Target="fonts/font41.fntdata"/><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font" Target="fonts/font15.fntdata"/><Relationship Id="rId127" Type="http://schemas.openxmlformats.org/officeDocument/2006/relationships/font" Target="fonts/font36.fntdata"/><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font" Target="fonts/font3.fntdata"/><Relationship Id="rId99" Type="http://schemas.openxmlformats.org/officeDocument/2006/relationships/font" Target="fonts/font8.fntdata"/><Relationship Id="rId101" Type="http://schemas.openxmlformats.org/officeDocument/2006/relationships/font" Target="fonts/font10.fntdata"/><Relationship Id="rId122" Type="http://schemas.openxmlformats.org/officeDocument/2006/relationships/font" Target="fonts/font31.fntdata"/><Relationship Id="rId4" Type="http://schemas.openxmlformats.org/officeDocument/2006/relationships/slide" Target="slides/slide1.xml"/><Relationship Id="rId9" Type="http://schemas.openxmlformats.org/officeDocument/2006/relationships/slide" Target="slides/slide6.xml"/><Relationship Id="rId26" Type="http://schemas.openxmlformats.org/officeDocument/2006/relationships/slide" Target="slides/slide23.xml"/><Relationship Id="rId47" Type="http://schemas.openxmlformats.org/officeDocument/2006/relationships/slide" Target="slides/slide44.xml"/><Relationship Id="rId68" Type="http://schemas.openxmlformats.org/officeDocument/2006/relationships/slide" Target="slides/slide65.xml"/><Relationship Id="rId89" Type="http://schemas.openxmlformats.org/officeDocument/2006/relationships/slide" Target="slides/slide86.xml"/><Relationship Id="rId112" Type="http://schemas.openxmlformats.org/officeDocument/2006/relationships/font" Target="fonts/font21.fntdata"/><Relationship Id="rId133" Type="http://schemas.openxmlformats.org/officeDocument/2006/relationships/font" Target="fonts/font42.fntdata"/></Relationships>
</file>

<file path=ppt/media/image1.jpg>
</file>

<file path=ppt/media/image10.gif>
</file>

<file path=ppt/media/image11.gif>
</file>

<file path=ppt/media/image12.gif>
</file>

<file path=ppt/media/image13.gif>
</file>

<file path=ppt/media/image14.gif>
</file>

<file path=ppt/media/image15.png>
</file>

<file path=ppt/media/image2.jpg>
</file>

<file path=ppt/media/image3.jp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1"/>
        <p:cNvGrpSpPr/>
        <p:nvPr/>
      </p:nvGrpSpPr>
      <p:grpSpPr>
        <a:xfrm>
          <a:off x="0" y="0"/>
          <a:ext cx="0" cy="0"/>
          <a:chOff x="0" y="0"/>
          <a:chExt cx="0" cy="0"/>
        </a:xfrm>
      </p:grpSpPr>
      <p:sp>
        <p:nvSpPr>
          <p:cNvPr id="1962" name="Google Shape;19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3" name="Google Shape;19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9"/>
        <p:cNvGrpSpPr/>
        <p:nvPr/>
      </p:nvGrpSpPr>
      <p:grpSpPr>
        <a:xfrm>
          <a:off x="0" y="0"/>
          <a:ext cx="0" cy="0"/>
          <a:chOff x="0" y="0"/>
          <a:chExt cx="0" cy="0"/>
        </a:xfrm>
      </p:grpSpPr>
      <p:sp>
        <p:nvSpPr>
          <p:cNvPr id="2040" name="Google Shape;2040;g9c487f8d59_0_22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1" name="Google Shape;2041;g9c487f8d59_0_2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7"/>
        <p:cNvGrpSpPr/>
        <p:nvPr/>
      </p:nvGrpSpPr>
      <p:grpSpPr>
        <a:xfrm>
          <a:off x="0" y="0"/>
          <a:ext cx="0" cy="0"/>
          <a:chOff x="0" y="0"/>
          <a:chExt cx="0" cy="0"/>
        </a:xfrm>
      </p:grpSpPr>
      <p:sp>
        <p:nvSpPr>
          <p:cNvPr id="2068" name="Google Shape;2068;ga43896e8e1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9" name="Google Shape;2069;ga43896e8e1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9"/>
        <p:cNvGrpSpPr/>
        <p:nvPr/>
      </p:nvGrpSpPr>
      <p:grpSpPr>
        <a:xfrm>
          <a:off x="0" y="0"/>
          <a:ext cx="0" cy="0"/>
          <a:chOff x="0" y="0"/>
          <a:chExt cx="0" cy="0"/>
        </a:xfrm>
      </p:grpSpPr>
      <p:sp>
        <p:nvSpPr>
          <p:cNvPr id="2090" name="Google Shape;2090;g9c487f8d59_0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1" name="Google Shape;2091;g9c487f8d59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6"/>
        <p:cNvGrpSpPr/>
        <p:nvPr/>
      </p:nvGrpSpPr>
      <p:grpSpPr>
        <a:xfrm>
          <a:off x="0" y="0"/>
          <a:ext cx="0" cy="0"/>
          <a:chOff x="0" y="0"/>
          <a:chExt cx="0" cy="0"/>
        </a:xfrm>
      </p:grpSpPr>
      <p:sp>
        <p:nvSpPr>
          <p:cNvPr id="2097" name="Google Shape;2097;ga3c05abd0c_0_10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8" name="Google Shape;2098;ga3c05abd0c_0_1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2"/>
        <p:cNvGrpSpPr/>
        <p:nvPr/>
      </p:nvGrpSpPr>
      <p:grpSpPr>
        <a:xfrm>
          <a:off x="0" y="0"/>
          <a:ext cx="0" cy="0"/>
          <a:chOff x="0" y="0"/>
          <a:chExt cx="0" cy="0"/>
        </a:xfrm>
      </p:grpSpPr>
      <p:sp>
        <p:nvSpPr>
          <p:cNvPr id="2103" name="Google Shape;2103;ga43896e8e1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4" name="Google Shape;2104;ga43896e8e1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0"/>
        <p:cNvGrpSpPr/>
        <p:nvPr/>
      </p:nvGrpSpPr>
      <p:grpSpPr>
        <a:xfrm>
          <a:off x="0" y="0"/>
          <a:ext cx="0" cy="0"/>
          <a:chOff x="0" y="0"/>
          <a:chExt cx="0" cy="0"/>
        </a:xfrm>
      </p:grpSpPr>
      <p:sp>
        <p:nvSpPr>
          <p:cNvPr id="2111" name="Google Shape;2111;ga460e844e7_2_3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2" name="Google Shape;2112;ga460e844e7_2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6"/>
        <p:cNvGrpSpPr/>
        <p:nvPr/>
      </p:nvGrpSpPr>
      <p:grpSpPr>
        <a:xfrm>
          <a:off x="0" y="0"/>
          <a:ext cx="0" cy="0"/>
          <a:chOff x="0" y="0"/>
          <a:chExt cx="0" cy="0"/>
        </a:xfrm>
      </p:grpSpPr>
      <p:sp>
        <p:nvSpPr>
          <p:cNvPr id="2117" name="Google Shape;2117;ga460e844e7_2_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8" name="Google Shape;2118;ga460e844e7_2_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2">
          <a:extLst>
            <a:ext uri="{FF2B5EF4-FFF2-40B4-BE49-F238E27FC236}">
              <a16:creationId xmlns:a16="http://schemas.microsoft.com/office/drawing/2014/main" id="{946DE5BE-003B-E831-9CA5-9C70B3D74C49}"/>
            </a:ext>
          </a:extLst>
        </p:cNvPr>
        <p:cNvGrpSpPr/>
        <p:nvPr/>
      </p:nvGrpSpPr>
      <p:grpSpPr>
        <a:xfrm>
          <a:off x="0" y="0"/>
          <a:ext cx="0" cy="0"/>
          <a:chOff x="0" y="0"/>
          <a:chExt cx="0" cy="0"/>
        </a:xfrm>
      </p:grpSpPr>
      <p:sp>
        <p:nvSpPr>
          <p:cNvPr id="2123" name="Google Shape;2123;g9c487f8d59_0_627:notes">
            <a:extLst>
              <a:ext uri="{FF2B5EF4-FFF2-40B4-BE49-F238E27FC236}">
                <a16:creationId xmlns:a16="http://schemas.microsoft.com/office/drawing/2014/main" id="{742584E3-011D-A67A-E01B-4B749A43C0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4" name="Google Shape;2124;g9c487f8d59_0_627:notes">
            <a:extLst>
              <a:ext uri="{FF2B5EF4-FFF2-40B4-BE49-F238E27FC236}">
                <a16:creationId xmlns:a16="http://schemas.microsoft.com/office/drawing/2014/main" id="{51904F41-5F50-EC70-8E61-D9E4665E4D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6225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9"/>
        <p:cNvGrpSpPr/>
        <p:nvPr/>
      </p:nvGrpSpPr>
      <p:grpSpPr>
        <a:xfrm>
          <a:off x="0" y="0"/>
          <a:ext cx="0" cy="0"/>
          <a:chOff x="0" y="0"/>
          <a:chExt cx="0" cy="0"/>
        </a:xfrm>
      </p:grpSpPr>
      <p:sp>
        <p:nvSpPr>
          <p:cNvPr id="2130" name="Google Shape;2130;ga43896e8e1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1" name="Google Shape;2131;ga43896e8e1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6">
          <a:extLst>
            <a:ext uri="{FF2B5EF4-FFF2-40B4-BE49-F238E27FC236}">
              <a16:creationId xmlns:a16="http://schemas.microsoft.com/office/drawing/2014/main" id="{C3693930-1927-CC3F-BF21-DE7CC440378F}"/>
            </a:ext>
          </a:extLst>
        </p:cNvPr>
        <p:cNvGrpSpPr/>
        <p:nvPr/>
      </p:nvGrpSpPr>
      <p:grpSpPr>
        <a:xfrm>
          <a:off x="0" y="0"/>
          <a:ext cx="0" cy="0"/>
          <a:chOff x="0" y="0"/>
          <a:chExt cx="0" cy="0"/>
        </a:xfrm>
      </p:grpSpPr>
      <p:sp>
        <p:nvSpPr>
          <p:cNvPr id="2137" name="Google Shape;2137;ga40b034aef_0_351:notes">
            <a:extLst>
              <a:ext uri="{FF2B5EF4-FFF2-40B4-BE49-F238E27FC236}">
                <a16:creationId xmlns:a16="http://schemas.microsoft.com/office/drawing/2014/main" id="{28A824D2-7150-97AB-7FC2-69F752154D28}"/>
              </a:ext>
            </a:extLst>
          </p:cNvPr>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8" name="Google Shape;2138;ga40b034aef_0_351:notes">
            <a:extLst>
              <a:ext uri="{FF2B5EF4-FFF2-40B4-BE49-F238E27FC236}">
                <a16:creationId xmlns:a16="http://schemas.microsoft.com/office/drawing/2014/main" id="{86B0F941-0489-F1C3-46F0-F341305A27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9716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2"/>
        <p:cNvGrpSpPr/>
        <p:nvPr/>
      </p:nvGrpSpPr>
      <p:grpSpPr>
        <a:xfrm>
          <a:off x="0" y="0"/>
          <a:ext cx="0" cy="0"/>
          <a:chOff x="0" y="0"/>
          <a:chExt cx="0" cy="0"/>
        </a:xfrm>
      </p:grpSpPr>
      <p:sp>
        <p:nvSpPr>
          <p:cNvPr id="2003" name="Google Shape;2003;g9c487f8d59_0_7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4" name="Google Shape;2004;g9c487f8d59_0_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3"/>
        <p:cNvGrpSpPr/>
        <p:nvPr/>
      </p:nvGrpSpPr>
      <p:grpSpPr>
        <a:xfrm>
          <a:off x="0" y="0"/>
          <a:ext cx="0" cy="0"/>
          <a:chOff x="0" y="0"/>
          <a:chExt cx="0" cy="0"/>
        </a:xfrm>
      </p:grpSpPr>
      <p:sp>
        <p:nvSpPr>
          <p:cNvPr id="2144" name="Google Shape;2144;g9c487f8d59_0_8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5" name="Google Shape;2145;g9c487f8d59_0_8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8"/>
        <p:cNvGrpSpPr/>
        <p:nvPr/>
      </p:nvGrpSpPr>
      <p:grpSpPr>
        <a:xfrm>
          <a:off x="0" y="0"/>
          <a:ext cx="0" cy="0"/>
          <a:chOff x="0" y="0"/>
          <a:chExt cx="0" cy="0"/>
        </a:xfrm>
      </p:grpSpPr>
      <p:sp>
        <p:nvSpPr>
          <p:cNvPr id="2189" name="Google Shape;2189;g9c487f8d59_0_2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0" name="Google Shape;2190;g9c487f8d59_0_2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5"/>
        <p:cNvGrpSpPr/>
        <p:nvPr/>
      </p:nvGrpSpPr>
      <p:grpSpPr>
        <a:xfrm>
          <a:off x="0" y="0"/>
          <a:ext cx="0" cy="0"/>
          <a:chOff x="0" y="0"/>
          <a:chExt cx="0" cy="0"/>
        </a:xfrm>
      </p:grpSpPr>
      <p:sp>
        <p:nvSpPr>
          <p:cNvPr id="2216" name="Google Shape;2216;g9c487f8d59_0_1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7" name="Google Shape;2217;g9c487f8d59_0_1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6"/>
        <p:cNvGrpSpPr/>
        <p:nvPr/>
      </p:nvGrpSpPr>
      <p:grpSpPr>
        <a:xfrm>
          <a:off x="0" y="0"/>
          <a:ext cx="0" cy="0"/>
          <a:chOff x="0" y="0"/>
          <a:chExt cx="0" cy="0"/>
        </a:xfrm>
      </p:grpSpPr>
      <p:sp>
        <p:nvSpPr>
          <p:cNvPr id="2247" name="Google Shape;2247;ga3edeba6e6_0_4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8" name="Google Shape;2248;ga3edeba6e6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9c487f8d59_0_14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9c487f8d59_0_1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6"/>
        <p:cNvGrpSpPr/>
        <p:nvPr/>
      </p:nvGrpSpPr>
      <p:grpSpPr>
        <a:xfrm>
          <a:off x="0" y="0"/>
          <a:ext cx="0" cy="0"/>
          <a:chOff x="0" y="0"/>
          <a:chExt cx="0" cy="0"/>
        </a:xfrm>
      </p:grpSpPr>
      <p:sp>
        <p:nvSpPr>
          <p:cNvPr id="2317" name="Google Shape;2317;ga3edeba6e6_0_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8" name="Google Shape;2318;ga3edeba6e6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2"/>
        <p:cNvGrpSpPr/>
        <p:nvPr/>
      </p:nvGrpSpPr>
      <p:grpSpPr>
        <a:xfrm>
          <a:off x="0" y="0"/>
          <a:ext cx="0" cy="0"/>
          <a:chOff x="0" y="0"/>
          <a:chExt cx="0" cy="0"/>
        </a:xfrm>
      </p:grpSpPr>
      <p:sp>
        <p:nvSpPr>
          <p:cNvPr id="2353" name="Google Shape;2353;g9c487f8d59_0_1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4" name="Google Shape;2354;g9c487f8d59_0_1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1"/>
        <p:cNvGrpSpPr/>
        <p:nvPr/>
      </p:nvGrpSpPr>
      <p:grpSpPr>
        <a:xfrm>
          <a:off x="0" y="0"/>
          <a:ext cx="0" cy="0"/>
          <a:chOff x="0" y="0"/>
          <a:chExt cx="0" cy="0"/>
        </a:xfrm>
      </p:grpSpPr>
      <p:sp>
        <p:nvSpPr>
          <p:cNvPr id="2372" name="Google Shape;2372;g9d351df191_0_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3" name="Google Shape;2373;g9d351df191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7"/>
        <p:cNvGrpSpPr/>
        <p:nvPr/>
      </p:nvGrpSpPr>
      <p:grpSpPr>
        <a:xfrm>
          <a:off x="0" y="0"/>
          <a:ext cx="0" cy="0"/>
          <a:chOff x="0" y="0"/>
          <a:chExt cx="0" cy="0"/>
        </a:xfrm>
      </p:grpSpPr>
      <p:sp>
        <p:nvSpPr>
          <p:cNvPr id="2388" name="Google Shape;2388;ga43896e8e1_0_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9" name="Google Shape;2389;ga43896e8e1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4"/>
        <p:cNvGrpSpPr/>
        <p:nvPr/>
      </p:nvGrpSpPr>
      <p:grpSpPr>
        <a:xfrm>
          <a:off x="0" y="0"/>
          <a:ext cx="0" cy="0"/>
          <a:chOff x="0" y="0"/>
          <a:chExt cx="0" cy="0"/>
        </a:xfrm>
      </p:grpSpPr>
      <p:sp>
        <p:nvSpPr>
          <p:cNvPr id="2425" name="Google Shape;2425;ga3c05abd0c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6" name="Google Shape;2426;ga3c05abd0c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8"/>
        <p:cNvGrpSpPr/>
        <p:nvPr/>
      </p:nvGrpSpPr>
      <p:grpSpPr>
        <a:xfrm>
          <a:off x="0" y="0"/>
          <a:ext cx="0" cy="0"/>
          <a:chOff x="0" y="0"/>
          <a:chExt cx="0" cy="0"/>
        </a:xfrm>
      </p:grpSpPr>
      <p:sp>
        <p:nvSpPr>
          <p:cNvPr id="2009" name="Google Shape;2009;g9c487f8d59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0" name="Google Shape;2010;g9c487f8d59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1"/>
        <p:cNvGrpSpPr/>
        <p:nvPr/>
      </p:nvGrpSpPr>
      <p:grpSpPr>
        <a:xfrm>
          <a:off x="0" y="0"/>
          <a:ext cx="0" cy="0"/>
          <a:chOff x="0" y="0"/>
          <a:chExt cx="0" cy="0"/>
        </a:xfrm>
      </p:grpSpPr>
      <p:sp>
        <p:nvSpPr>
          <p:cNvPr id="2432" name="Google Shape;2432;ga3c05abd0c_0_2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3" name="Google Shape;2433;ga3c05abd0c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7"/>
        <p:cNvGrpSpPr/>
        <p:nvPr/>
      </p:nvGrpSpPr>
      <p:grpSpPr>
        <a:xfrm>
          <a:off x="0" y="0"/>
          <a:ext cx="0" cy="0"/>
          <a:chOff x="0" y="0"/>
          <a:chExt cx="0" cy="0"/>
        </a:xfrm>
      </p:grpSpPr>
      <p:sp>
        <p:nvSpPr>
          <p:cNvPr id="2438" name="Google Shape;2438;ga3c05abd0c_0_3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9" name="Google Shape;2439;ga3c05abd0c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4"/>
        <p:cNvGrpSpPr/>
        <p:nvPr/>
      </p:nvGrpSpPr>
      <p:grpSpPr>
        <a:xfrm>
          <a:off x="0" y="0"/>
          <a:ext cx="0" cy="0"/>
          <a:chOff x="0" y="0"/>
          <a:chExt cx="0" cy="0"/>
        </a:xfrm>
      </p:grpSpPr>
      <p:sp>
        <p:nvSpPr>
          <p:cNvPr id="2445" name="Google Shape;2445;ga3edeba6e6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6" name="Google Shape;2446;ga3edeba6e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0"/>
        <p:cNvGrpSpPr/>
        <p:nvPr/>
      </p:nvGrpSpPr>
      <p:grpSpPr>
        <a:xfrm>
          <a:off x="0" y="0"/>
          <a:ext cx="0" cy="0"/>
          <a:chOff x="0" y="0"/>
          <a:chExt cx="0" cy="0"/>
        </a:xfrm>
      </p:grpSpPr>
      <p:sp>
        <p:nvSpPr>
          <p:cNvPr id="2461" name="Google Shape;2461;ga3c05abd0c_0_4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2" name="Google Shape;2462;ga3c05abd0c_0_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5"/>
        <p:cNvGrpSpPr/>
        <p:nvPr/>
      </p:nvGrpSpPr>
      <p:grpSpPr>
        <a:xfrm>
          <a:off x="0" y="0"/>
          <a:ext cx="0" cy="0"/>
          <a:chOff x="0" y="0"/>
          <a:chExt cx="0" cy="0"/>
        </a:xfrm>
      </p:grpSpPr>
      <p:sp>
        <p:nvSpPr>
          <p:cNvPr id="2466" name="Google Shape;2466;ga3c05abd0c_0_10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7" name="Google Shape;2467;ga3c05abd0c_0_1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1"/>
        <p:cNvGrpSpPr/>
        <p:nvPr/>
      </p:nvGrpSpPr>
      <p:grpSpPr>
        <a:xfrm>
          <a:off x="0" y="0"/>
          <a:ext cx="0" cy="0"/>
          <a:chOff x="0" y="0"/>
          <a:chExt cx="0" cy="0"/>
        </a:xfrm>
      </p:grpSpPr>
      <p:sp>
        <p:nvSpPr>
          <p:cNvPr id="2472" name="Google Shape;2472;ga460e844e7_2_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3" name="Google Shape;2473;ga460e844e7_2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8"/>
        <p:cNvGrpSpPr/>
        <p:nvPr/>
      </p:nvGrpSpPr>
      <p:grpSpPr>
        <a:xfrm>
          <a:off x="0" y="0"/>
          <a:ext cx="0" cy="0"/>
          <a:chOff x="0" y="0"/>
          <a:chExt cx="0" cy="0"/>
        </a:xfrm>
      </p:grpSpPr>
      <p:sp>
        <p:nvSpPr>
          <p:cNvPr id="2759" name="Google Shape;2759;ga460e844e7_2_3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0" name="Google Shape;2760;ga460e844e7_2_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4"/>
        <p:cNvGrpSpPr/>
        <p:nvPr/>
      </p:nvGrpSpPr>
      <p:grpSpPr>
        <a:xfrm>
          <a:off x="0" y="0"/>
          <a:ext cx="0" cy="0"/>
          <a:chOff x="0" y="0"/>
          <a:chExt cx="0" cy="0"/>
        </a:xfrm>
      </p:grpSpPr>
      <p:sp>
        <p:nvSpPr>
          <p:cNvPr id="2805" name="Google Shape;2805;ga460e844e7_2_9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6" name="Google Shape;2806;ga460e844e7_2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2"/>
        <p:cNvGrpSpPr/>
        <p:nvPr/>
      </p:nvGrpSpPr>
      <p:grpSpPr>
        <a:xfrm>
          <a:off x="0" y="0"/>
          <a:ext cx="0" cy="0"/>
          <a:chOff x="0" y="0"/>
          <a:chExt cx="0" cy="0"/>
        </a:xfrm>
      </p:grpSpPr>
      <p:sp>
        <p:nvSpPr>
          <p:cNvPr id="2843" name="Google Shape;2843;g9c487f8d59_0_1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4" name="Google Shape;2844;g9c487f8d59_0_1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2"/>
        <p:cNvGrpSpPr/>
        <p:nvPr/>
      </p:nvGrpSpPr>
      <p:grpSpPr>
        <a:xfrm>
          <a:off x="0" y="0"/>
          <a:ext cx="0" cy="0"/>
          <a:chOff x="0" y="0"/>
          <a:chExt cx="0" cy="0"/>
        </a:xfrm>
      </p:grpSpPr>
      <p:sp>
        <p:nvSpPr>
          <p:cNvPr id="2883" name="Google Shape;2883;ga3edeba6e6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4" name="Google Shape;2884;ga3edeba6e6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2"/>
        <p:cNvGrpSpPr/>
        <p:nvPr/>
      </p:nvGrpSpPr>
      <p:grpSpPr>
        <a:xfrm>
          <a:off x="0" y="0"/>
          <a:ext cx="0" cy="0"/>
          <a:chOff x="0" y="0"/>
          <a:chExt cx="0" cy="0"/>
        </a:xfrm>
      </p:grpSpPr>
      <p:sp>
        <p:nvSpPr>
          <p:cNvPr id="2123" name="Google Shape;2123;g9c487f8d59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4" name="Google Shape;2124;g9c487f8d59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5"/>
        <p:cNvGrpSpPr/>
        <p:nvPr/>
      </p:nvGrpSpPr>
      <p:grpSpPr>
        <a:xfrm>
          <a:off x="0" y="0"/>
          <a:ext cx="0" cy="0"/>
          <a:chOff x="0" y="0"/>
          <a:chExt cx="0" cy="0"/>
        </a:xfrm>
      </p:grpSpPr>
      <p:sp>
        <p:nvSpPr>
          <p:cNvPr id="2956" name="Google Shape;2956;g9d33ba936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7" name="Google Shape;2957;g9d33ba936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5"/>
        <p:cNvGrpSpPr/>
        <p:nvPr/>
      </p:nvGrpSpPr>
      <p:grpSpPr>
        <a:xfrm>
          <a:off x="0" y="0"/>
          <a:ext cx="0" cy="0"/>
          <a:chOff x="0" y="0"/>
          <a:chExt cx="0" cy="0"/>
        </a:xfrm>
      </p:grpSpPr>
      <p:sp>
        <p:nvSpPr>
          <p:cNvPr id="2996" name="Google Shape;2996;g9d351df191_0_3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7" name="Google Shape;2997;g9d351df191_0_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0"/>
        <p:cNvGrpSpPr/>
        <p:nvPr/>
      </p:nvGrpSpPr>
      <p:grpSpPr>
        <a:xfrm>
          <a:off x="0" y="0"/>
          <a:ext cx="0" cy="0"/>
          <a:chOff x="0" y="0"/>
          <a:chExt cx="0" cy="0"/>
        </a:xfrm>
      </p:grpSpPr>
      <p:sp>
        <p:nvSpPr>
          <p:cNvPr id="3041" name="Google Shape;3041;ga43896e8e1_0_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2" name="Google Shape;3042;ga43896e8e1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7"/>
        <p:cNvGrpSpPr/>
        <p:nvPr/>
      </p:nvGrpSpPr>
      <p:grpSpPr>
        <a:xfrm>
          <a:off x="0" y="0"/>
          <a:ext cx="0" cy="0"/>
          <a:chOff x="0" y="0"/>
          <a:chExt cx="0" cy="0"/>
        </a:xfrm>
      </p:grpSpPr>
      <p:sp>
        <p:nvSpPr>
          <p:cNvPr id="3088" name="Google Shape;3088;g9c487f8d59_0_15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9" name="Google Shape;3089;g9c487f8d59_0_1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9c487f8d59_0_2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9c487f8d59_0_2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6"/>
        <p:cNvGrpSpPr/>
        <p:nvPr/>
      </p:nvGrpSpPr>
      <p:grpSpPr>
        <a:xfrm>
          <a:off x="0" y="0"/>
          <a:ext cx="0" cy="0"/>
          <a:chOff x="0" y="0"/>
          <a:chExt cx="0" cy="0"/>
        </a:xfrm>
      </p:grpSpPr>
      <p:sp>
        <p:nvSpPr>
          <p:cNvPr id="3197" name="Google Shape;3197;ga40b034aef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8" name="Google Shape;3198;ga40b034ae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1"/>
        <p:cNvGrpSpPr/>
        <p:nvPr/>
      </p:nvGrpSpPr>
      <p:grpSpPr>
        <a:xfrm>
          <a:off x="0" y="0"/>
          <a:ext cx="0" cy="0"/>
          <a:chOff x="0" y="0"/>
          <a:chExt cx="0" cy="0"/>
        </a:xfrm>
      </p:grpSpPr>
      <p:sp>
        <p:nvSpPr>
          <p:cNvPr id="3252" name="Google Shape;3252;g9c487f8d59_0_15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3" name="Google Shape;3253;g9c487f8d59_0_1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4"/>
        <p:cNvGrpSpPr/>
        <p:nvPr/>
      </p:nvGrpSpPr>
      <p:grpSpPr>
        <a:xfrm>
          <a:off x="0" y="0"/>
          <a:ext cx="0" cy="0"/>
          <a:chOff x="0" y="0"/>
          <a:chExt cx="0" cy="0"/>
        </a:xfrm>
      </p:grpSpPr>
      <p:sp>
        <p:nvSpPr>
          <p:cNvPr id="3305" name="Google Shape;3305;ga3c05abd0c_0_1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6" name="Google Shape;3306;ga3c05abd0c_0_1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3"/>
        <p:cNvGrpSpPr/>
        <p:nvPr/>
      </p:nvGrpSpPr>
      <p:grpSpPr>
        <a:xfrm>
          <a:off x="0" y="0"/>
          <a:ext cx="0" cy="0"/>
          <a:chOff x="0" y="0"/>
          <a:chExt cx="0" cy="0"/>
        </a:xfrm>
      </p:grpSpPr>
      <p:sp>
        <p:nvSpPr>
          <p:cNvPr id="3364" name="Google Shape;3364;ga43896e8e1_0_7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5" name="Google Shape;3365;ga43896e8e1_0_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9"/>
        <p:cNvGrpSpPr/>
        <p:nvPr/>
      </p:nvGrpSpPr>
      <p:grpSpPr>
        <a:xfrm>
          <a:off x="0" y="0"/>
          <a:ext cx="0" cy="0"/>
          <a:chOff x="0" y="0"/>
          <a:chExt cx="0" cy="0"/>
        </a:xfrm>
      </p:grpSpPr>
      <p:sp>
        <p:nvSpPr>
          <p:cNvPr id="3420" name="Google Shape;3420;g9c487f8d59_0_15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1" name="Google Shape;3421;g9c487f8d59_0_1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2">
          <a:extLst>
            <a:ext uri="{FF2B5EF4-FFF2-40B4-BE49-F238E27FC236}">
              <a16:creationId xmlns:a16="http://schemas.microsoft.com/office/drawing/2014/main" id="{2FE789D5-64E4-36B3-25D2-A9222066FDF5}"/>
            </a:ext>
          </a:extLst>
        </p:cNvPr>
        <p:cNvGrpSpPr/>
        <p:nvPr/>
      </p:nvGrpSpPr>
      <p:grpSpPr>
        <a:xfrm>
          <a:off x="0" y="0"/>
          <a:ext cx="0" cy="0"/>
          <a:chOff x="0" y="0"/>
          <a:chExt cx="0" cy="0"/>
        </a:xfrm>
      </p:grpSpPr>
      <p:sp>
        <p:nvSpPr>
          <p:cNvPr id="2123" name="Google Shape;2123;g9c487f8d59_0_627:notes">
            <a:extLst>
              <a:ext uri="{FF2B5EF4-FFF2-40B4-BE49-F238E27FC236}">
                <a16:creationId xmlns:a16="http://schemas.microsoft.com/office/drawing/2014/main" id="{D82E100D-B938-9AC7-E4F5-E2145A5B544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4" name="Google Shape;2124;g9c487f8d59_0_627:notes">
            <a:extLst>
              <a:ext uri="{FF2B5EF4-FFF2-40B4-BE49-F238E27FC236}">
                <a16:creationId xmlns:a16="http://schemas.microsoft.com/office/drawing/2014/main" id="{8A91DB41-8CAF-23E8-ABA8-339CC9C931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31922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8"/>
        <p:cNvGrpSpPr/>
        <p:nvPr/>
      </p:nvGrpSpPr>
      <p:grpSpPr>
        <a:xfrm>
          <a:off x="0" y="0"/>
          <a:ext cx="0" cy="0"/>
          <a:chOff x="0" y="0"/>
          <a:chExt cx="0" cy="0"/>
        </a:xfrm>
      </p:grpSpPr>
      <p:sp>
        <p:nvSpPr>
          <p:cNvPr id="3449" name="Google Shape;3449;g9d351df191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0" name="Google Shape;3450;g9d351df191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0"/>
        <p:cNvGrpSpPr/>
        <p:nvPr/>
      </p:nvGrpSpPr>
      <p:grpSpPr>
        <a:xfrm>
          <a:off x="0" y="0"/>
          <a:ext cx="0" cy="0"/>
          <a:chOff x="0" y="0"/>
          <a:chExt cx="0" cy="0"/>
        </a:xfrm>
      </p:grpSpPr>
      <p:sp>
        <p:nvSpPr>
          <p:cNvPr id="3471" name="Google Shape;3471;ga460e844e7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2" name="Google Shape;3472;ga460e844e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6"/>
        <p:cNvGrpSpPr/>
        <p:nvPr/>
      </p:nvGrpSpPr>
      <p:grpSpPr>
        <a:xfrm>
          <a:off x="0" y="0"/>
          <a:ext cx="0" cy="0"/>
          <a:chOff x="0" y="0"/>
          <a:chExt cx="0" cy="0"/>
        </a:xfrm>
      </p:grpSpPr>
      <p:sp>
        <p:nvSpPr>
          <p:cNvPr id="3527" name="Google Shape;3527;g9c487f8d59_0_1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8" name="Google Shape;3528;g9c487f8d59_0_1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2"/>
        <p:cNvGrpSpPr/>
        <p:nvPr/>
      </p:nvGrpSpPr>
      <p:grpSpPr>
        <a:xfrm>
          <a:off x="0" y="0"/>
          <a:ext cx="0" cy="0"/>
          <a:chOff x="0" y="0"/>
          <a:chExt cx="0" cy="0"/>
        </a:xfrm>
      </p:grpSpPr>
      <p:sp>
        <p:nvSpPr>
          <p:cNvPr id="3533" name="Google Shape;3533;ga3f2c94601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4" name="Google Shape;3534;ga3f2c94601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8"/>
        <p:cNvGrpSpPr/>
        <p:nvPr/>
      </p:nvGrpSpPr>
      <p:grpSpPr>
        <a:xfrm>
          <a:off x="0" y="0"/>
          <a:ext cx="0" cy="0"/>
          <a:chOff x="0" y="0"/>
          <a:chExt cx="0" cy="0"/>
        </a:xfrm>
      </p:grpSpPr>
      <p:sp>
        <p:nvSpPr>
          <p:cNvPr id="3539" name="Google Shape;3539;ga3edeba6e6_0_6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0" name="Google Shape;3540;ga3edeba6e6_0_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6"/>
        <p:cNvGrpSpPr/>
        <p:nvPr/>
      </p:nvGrpSpPr>
      <p:grpSpPr>
        <a:xfrm>
          <a:off x="0" y="0"/>
          <a:ext cx="0" cy="0"/>
          <a:chOff x="0" y="0"/>
          <a:chExt cx="0" cy="0"/>
        </a:xfrm>
      </p:grpSpPr>
      <p:sp>
        <p:nvSpPr>
          <p:cNvPr id="3547" name="Google Shape;3547;ga460e844e7_0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8" name="Google Shape;3548;ga460e844e7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9"/>
        <p:cNvGrpSpPr/>
        <p:nvPr/>
      </p:nvGrpSpPr>
      <p:grpSpPr>
        <a:xfrm>
          <a:off x="0" y="0"/>
          <a:ext cx="0" cy="0"/>
          <a:chOff x="0" y="0"/>
          <a:chExt cx="0" cy="0"/>
        </a:xfrm>
      </p:grpSpPr>
      <p:sp>
        <p:nvSpPr>
          <p:cNvPr id="3560" name="Google Shape;3560;ga3c05abd0c_0_6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1" name="Google Shape;3561;ga3c05abd0c_0_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9"/>
        <p:cNvGrpSpPr/>
        <p:nvPr/>
      </p:nvGrpSpPr>
      <p:grpSpPr>
        <a:xfrm>
          <a:off x="0" y="0"/>
          <a:ext cx="0" cy="0"/>
          <a:chOff x="0" y="0"/>
          <a:chExt cx="0" cy="0"/>
        </a:xfrm>
      </p:grpSpPr>
      <p:sp>
        <p:nvSpPr>
          <p:cNvPr id="3570" name="Google Shape;3570;ga3c05abd0c_0_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1" name="Google Shape;3571;ga3c05abd0c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5"/>
        <p:cNvGrpSpPr/>
        <p:nvPr/>
      </p:nvGrpSpPr>
      <p:grpSpPr>
        <a:xfrm>
          <a:off x="0" y="0"/>
          <a:ext cx="0" cy="0"/>
          <a:chOff x="0" y="0"/>
          <a:chExt cx="0" cy="0"/>
        </a:xfrm>
      </p:grpSpPr>
      <p:sp>
        <p:nvSpPr>
          <p:cNvPr id="3586" name="Google Shape;3586;g9c487f8d59_0_1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7" name="Google Shape;3587;g9c487f8d59_0_1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6"/>
        <p:cNvGrpSpPr/>
        <p:nvPr/>
      </p:nvGrpSpPr>
      <p:grpSpPr>
        <a:xfrm>
          <a:off x="0" y="0"/>
          <a:ext cx="0" cy="0"/>
          <a:chOff x="0" y="0"/>
          <a:chExt cx="0" cy="0"/>
        </a:xfrm>
      </p:grpSpPr>
      <p:sp>
        <p:nvSpPr>
          <p:cNvPr id="3597" name="Google Shape;3597;ga3c05abd0c_0_9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8" name="Google Shape;3598;ga3c05abd0c_0_9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2">
          <a:extLst>
            <a:ext uri="{FF2B5EF4-FFF2-40B4-BE49-F238E27FC236}">
              <a16:creationId xmlns:a16="http://schemas.microsoft.com/office/drawing/2014/main" id="{EB2E3E95-A3E1-342A-2397-B8359B126B0B}"/>
            </a:ext>
          </a:extLst>
        </p:cNvPr>
        <p:cNvGrpSpPr/>
        <p:nvPr/>
      </p:nvGrpSpPr>
      <p:grpSpPr>
        <a:xfrm>
          <a:off x="0" y="0"/>
          <a:ext cx="0" cy="0"/>
          <a:chOff x="0" y="0"/>
          <a:chExt cx="0" cy="0"/>
        </a:xfrm>
      </p:grpSpPr>
      <p:sp>
        <p:nvSpPr>
          <p:cNvPr id="2123" name="Google Shape;2123;g9c487f8d59_0_627:notes">
            <a:extLst>
              <a:ext uri="{FF2B5EF4-FFF2-40B4-BE49-F238E27FC236}">
                <a16:creationId xmlns:a16="http://schemas.microsoft.com/office/drawing/2014/main" id="{08F77C8D-FFDA-5094-5136-47313CFC9C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4" name="Google Shape;2124;g9c487f8d59_0_627:notes">
            <a:extLst>
              <a:ext uri="{FF2B5EF4-FFF2-40B4-BE49-F238E27FC236}">
                <a16:creationId xmlns:a16="http://schemas.microsoft.com/office/drawing/2014/main" id="{FD7A8DAD-0024-4196-B2F0-2E621BB3BE7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711023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9"/>
        <p:cNvGrpSpPr/>
        <p:nvPr/>
      </p:nvGrpSpPr>
      <p:grpSpPr>
        <a:xfrm>
          <a:off x="0" y="0"/>
          <a:ext cx="0" cy="0"/>
          <a:chOff x="0" y="0"/>
          <a:chExt cx="0" cy="0"/>
        </a:xfrm>
      </p:grpSpPr>
      <p:sp>
        <p:nvSpPr>
          <p:cNvPr id="3610" name="Google Shape;3610;ga460e844e7_2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1" name="Google Shape;3611;ga460e844e7_2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8"/>
        <p:cNvGrpSpPr/>
        <p:nvPr/>
      </p:nvGrpSpPr>
      <p:grpSpPr>
        <a:xfrm>
          <a:off x="0" y="0"/>
          <a:ext cx="0" cy="0"/>
          <a:chOff x="0" y="0"/>
          <a:chExt cx="0" cy="0"/>
        </a:xfrm>
      </p:grpSpPr>
      <p:sp>
        <p:nvSpPr>
          <p:cNvPr id="3619" name="Google Shape;3619;g9c487f8d59_0_17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0" name="Google Shape;3620;g9c487f8d59_0_17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6"/>
        <p:cNvGrpSpPr/>
        <p:nvPr/>
      </p:nvGrpSpPr>
      <p:grpSpPr>
        <a:xfrm>
          <a:off x="0" y="0"/>
          <a:ext cx="0" cy="0"/>
          <a:chOff x="0" y="0"/>
          <a:chExt cx="0" cy="0"/>
        </a:xfrm>
      </p:grpSpPr>
      <p:sp>
        <p:nvSpPr>
          <p:cNvPr id="3647" name="Google Shape;3647;ga3c05abd0c_0_5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8" name="Google Shape;3648;ga3c05abd0c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4"/>
        <p:cNvGrpSpPr/>
        <p:nvPr/>
      </p:nvGrpSpPr>
      <p:grpSpPr>
        <a:xfrm>
          <a:off x="0" y="0"/>
          <a:ext cx="0" cy="0"/>
          <a:chOff x="0" y="0"/>
          <a:chExt cx="0" cy="0"/>
        </a:xfrm>
      </p:grpSpPr>
      <p:sp>
        <p:nvSpPr>
          <p:cNvPr id="3675" name="Google Shape;3675;ga40b034aef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6" name="Google Shape;3676;ga40b034ae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9"/>
        <p:cNvGrpSpPr/>
        <p:nvPr/>
      </p:nvGrpSpPr>
      <p:grpSpPr>
        <a:xfrm>
          <a:off x="0" y="0"/>
          <a:ext cx="0" cy="0"/>
          <a:chOff x="0" y="0"/>
          <a:chExt cx="0" cy="0"/>
        </a:xfrm>
      </p:grpSpPr>
      <p:sp>
        <p:nvSpPr>
          <p:cNvPr id="3720" name="Google Shape;3720;ga460e844e7_2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1" name="Google Shape;3721;ga460e844e7_2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4"/>
        <p:cNvGrpSpPr/>
        <p:nvPr/>
      </p:nvGrpSpPr>
      <p:grpSpPr>
        <a:xfrm>
          <a:off x="0" y="0"/>
          <a:ext cx="0" cy="0"/>
          <a:chOff x="0" y="0"/>
          <a:chExt cx="0" cy="0"/>
        </a:xfrm>
      </p:grpSpPr>
      <p:sp>
        <p:nvSpPr>
          <p:cNvPr id="3745" name="Google Shape;3745;g9c487f8d59_0_18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6" name="Google Shape;3746;g9c487f8d59_0_18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0"/>
        <p:cNvGrpSpPr/>
        <p:nvPr/>
      </p:nvGrpSpPr>
      <p:grpSpPr>
        <a:xfrm>
          <a:off x="0" y="0"/>
          <a:ext cx="0" cy="0"/>
          <a:chOff x="0" y="0"/>
          <a:chExt cx="0" cy="0"/>
        </a:xfrm>
      </p:grpSpPr>
      <p:sp>
        <p:nvSpPr>
          <p:cNvPr id="3761" name="Google Shape;3761;ga460e844e7_2_10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2" name="Google Shape;3762;ga460e844e7_2_10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8"/>
        <p:cNvGrpSpPr/>
        <p:nvPr/>
      </p:nvGrpSpPr>
      <p:grpSpPr>
        <a:xfrm>
          <a:off x="0" y="0"/>
          <a:ext cx="0" cy="0"/>
          <a:chOff x="0" y="0"/>
          <a:chExt cx="0" cy="0"/>
        </a:xfrm>
      </p:grpSpPr>
      <p:sp>
        <p:nvSpPr>
          <p:cNvPr id="3899" name="Google Shape;3899;ga460e844e7_2_1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0" name="Google Shape;3900;ga460e844e7_2_1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2"/>
        <p:cNvGrpSpPr/>
        <p:nvPr/>
      </p:nvGrpSpPr>
      <p:grpSpPr>
        <a:xfrm>
          <a:off x="0" y="0"/>
          <a:ext cx="0" cy="0"/>
          <a:chOff x="0" y="0"/>
          <a:chExt cx="0" cy="0"/>
        </a:xfrm>
      </p:grpSpPr>
      <p:sp>
        <p:nvSpPr>
          <p:cNvPr id="4253" name="Google Shape;4253;ga460e844e7_2_28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4" name="Google Shape;4254;ga460e844e7_2_2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0"/>
        <p:cNvGrpSpPr/>
        <p:nvPr/>
      </p:nvGrpSpPr>
      <p:grpSpPr>
        <a:xfrm>
          <a:off x="0" y="0"/>
          <a:ext cx="0" cy="0"/>
          <a:chOff x="0" y="0"/>
          <a:chExt cx="0" cy="0"/>
        </a:xfrm>
      </p:grpSpPr>
      <p:sp>
        <p:nvSpPr>
          <p:cNvPr id="4261" name="Google Shape;4261;ga460e844e7_2_2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2" name="Google Shape;4262;ga460e844e7_2_2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2">
          <a:extLst>
            <a:ext uri="{FF2B5EF4-FFF2-40B4-BE49-F238E27FC236}">
              <a16:creationId xmlns:a16="http://schemas.microsoft.com/office/drawing/2014/main" id="{E412E716-8CB5-5D82-1DEA-13721E444B30}"/>
            </a:ext>
          </a:extLst>
        </p:cNvPr>
        <p:cNvGrpSpPr/>
        <p:nvPr/>
      </p:nvGrpSpPr>
      <p:grpSpPr>
        <a:xfrm>
          <a:off x="0" y="0"/>
          <a:ext cx="0" cy="0"/>
          <a:chOff x="0" y="0"/>
          <a:chExt cx="0" cy="0"/>
        </a:xfrm>
      </p:grpSpPr>
      <p:sp>
        <p:nvSpPr>
          <p:cNvPr id="2123" name="Google Shape;2123;g9c487f8d59_0_627:notes">
            <a:extLst>
              <a:ext uri="{FF2B5EF4-FFF2-40B4-BE49-F238E27FC236}">
                <a16:creationId xmlns:a16="http://schemas.microsoft.com/office/drawing/2014/main" id="{0A750D42-AFE6-3F60-5B25-108629DA52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4" name="Google Shape;2124;g9c487f8d59_0_627:notes">
            <a:extLst>
              <a:ext uri="{FF2B5EF4-FFF2-40B4-BE49-F238E27FC236}">
                <a16:creationId xmlns:a16="http://schemas.microsoft.com/office/drawing/2014/main" id="{9A2A3B80-C4EF-D3A9-810B-24A95EC9E68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193873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7"/>
        <p:cNvGrpSpPr/>
        <p:nvPr/>
      </p:nvGrpSpPr>
      <p:grpSpPr>
        <a:xfrm>
          <a:off x="0" y="0"/>
          <a:ext cx="0" cy="0"/>
          <a:chOff x="0" y="0"/>
          <a:chExt cx="0" cy="0"/>
        </a:xfrm>
      </p:grpSpPr>
      <p:sp>
        <p:nvSpPr>
          <p:cNvPr id="4638" name="Google Shape;4638;SLIDES_API174543793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9" name="Google Shape;4639;SLIDES_API174543793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4"/>
        <p:cNvGrpSpPr/>
        <p:nvPr/>
      </p:nvGrpSpPr>
      <p:grpSpPr>
        <a:xfrm>
          <a:off x="0" y="0"/>
          <a:ext cx="0" cy="0"/>
          <a:chOff x="0" y="0"/>
          <a:chExt cx="0" cy="0"/>
        </a:xfrm>
      </p:grpSpPr>
      <p:sp>
        <p:nvSpPr>
          <p:cNvPr id="4645" name="Google Shape;4645;SLIDES_API113247179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6" name="Google Shape;4646;SLIDES_API113247179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1"/>
        <p:cNvGrpSpPr/>
        <p:nvPr/>
      </p:nvGrpSpPr>
      <p:grpSpPr>
        <a:xfrm>
          <a:off x="0" y="0"/>
          <a:ext cx="0" cy="0"/>
          <a:chOff x="0" y="0"/>
          <a:chExt cx="0" cy="0"/>
        </a:xfrm>
      </p:grpSpPr>
      <p:sp>
        <p:nvSpPr>
          <p:cNvPr id="4652" name="Google Shape;4652;ga3edeba6e6_2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3" name="Google Shape;4653;ga3edeba6e6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7"/>
        <p:cNvGrpSpPr/>
        <p:nvPr/>
      </p:nvGrpSpPr>
      <p:grpSpPr>
        <a:xfrm>
          <a:off x="0" y="0"/>
          <a:ext cx="0" cy="0"/>
          <a:chOff x="0" y="0"/>
          <a:chExt cx="0" cy="0"/>
        </a:xfrm>
      </p:grpSpPr>
      <p:sp>
        <p:nvSpPr>
          <p:cNvPr id="4678" name="Google Shape;4678;ga3edeba6e6_2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9" name="Google Shape;4679;ga3edeba6e6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3"/>
        <p:cNvGrpSpPr/>
        <p:nvPr/>
      </p:nvGrpSpPr>
      <p:grpSpPr>
        <a:xfrm>
          <a:off x="0" y="0"/>
          <a:ext cx="0" cy="0"/>
          <a:chOff x="0" y="0"/>
          <a:chExt cx="0" cy="0"/>
        </a:xfrm>
      </p:grpSpPr>
      <p:sp>
        <p:nvSpPr>
          <p:cNvPr id="4694" name="Google Shape;4694;ga3edeba6e6_2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5" name="Google Shape;4695;ga3edeba6e6_2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2"/>
        <p:cNvGrpSpPr/>
        <p:nvPr/>
      </p:nvGrpSpPr>
      <p:grpSpPr>
        <a:xfrm>
          <a:off x="0" y="0"/>
          <a:ext cx="0" cy="0"/>
          <a:chOff x="0" y="0"/>
          <a:chExt cx="0" cy="0"/>
        </a:xfrm>
      </p:grpSpPr>
      <p:sp>
        <p:nvSpPr>
          <p:cNvPr id="5033" name="Google Shape;5033;ga3edeba6e6_2_3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4" name="Google Shape;5034;ga3edeba6e6_2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9"/>
        <p:cNvGrpSpPr/>
        <p:nvPr/>
      </p:nvGrpSpPr>
      <p:grpSpPr>
        <a:xfrm>
          <a:off x="0" y="0"/>
          <a:ext cx="0" cy="0"/>
          <a:chOff x="0" y="0"/>
          <a:chExt cx="0" cy="0"/>
        </a:xfrm>
      </p:grpSpPr>
      <p:sp>
        <p:nvSpPr>
          <p:cNvPr id="7820" name="Google Shape;7820;ga3edeba6e6_2_3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1" name="Google Shape;7821;ga3edeba6e6_2_3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8"/>
        <p:cNvGrpSpPr/>
        <p:nvPr/>
      </p:nvGrpSpPr>
      <p:grpSpPr>
        <a:xfrm>
          <a:off x="0" y="0"/>
          <a:ext cx="0" cy="0"/>
          <a:chOff x="0" y="0"/>
          <a:chExt cx="0" cy="0"/>
        </a:xfrm>
      </p:grpSpPr>
      <p:sp>
        <p:nvSpPr>
          <p:cNvPr id="8239" name="Google Shape;8239;ga3edeba6e6_2_35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0" name="Google Shape;8240;ga3edeba6e6_2_3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a3edeba6e6_2_37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a3edeba6e6_2_3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3"/>
        <p:cNvGrpSpPr/>
        <p:nvPr/>
      </p:nvGrpSpPr>
      <p:grpSpPr>
        <a:xfrm>
          <a:off x="0" y="0"/>
          <a:ext cx="0" cy="0"/>
          <a:chOff x="0" y="0"/>
          <a:chExt cx="0" cy="0"/>
        </a:xfrm>
      </p:grpSpPr>
      <p:sp>
        <p:nvSpPr>
          <p:cNvPr id="8814" name="Google Shape;8814;ga3edeba6e6_2_4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5" name="Google Shape;8815;ga3edeba6e6_2_4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6"/>
        <p:cNvGrpSpPr/>
        <p:nvPr/>
      </p:nvGrpSpPr>
      <p:grpSpPr>
        <a:xfrm>
          <a:off x="0" y="0"/>
          <a:ext cx="0" cy="0"/>
          <a:chOff x="0" y="0"/>
          <a:chExt cx="0" cy="0"/>
        </a:xfrm>
      </p:grpSpPr>
      <p:sp>
        <p:nvSpPr>
          <p:cNvPr id="2137" name="Google Shape;2137;ga40b034aef_0_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8" name="Google Shape;2138;ga40b034aef_0_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3"/>
        <p:cNvGrpSpPr/>
        <p:nvPr/>
      </p:nvGrpSpPr>
      <p:grpSpPr>
        <a:xfrm>
          <a:off x="0" y="0"/>
          <a:ext cx="0" cy="0"/>
          <a:chOff x="0" y="0"/>
          <a:chExt cx="0" cy="0"/>
        </a:xfrm>
      </p:grpSpPr>
      <p:sp>
        <p:nvSpPr>
          <p:cNvPr id="9194" name="Google Shape;9194;ga3edeba6e6_2_45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5" name="Google Shape;9195;ga3edeba6e6_2_4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7"/>
        <p:cNvGrpSpPr/>
        <p:nvPr/>
      </p:nvGrpSpPr>
      <p:grpSpPr>
        <a:xfrm>
          <a:off x="0" y="0"/>
          <a:ext cx="0" cy="0"/>
          <a:chOff x="0" y="0"/>
          <a:chExt cx="0" cy="0"/>
        </a:xfrm>
      </p:grpSpPr>
      <p:sp>
        <p:nvSpPr>
          <p:cNvPr id="9608" name="Google Shape;9608;ga3edeba6e6_2_49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9" name="Google Shape;9609;ga3edeba6e6_2_4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8"/>
        <p:cNvGrpSpPr/>
        <p:nvPr/>
      </p:nvGrpSpPr>
      <p:grpSpPr>
        <a:xfrm>
          <a:off x="0" y="0"/>
          <a:ext cx="0" cy="0"/>
          <a:chOff x="0" y="0"/>
          <a:chExt cx="0" cy="0"/>
        </a:xfrm>
      </p:grpSpPr>
      <p:sp>
        <p:nvSpPr>
          <p:cNvPr id="9969" name="Google Shape;9969;ga3edeba6e6_2_5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0" name="Google Shape;9970;ga3edeba6e6_2_5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8"/>
        <p:cNvGrpSpPr/>
        <p:nvPr/>
      </p:nvGrpSpPr>
      <p:grpSpPr>
        <a:xfrm>
          <a:off x="0" y="0"/>
          <a:ext cx="0" cy="0"/>
          <a:chOff x="0" y="0"/>
          <a:chExt cx="0" cy="0"/>
        </a:xfrm>
      </p:grpSpPr>
      <p:sp>
        <p:nvSpPr>
          <p:cNvPr id="10479" name="Google Shape;10479;ga3edeba6e6_2_5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0" name="Google Shape;10480;ga3edeba6e6_2_5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8"/>
        <p:cNvGrpSpPr/>
        <p:nvPr/>
      </p:nvGrpSpPr>
      <p:grpSpPr>
        <a:xfrm>
          <a:off x="0" y="0"/>
          <a:ext cx="0" cy="0"/>
          <a:chOff x="0" y="0"/>
          <a:chExt cx="0" cy="0"/>
        </a:xfrm>
      </p:grpSpPr>
      <p:sp>
        <p:nvSpPr>
          <p:cNvPr id="11099" name="Google Shape;11099;ga3edeba6e6_2_64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0" name="Google Shape;11100;ga3edeba6e6_2_6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92"/>
        <p:cNvGrpSpPr/>
        <p:nvPr/>
      </p:nvGrpSpPr>
      <p:grpSpPr>
        <a:xfrm>
          <a:off x="0" y="0"/>
          <a:ext cx="0" cy="0"/>
          <a:chOff x="0" y="0"/>
          <a:chExt cx="0" cy="0"/>
        </a:xfrm>
      </p:grpSpPr>
      <p:sp>
        <p:nvSpPr>
          <p:cNvPr id="11693" name="Google Shape;11693;ga3edeba6e6_2_70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94" name="Google Shape;11694;ga3edeba6e6_2_7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13"/>
        <p:cNvGrpSpPr/>
        <p:nvPr/>
      </p:nvGrpSpPr>
      <p:grpSpPr>
        <a:xfrm>
          <a:off x="0" y="0"/>
          <a:ext cx="0" cy="0"/>
          <a:chOff x="0" y="0"/>
          <a:chExt cx="0" cy="0"/>
        </a:xfrm>
      </p:grpSpPr>
      <p:sp>
        <p:nvSpPr>
          <p:cNvPr id="12014" name="Google Shape;12014;ga3edeba6e6_2_7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5" name="Google Shape;12015;ga3edeba6e6_2_7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8"/>
        <p:cNvGrpSpPr/>
        <p:nvPr/>
      </p:nvGrpSpPr>
      <p:grpSpPr>
        <a:xfrm>
          <a:off x="0" y="0"/>
          <a:ext cx="0" cy="0"/>
          <a:chOff x="0" y="0"/>
          <a:chExt cx="0" cy="0"/>
        </a:xfrm>
      </p:grpSpPr>
      <p:sp>
        <p:nvSpPr>
          <p:cNvPr id="12319" name="Google Shape;12319;ga3edeba6e6_2_76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20" name="Google Shape;12320;ga3edeba6e6_2_76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2"/>
        <p:cNvGrpSpPr/>
        <p:nvPr/>
      </p:nvGrpSpPr>
      <p:grpSpPr>
        <a:xfrm>
          <a:off x="0" y="0"/>
          <a:ext cx="0" cy="0"/>
          <a:chOff x="0" y="0"/>
          <a:chExt cx="0" cy="0"/>
        </a:xfrm>
      </p:grpSpPr>
      <p:sp>
        <p:nvSpPr>
          <p:cNvPr id="2023" name="Google Shape;2023;g9d351df191_0_2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4" name="Google Shape;2024;g9d351df191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94950" y="1243575"/>
            <a:ext cx="4746300" cy="20526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5950" y="3296175"/>
            <a:ext cx="32922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58"/>
        <p:cNvGrpSpPr/>
        <p:nvPr/>
      </p:nvGrpSpPr>
      <p:grpSpPr>
        <a:xfrm>
          <a:off x="0" y="0"/>
          <a:ext cx="0" cy="0"/>
          <a:chOff x="0" y="0"/>
          <a:chExt cx="0" cy="0"/>
        </a:xfrm>
      </p:grpSpPr>
      <p:sp>
        <p:nvSpPr>
          <p:cNvPr id="359" name="Google Shape;359;p11"/>
          <p:cNvSpPr txBox="1">
            <a:spLocks noGrp="1"/>
          </p:cNvSpPr>
          <p:nvPr>
            <p:ph type="title" hasCustomPrompt="1"/>
          </p:nvPr>
        </p:nvSpPr>
        <p:spPr>
          <a:xfrm>
            <a:off x="713225" y="2012563"/>
            <a:ext cx="7717500" cy="9129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0" name="Google Shape;360;p11"/>
          <p:cNvSpPr txBox="1">
            <a:spLocks noGrp="1"/>
          </p:cNvSpPr>
          <p:nvPr>
            <p:ph type="subTitle" idx="1"/>
          </p:nvPr>
        </p:nvSpPr>
        <p:spPr>
          <a:xfrm>
            <a:off x="713225" y="2856738"/>
            <a:ext cx="7717500" cy="2742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grpSp>
        <p:nvGrpSpPr>
          <p:cNvPr id="361" name="Google Shape;361;p11"/>
          <p:cNvGrpSpPr/>
          <p:nvPr/>
        </p:nvGrpSpPr>
        <p:grpSpPr>
          <a:xfrm rot="-5400000">
            <a:off x="665620" y="3611830"/>
            <a:ext cx="877851" cy="2209091"/>
            <a:chOff x="-26858" y="-227337"/>
            <a:chExt cx="1093215" cy="2757917"/>
          </a:xfrm>
        </p:grpSpPr>
        <p:sp>
          <p:nvSpPr>
            <p:cNvPr id="362" name="Google Shape;362;p11"/>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1"/>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1"/>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1"/>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1"/>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1"/>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1"/>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1"/>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1"/>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1"/>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1"/>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1"/>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1"/>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1"/>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1"/>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1"/>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1"/>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1"/>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384;p11"/>
          <p:cNvGrpSpPr/>
          <p:nvPr/>
        </p:nvGrpSpPr>
        <p:grpSpPr>
          <a:xfrm rot="5400000">
            <a:off x="7648034" y="-312722"/>
            <a:ext cx="1209907" cy="1782035"/>
            <a:chOff x="700771" y="-227337"/>
            <a:chExt cx="1458774" cy="2138784"/>
          </a:xfrm>
        </p:grpSpPr>
        <p:sp>
          <p:nvSpPr>
            <p:cNvPr id="385" name="Google Shape;385;p11"/>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1"/>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1"/>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1"/>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1"/>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1"/>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1"/>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1"/>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1"/>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1"/>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1"/>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1"/>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1"/>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405"/>
        <p:cNvGrpSpPr/>
        <p:nvPr/>
      </p:nvGrpSpPr>
      <p:grpSpPr>
        <a:xfrm>
          <a:off x="0" y="0"/>
          <a:ext cx="0" cy="0"/>
          <a:chOff x="0" y="0"/>
          <a:chExt cx="0" cy="0"/>
        </a:xfrm>
      </p:grpSpPr>
      <p:sp>
        <p:nvSpPr>
          <p:cNvPr id="406" name="Google Shape;406;p13"/>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407" name="Google Shape;407;p13"/>
          <p:cNvCxnSpPr/>
          <p:nvPr/>
        </p:nvCxnSpPr>
        <p:spPr>
          <a:xfrm>
            <a:off x="498025" y="-63925"/>
            <a:ext cx="0" cy="1124100"/>
          </a:xfrm>
          <a:prstGeom prst="straightConnector1">
            <a:avLst/>
          </a:prstGeom>
          <a:noFill/>
          <a:ln w="28575" cap="flat" cmpd="sng">
            <a:solidFill>
              <a:schemeClr val="lt2"/>
            </a:solidFill>
            <a:prstDash val="solid"/>
            <a:round/>
            <a:headEnd type="none" w="med" len="med"/>
            <a:tailEnd type="none" w="med" len="med"/>
          </a:ln>
        </p:spPr>
      </p:cxnSp>
      <p:grpSp>
        <p:nvGrpSpPr>
          <p:cNvPr id="408" name="Google Shape;408;p13"/>
          <p:cNvGrpSpPr/>
          <p:nvPr/>
        </p:nvGrpSpPr>
        <p:grpSpPr>
          <a:xfrm rot="5400000" flipH="1">
            <a:off x="7613820" y="3611830"/>
            <a:ext cx="877851" cy="2209091"/>
            <a:chOff x="-26858" y="-227337"/>
            <a:chExt cx="1093215" cy="2757917"/>
          </a:xfrm>
        </p:grpSpPr>
        <p:sp>
          <p:nvSpPr>
            <p:cNvPr id="409" name="Google Shape;409;p1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3"/>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3"/>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3"/>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3"/>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3"/>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3"/>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3"/>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3"/>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3"/>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3"/>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3"/>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3"/>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3"/>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3"/>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431"/>
        <p:cNvGrpSpPr/>
        <p:nvPr/>
      </p:nvGrpSpPr>
      <p:grpSpPr>
        <a:xfrm>
          <a:off x="0" y="0"/>
          <a:ext cx="0" cy="0"/>
          <a:chOff x="0" y="0"/>
          <a:chExt cx="0" cy="0"/>
        </a:xfrm>
      </p:grpSpPr>
      <p:sp>
        <p:nvSpPr>
          <p:cNvPr id="432" name="Google Shape;432;p14"/>
          <p:cNvSpPr txBox="1">
            <a:spLocks noGrp="1"/>
          </p:cNvSpPr>
          <p:nvPr>
            <p:ph type="ctrTitle"/>
          </p:nvPr>
        </p:nvSpPr>
        <p:spPr>
          <a:xfrm>
            <a:off x="4155425" y="196690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3" name="Google Shape;433;p14"/>
          <p:cNvSpPr txBox="1">
            <a:spLocks noGrp="1"/>
          </p:cNvSpPr>
          <p:nvPr>
            <p:ph type="title" idx="2" hasCustomPrompt="1"/>
          </p:nvPr>
        </p:nvSpPr>
        <p:spPr>
          <a:xfrm>
            <a:off x="2319727" y="196688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34" name="Google Shape;434;p14"/>
          <p:cNvSpPr txBox="1">
            <a:spLocks noGrp="1"/>
          </p:cNvSpPr>
          <p:nvPr>
            <p:ph type="ctrTitle" idx="3"/>
          </p:nvPr>
        </p:nvSpPr>
        <p:spPr>
          <a:xfrm>
            <a:off x="4155425" y="263215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5" name="Google Shape;435;p14"/>
          <p:cNvSpPr txBox="1">
            <a:spLocks noGrp="1"/>
          </p:cNvSpPr>
          <p:nvPr>
            <p:ph type="title" idx="4" hasCustomPrompt="1"/>
          </p:nvPr>
        </p:nvSpPr>
        <p:spPr>
          <a:xfrm>
            <a:off x="2319727" y="263213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36" name="Google Shape;436;p14"/>
          <p:cNvSpPr txBox="1">
            <a:spLocks noGrp="1"/>
          </p:cNvSpPr>
          <p:nvPr>
            <p:ph type="ctrTitle" idx="5"/>
          </p:nvPr>
        </p:nvSpPr>
        <p:spPr>
          <a:xfrm>
            <a:off x="4155425" y="329740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7" name="Google Shape;437;p14"/>
          <p:cNvSpPr txBox="1">
            <a:spLocks noGrp="1"/>
          </p:cNvSpPr>
          <p:nvPr>
            <p:ph type="title" idx="6" hasCustomPrompt="1"/>
          </p:nvPr>
        </p:nvSpPr>
        <p:spPr>
          <a:xfrm>
            <a:off x="2319727" y="329738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38" name="Google Shape;438;p14"/>
          <p:cNvSpPr txBox="1">
            <a:spLocks noGrp="1"/>
          </p:cNvSpPr>
          <p:nvPr>
            <p:ph type="ctrTitle" idx="7"/>
          </p:nvPr>
        </p:nvSpPr>
        <p:spPr>
          <a:xfrm>
            <a:off x="4155425" y="3962650"/>
            <a:ext cx="4275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439" name="Google Shape;439;p14"/>
          <p:cNvSpPr txBox="1">
            <a:spLocks noGrp="1"/>
          </p:cNvSpPr>
          <p:nvPr>
            <p:ph type="title" idx="8" hasCustomPrompt="1"/>
          </p:nvPr>
        </p:nvSpPr>
        <p:spPr>
          <a:xfrm>
            <a:off x="2319727" y="396263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40" name="Google Shape;440;p14"/>
          <p:cNvSpPr txBox="1">
            <a:spLocks noGrp="1"/>
          </p:cNvSpPr>
          <p:nvPr>
            <p:ph type="ctrTitle" idx="9"/>
          </p:nvPr>
        </p:nvSpPr>
        <p:spPr>
          <a:xfrm>
            <a:off x="4155425" y="1184800"/>
            <a:ext cx="38886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4"/>
              </a:buClr>
              <a:buSzPts val="3600"/>
              <a:buFont typeface="Barlow Condensed"/>
              <a:buNone/>
              <a:defRPr sz="3600">
                <a:solidFill>
                  <a:schemeClr val="accent4"/>
                </a:solidFill>
              </a:defRPr>
            </a:lvl1pPr>
            <a:lvl2pPr lvl="1" algn="r"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algn="r"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algn="r"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algn="r"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algn="r"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algn="r"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algn="r"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algn="r"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grpSp>
        <p:nvGrpSpPr>
          <p:cNvPr id="441" name="Google Shape;441;p14"/>
          <p:cNvGrpSpPr/>
          <p:nvPr/>
        </p:nvGrpSpPr>
        <p:grpSpPr>
          <a:xfrm rot="-5400000">
            <a:off x="286059" y="3659330"/>
            <a:ext cx="1209907" cy="1782035"/>
            <a:chOff x="700771" y="-227337"/>
            <a:chExt cx="1458774" cy="2138784"/>
          </a:xfrm>
        </p:grpSpPr>
        <p:sp>
          <p:nvSpPr>
            <p:cNvPr id="442" name="Google Shape;442;p1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4"/>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4"/>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4"/>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4"/>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4"/>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4"/>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4"/>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4"/>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4"/>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4"/>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4"/>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4"/>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4"/>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4"/>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4"/>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4"/>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14"/>
          <p:cNvGrpSpPr/>
          <p:nvPr/>
        </p:nvGrpSpPr>
        <p:grpSpPr>
          <a:xfrm rot="5400000">
            <a:off x="7613820" y="-692278"/>
            <a:ext cx="877851" cy="2209091"/>
            <a:chOff x="-26858" y="-227337"/>
            <a:chExt cx="1093215" cy="2757917"/>
          </a:xfrm>
        </p:grpSpPr>
        <p:sp>
          <p:nvSpPr>
            <p:cNvPr id="462" name="Google Shape;462;p1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4"/>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4"/>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4"/>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4"/>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4"/>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4"/>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4"/>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4"/>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4"/>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4"/>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4"/>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1">
  <p:cSld name="CUSTOM_1_1">
    <p:spTree>
      <p:nvGrpSpPr>
        <p:cNvPr id="1" name="Shape 484"/>
        <p:cNvGrpSpPr/>
        <p:nvPr/>
      </p:nvGrpSpPr>
      <p:grpSpPr>
        <a:xfrm>
          <a:off x="0" y="0"/>
          <a:ext cx="0" cy="0"/>
          <a:chOff x="0" y="0"/>
          <a:chExt cx="0" cy="0"/>
        </a:xfrm>
      </p:grpSpPr>
      <p:sp>
        <p:nvSpPr>
          <p:cNvPr id="485" name="Google Shape;485;p15"/>
          <p:cNvSpPr txBox="1">
            <a:spLocks noGrp="1"/>
          </p:cNvSpPr>
          <p:nvPr>
            <p:ph type="ctrTitle"/>
          </p:nvPr>
        </p:nvSpPr>
        <p:spPr>
          <a:xfrm>
            <a:off x="721720" y="2637450"/>
            <a:ext cx="1837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600">
                <a:latin typeface="Barlow Condensed Medium"/>
                <a:ea typeface="Barlow Condensed Medium"/>
                <a:cs typeface="Barlow Condensed Medium"/>
                <a:sym typeface="Barlow Condensed Medium"/>
              </a:defRPr>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486" name="Google Shape;486;p15"/>
          <p:cNvSpPr txBox="1">
            <a:spLocks noGrp="1"/>
          </p:cNvSpPr>
          <p:nvPr>
            <p:ph type="title" idx="2" hasCustomPrompt="1"/>
          </p:nvPr>
        </p:nvSpPr>
        <p:spPr>
          <a:xfrm>
            <a:off x="721720" y="1692675"/>
            <a:ext cx="1837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87" name="Google Shape;487;p15"/>
          <p:cNvSpPr txBox="1">
            <a:spLocks noGrp="1"/>
          </p:cNvSpPr>
          <p:nvPr>
            <p:ph type="ctrTitle" idx="3"/>
          </p:nvPr>
        </p:nvSpPr>
        <p:spPr>
          <a:xfrm>
            <a:off x="2675306" y="2637450"/>
            <a:ext cx="1837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600">
                <a:latin typeface="Barlow Condensed Medium"/>
                <a:ea typeface="Barlow Condensed Medium"/>
                <a:cs typeface="Barlow Condensed Medium"/>
                <a:sym typeface="Barlow Condensed Medium"/>
              </a:defRPr>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488" name="Google Shape;488;p15"/>
          <p:cNvSpPr txBox="1">
            <a:spLocks noGrp="1"/>
          </p:cNvSpPr>
          <p:nvPr>
            <p:ph type="title" idx="4" hasCustomPrompt="1"/>
          </p:nvPr>
        </p:nvSpPr>
        <p:spPr>
          <a:xfrm>
            <a:off x="2675970" y="1692675"/>
            <a:ext cx="1837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89" name="Google Shape;489;p15"/>
          <p:cNvSpPr txBox="1">
            <a:spLocks noGrp="1"/>
          </p:cNvSpPr>
          <p:nvPr>
            <p:ph type="ctrTitle" idx="5"/>
          </p:nvPr>
        </p:nvSpPr>
        <p:spPr>
          <a:xfrm>
            <a:off x="4632122" y="2637450"/>
            <a:ext cx="1837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600">
                <a:latin typeface="Barlow Condensed Medium"/>
                <a:ea typeface="Barlow Condensed Medium"/>
                <a:cs typeface="Barlow Condensed Medium"/>
                <a:sym typeface="Barlow Condensed Medium"/>
              </a:defRPr>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490" name="Google Shape;490;p15"/>
          <p:cNvSpPr txBox="1">
            <a:spLocks noGrp="1"/>
          </p:cNvSpPr>
          <p:nvPr>
            <p:ph type="title" idx="6" hasCustomPrompt="1"/>
          </p:nvPr>
        </p:nvSpPr>
        <p:spPr>
          <a:xfrm>
            <a:off x="4630220" y="1692675"/>
            <a:ext cx="1837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91" name="Google Shape;491;p15"/>
          <p:cNvSpPr txBox="1">
            <a:spLocks noGrp="1"/>
          </p:cNvSpPr>
          <p:nvPr>
            <p:ph type="ctrTitle" idx="7"/>
          </p:nvPr>
        </p:nvSpPr>
        <p:spPr>
          <a:xfrm>
            <a:off x="6584480" y="2637450"/>
            <a:ext cx="18378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600">
                <a:latin typeface="Barlow Condensed Medium"/>
                <a:ea typeface="Barlow Condensed Medium"/>
                <a:cs typeface="Barlow Condensed Medium"/>
                <a:sym typeface="Barlow Condensed Medium"/>
              </a:defRPr>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492" name="Google Shape;492;p15"/>
          <p:cNvSpPr txBox="1">
            <a:spLocks noGrp="1"/>
          </p:cNvSpPr>
          <p:nvPr>
            <p:ph type="title" idx="8" hasCustomPrompt="1"/>
          </p:nvPr>
        </p:nvSpPr>
        <p:spPr>
          <a:xfrm>
            <a:off x="6584470" y="1692675"/>
            <a:ext cx="1837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493" name="Google Shape;493;p15"/>
          <p:cNvSpPr txBox="1">
            <a:spLocks noGrp="1"/>
          </p:cNvSpPr>
          <p:nvPr>
            <p:ph type="subTitle" idx="1"/>
          </p:nvPr>
        </p:nvSpPr>
        <p:spPr>
          <a:xfrm>
            <a:off x="723670" y="3082235"/>
            <a:ext cx="1833900" cy="5289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None/>
              <a:defRPr sz="12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494" name="Google Shape;494;p15"/>
          <p:cNvSpPr txBox="1">
            <a:spLocks noGrp="1"/>
          </p:cNvSpPr>
          <p:nvPr>
            <p:ph type="subTitle" idx="9"/>
          </p:nvPr>
        </p:nvSpPr>
        <p:spPr>
          <a:xfrm>
            <a:off x="6586420" y="3082235"/>
            <a:ext cx="1833900" cy="52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2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95" name="Google Shape;495;p15"/>
          <p:cNvSpPr txBox="1">
            <a:spLocks noGrp="1"/>
          </p:cNvSpPr>
          <p:nvPr>
            <p:ph type="subTitle" idx="13"/>
          </p:nvPr>
        </p:nvSpPr>
        <p:spPr>
          <a:xfrm>
            <a:off x="4634726" y="3082235"/>
            <a:ext cx="1833900" cy="52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2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96" name="Google Shape;496;p15"/>
          <p:cNvSpPr txBox="1">
            <a:spLocks noGrp="1"/>
          </p:cNvSpPr>
          <p:nvPr>
            <p:ph type="subTitle" idx="14"/>
          </p:nvPr>
        </p:nvSpPr>
        <p:spPr>
          <a:xfrm>
            <a:off x="2678591" y="3082235"/>
            <a:ext cx="1833900" cy="52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2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497" name="Google Shape;497;p15"/>
          <p:cNvGrpSpPr/>
          <p:nvPr/>
        </p:nvGrpSpPr>
        <p:grpSpPr>
          <a:xfrm rot="-5400000">
            <a:off x="286059" y="3659330"/>
            <a:ext cx="1209907" cy="1782035"/>
            <a:chOff x="700771" y="-227337"/>
            <a:chExt cx="1458774" cy="2138784"/>
          </a:xfrm>
        </p:grpSpPr>
        <p:sp>
          <p:nvSpPr>
            <p:cNvPr id="498" name="Google Shape;498;p15"/>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5"/>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5"/>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5"/>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5"/>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5"/>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5"/>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5"/>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5"/>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5"/>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5"/>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5"/>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5"/>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5"/>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5"/>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5"/>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5"/>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5"/>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5"/>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15"/>
          <p:cNvGrpSpPr/>
          <p:nvPr/>
        </p:nvGrpSpPr>
        <p:grpSpPr>
          <a:xfrm rot="5400000">
            <a:off x="7613820" y="-692278"/>
            <a:ext cx="877851" cy="2209091"/>
            <a:chOff x="-26858" y="-227337"/>
            <a:chExt cx="1093215" cy="2757917"/>
          </a:xfrm>
        </p:grpSpPr>
        <p:sp>
          <p:nvSpPr>
            <p:cNvPr id="518" name="Google Shape;518;p1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5"/>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5"/>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5"/>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5"/>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5"/>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5"/>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5"/>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5"/>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5"/>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5"/>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5"/>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5"/>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5"/>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5"/>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2">
  <p:cSld name="CUSTOM_1_1_1">
    <p:spTree>
      <p:nvGrpSpPr>
        <p:cNvPr id="1" name="Shape 540"/>
        <p:cNvGrpSpPr/>
        <p:nvPr/>
      </p:nvGrpSpPr>
      <p:grpSpPr>
        <a:xfrm>
          <a:off x="0" y="0"/>
          <a:ext cx="0" cy="0"/>
          <a:chOff x="0" y="0"/>
          <a:chExt cx="0" cy="0"/>
        </a:xfrm>
      </p:grpSpPr>
      <p:sp>
        <p:nvSpPr>
          <p:cNvPr id="541" name="Google Shape;541;p16"/>
          <p:cNvSpPr txBox="1">
            <a:spLocks noGrp="1"/>
          </p:cNvSpPr>
          <p:nvPr>
            <p:ph type="ctrTitle"/>
          </p:nvPr>
        </p:nvSpPr>
        <p:spPr>
          <a:xfrm>
            <a:off x="2139858" y="1377824"/>
            <a:ext cx="18378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400"/>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542" name="Google Shape;542;p16"/>
          <p:cNvSpPr txBox="1">
            <a:spLocks noGrp="1"/>
          </p:cNvSpPr>
          <p:nvPr>
            <p:ph type="title" idx="2" hasCustomPrompt="1"/>
          </p:nvPr>
        </p:nvSpPr>
        <p:spPr>
          <a:xfrm>
            <a:off x="813900" y="1424244"/>
            <a:ext cx="1161300" cy="9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8000"/>
              <a:buNone/>
              <a:defRPr sz="8000">
                <a:solidFill>
                  <a:schemeClr val="accent5"/>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543" name="Google Shape;543;p16"/>
          <p:cNvSpPr txBox="1">
            <a:spLocks noGrp="1"/>
          </p:cNvSpPr>
          <p:nvPr>
            <p:ph type="subTitle" idx="1"/>
          </p:nvPr>
        </p:nvSpPr>
        <p:spPr>
          <a:xfrm>
            <a:off x="2139858" y="1729862"/>
            <a:ext cx="23316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44" name="Google Shape;544;p16"/>
          <p:cNvSpPr txBox="1">
            <a:spLocks noGrp="1"/>
          </p:cNvSpPr>
          <p:nvPr>
            <p:ph type="ctrTitle" idx="3"/>
          </p:nvPr>
        </p:nvSpPr>
        <p:spPr>
          <a:xfrm>
            <a:off x="4572000" y="468450"/>
            <a:ext cx="3790200" cy="5778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4"/>
              </a:buClr>
              <a:buSzPts val="3000"/>
              <a:buNone/>
              <a:defRPr sz="3000">
                <a:solidFill>
                  <a:schemeClr val="accent4"/>
                </a:solidFill>
              </a:defRPr>
            </a:lvl1pPr>
            <a:lvl2pPr lvl="1" algn="r" rtl="0">
              <a:spcBef>
                <a:spcPts val="0"/>
              </a:spcBef>
              <a:spcAft>
                <a:spcPts val="0"/>
              </a:spcAft>
              <a:buClr>
                <a:schemeClr val="accent4"/>
              </a:buClr>
              <a:buSzPts val="1600"/>
              <a:buNone/>
              <a:defRPr sz="1600">
                <a:solidFill>
                  <a:schemeClr val="accent4"/>
                </a:solidFill>
              </a:defRPr>
            </a:lvl2pPr>
            <a:lvl3pPr lvl="2" algn="r" rtl="0">
              <a:spcBef>
                <a:spcPts val="0"/>
              </a:spcBef>
              <a:spcAft>
                <a:spcPts val="0"/>
              </a:spcAft>
              <a:buClr>
                <a:schemeClr val="accent4"/>
              </a:buClr>
              <a:buSzPts val="1600"/>
              <a:buNone/>
              <a:defRPr sz="1600">
                <a:solidFill>
                  <a:schemeClr val="accent4"/>
                </a:solidFill>
              </a:defRPr>
            </a:lvl3pPr>
            <a:lvl4pPr lvl="3" algn="r" rtl="0">
              <a:spcBef>
                <a:spcPts val="0"/>
              </a:spcBef>
              <a:spcAft>
                <a:spcPts val="0"/>
              </a:spcAft>
              <a:buClr>
                <a:schemeClr val="accent4"/>
              </a:buClr>
              <a:buSzPts val="1600"/>
              <a:buNone/>
              <a:defRPr sz="1600">
                <a:solidFill>
                  <a:schemeClr val="accent4"/>
                </a:solidFill>
              </a:defRPr>
            </a:lvl4pPr>
            <a:lvl5pPr lvl="4" algn="r" rtl="0">
              <a:spcBef>
                <a:spcPts val="0"/>
              </a:spcBef>
              <a:spcAft>
                <a:spcPts val="0"/>
              </a:spcAft>
              <a:buClr>
                <a:schemeClr val="accent4"/>
              </a:buClr>
              <a:buSzPts val="1600"/>
              <a:buNone/>
              <a:defRPr sz="1600">
                <a:solidFill>
                  <a:schemeClr val="accent4"/>
                </a:solidFill>
              </a:defRPr>
            </a:lvl5pPr>
            <a:lvl6pPr lvl="5" algn="r" rtl="0">
              <a:spcBef>
                <a:spcPts val="0"/>
              </a:spcBef>
              <a:spcAft>
                <a:spcPts val="0"/>
              </a:spcAft>
              <a:buClr>
                <a:schemeClr val="accent4"/>
              </a:buClr>
              <a:buSzPts val="1600"/>
              <a:buNone/>
              <a:defRPr sz="1600">
                <a:solidFill>
                  <a:schemeClr val="accent4"/>
                </a:solidFill>
              </a:defRPr>
            </a:lvl6pPr>
            <a:lvl7pPr lvl="6" algn="r" rtl="0">
              <a:spcBef>
                <a:spcPts val="0"/>
              </a:spcBef>
              <a:spcAft>
                <a:spcPts val="0"/>
              </a:spcAft>
              <a:buClr>
                <a:schemeClr val="accent4"/>
              </a:buClr>
              <a:buSzPts val="1600"/>
              <a:buNone/>
              <a:defRPr sz="1600">
                <a:solidFill>
                  <a:schemeClr val="accent4"/>
                </a:solidFill>
              </a:defRPr>
            </a:lvl7pPr>
            <a:lvl8pPr lvl="7" algn="r" rtl="0">
              <a:spcBef>
                <a:spcPts val="0"/>
              </a:spcBef>
              <a:spcAft>
                <a:spcPts val="0"/>
              </a:spcAft>
              <a:buClr>
                <a:schemeClr val="accent4"/>
              </a:buClr>
              <a:buSzPts val="1600"/>
              <a:buNone/>
              <a:defRPr sz="1600">
                <a:solidFill>
                  <a:schemeClr val="accent4"/>
                </a:solidFill>
              </a:defRPr>
            </a:lvl8pPr>
            <a:lvl9pPr lvl="8" algn="r" rtl="0">
              <a:spcBef>
                <a:spcPts val="0"/>
              </a:spcBef>
              <a:spcAft>
                <a:spcPts val="0"/>
              </a:spcAft>
              <a:buClr>
                <a:schemeClr val="accent4"/>
              </a:buClr>
              <a:buSzPts val="1600"/>
              <a:buNone/>
              <a:defRPr sz="1600">
                <a:solidFill>
                  <a:schemeClr val="accent4"/>
                </a:solidFill>
              </a:defRPr>
            </a:lvl9pPr>
          </a:lstStyle>
          <a:p>
            <a:endParaRPr/>
          </a:p>
        </p:txBody>
      </p:sp>
      <p:cxnSp>
        <p:nvCxnSpPr>
          <p:cNvPr id="545" name="Google Shape;545;p16"/>
          <p:cNvCxnSpPr/>
          <p:nvPr/>
        </p:nvCxnSpPr>
        <p:spPr>
          <a:xfrm>
            <a:off x="8634675" y="-1279600"/>
            <a:ext cx="0" cy="2280000"/>
          </a:xfrm>
          <a:prstGeom prst="straightConnector1">
            <a:avLst/>
          </a:prstGeom>
          <a:noFill/>
          <a:ln w="28575" cap="flat" cmpd="sng">
            <a:solidFill>
              <a:schemeClr val="accent4"/>
            </a:solidFill>
            <a:prstDash val="solid"/>
            <a:round/>
            <a:headEnd type="none" w="med" len="med"/>
            <a:tailEnd type="none" w="med" len="med"/>
          </a:ln>
        </p:spPr>
      </p:cxnSp>
      <p:grpSp>
        <p:nvGrpSpPr>
          <p:cNvPr id="546" name="Google Shape;546;p16"/>
          <p:cNvGrpSpPr/>
          <p:nvPr/>
        </p:nvGrpSpPr>
        <p:grpSpPr>
          <a:xfrm rot="-5400000">
            <a:off x="665620" y="3611830"/>
            <a:ext cx="877851" cy="2209091"/>
            <a:chOff x="-26858" y="-227337"/>
            <a:chExt cx="1093215" cy="2757917"/>
          </a:xfrm>
        </p:grpSpPr>
        <p:sp>
          <p:nvSpPr>
            <p:cNvPr id="547" name="Google Shape;547;p1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6"/>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6"/>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6"/>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6"/>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6"/>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6"/>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6"/>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6"/>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6"/>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6"/>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6"/>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6"/>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6"/>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6"/>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16"/>
          <p:cNvSpPr txBox="1">
            <a:spLocks noGrp="1"/>
          </p:cNvSpPr>
          <p:nvPr>
            <p:ph type="ctrTitle" idx="4"/>
          </p:nvPr>
        </p:nvSpPr>
        <p:spPr>
          <a:xfrm>
            <a:off x="5998758" y="1377824"/>
            <a:ext cx="18378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400"/>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570" name="Google Shape;570;p16"/>
          <p:cNvSpPr txBox="1">
            <a:spLocks noGrp="1"/>
          </p:cNvSpPr>
          <p:nvPr>
            <p:ph type="title" idx="5" hasCustomPrompt="1"/>
          </p:nvPr>
        </p:nvSpPr>
        <p:spPr>
          <a:xfrm>
            <a:off x="4672800" y="1424244"/>
            <a:ext cx="1161300" cy="9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8000"/>
              <a:buNone/>
              <a:defRPr sz="8000">
                <a:solidFill>
                  <a:schemeClr val="accent3"/>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571" name="Google Shape;571;p16"/>
          <p:cNvSpPr txBox="1">
            <a:spLocks noGrp="1"/>
          </p:cNvSpPr>
          <p:nvPr>
            <p:ph type="subTitle" idx="6"/>
          </p:nvPr>
        </p:nvSpPr>
        <p:spPr>
          <a:xfrm>
            <a:off x="5998758" y="1729862"/>
            <a:ext cx="23316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72" name="Google Shape;572;p16"/>
          <p:cNvSpPr txBox="1">
            <a:spLocks noGrp="1"/>
          </p:cNvSpPr>
          <p:nvPr>
            <p:ph type="ctrTitle" idx="7"/>
          </p:nvPr>
        </p:nvSpPr>
        <p:spPr>
          <a:xfrm>
            <a:off x="2139858" y="3122063"/>
            <a:ext cx="18378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400"/>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573" name="Google Shape;573;p16"/>
          <p:cNvSpPr txBox="1">
            <a:spLocks noGrp="1"/>
          </p:cNvSpPr>
          <p:nvPr>
            <p:ph type="title" idx="8" hasCustomPrompt="1"/>
          </p:nvPr>
        </p:nvSpPr>
        <p:spPr>
          <a:xfrm>
            <a:off x="813900" y="3168483"/>
            <a:ext cx="1161300" cy="9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8000"/>
              <a:buNone/>
              <a:defRPr sz="8000">
                <a:solidFill>
                  <a:schemeClr val="accent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574" name="Google Shape;574;p16"/>
          <p:cNvSpPr txBox="1">
            <a:spLocks noGrp="1"/>
          </p:cNvSpPr>
          <p:nvPr>
            <p:ph type="subTitle" idx="9"/>
          </p:nvPr>
        </p:nvSpPr>
        <p:spPr>
          <a:xfrm>
            <a:off x="2139858" y="3474101"/>
            <a:ext cx="23316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75" name="Google Shape;575;p16"/>
          <p:cNvSpPr txBox="1">
            <a:spLocks noGrp="1"/>
          </p:cNvSpPr>
          <p:nvPr>
            <p:ph type="ctrTitle" idx="13"/>
          </p:nvPr>
        </p:nvSpPr>
        <p:spPr>
          <a:xfrm>
            <a:off x="5998758" y="3122063"/>
            <a:ext cx="18378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400"/>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576" name="Google Shape;576;p16"/>
          <p:cNvSpPr txBox="1">
            <a:spLocks noGrp="1"/>
          </p:cNvSpPr>
          <p:nvPr>
            <p:ph type="title" idx="14" hasCustomPrompt="1"/>
          </p:nvPr>
        </p:nvSpPr>
        <p:spPr>
          <a:xfrm>
            <a:off x="4672800" y="3168483"/>
            <a:ext cx="1161300" cy="9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8000"/>
              <a:buNone/>
              <a:defRPr sz="8000">
                <a:solidFill>
                  <a:schemeClr val="accent4"/>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577" name="Google Shape;577;p16"/>
          <p:cNvSpPr txBox="1">
            <a:spLocks noGrp="1"/>
          </p:cNvSpPr>
          <p:nvPr>
            <p:ph type="subTitle" idx="15"/>
          </p:nvPr>
        </p:nvSpPr>
        <p:spPr>
          <a:xfrm>
            <a:off x="5998758" y="3474101"/>
            <a:ext cx="23316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able of contents 3">
  <p:cSld name="CUSTOM_1_1_1_1">
    <p:spTree>
      <p:nvGrpSpPr>
        <p:cNvPr id="1" name="Shape 578"/>
        <p:cNvGrpSpPr/>
        <p:nvPr/>
      </p:nvGrpSpPr>
      <p:grpSpPr>
        <a:xfrm>
          <a:off x="0" y="0"/>
          <a:ext cx="0" cy="0"/>
          <a:chOff x="0" y="0"/>
          <a:chExt cx="0" cy="0"/>
        </a:xfrm>
      </p:grpSpPr>
      <p:sp>
        <p:nvSpPr>
          <p:cNvPr id="579" name="Google Shape;579;p17"/>
          <p:cNvSpPr txBox="1">
            <a:spLocks noGrp="1"/>
          </p:cNvSpPr>
          <p:nvPr>
            <p:ph type="ctrTitle"/>
          </p:nvPr>
        </p:nvSpPr>
        <p:spPr>
          <a:xfrm>
            <a:off x="893040" y="1354325"/>
            <a:ext cx="23496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400"/>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580" name="Google Shape;580;p17"/>
          <p:cNvSpPr txBox="1">
            <a:spLocks noGrp="1"/>
          </p:cNvSpPr>
          <p:nvPr>
            <p:ph type="title" idx="2" hasCustomPrompt="1"/>
          </p:nvPr>
        </p:nvSpPr>
        <p:spPr>
          <a:xfrm>
            <a:off x="893104" y="771353"/>
            <a:ext cx="2349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accent6"/>
                </a:solidFill>
              </a:defRPr>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581" name="Google Shape;581;p17"/>
          <p:cNvSpPr txBox="1">
            <a:spLocks noGrp="1"/>
          </p:cNvSpPr>
          <p:nvPr>
            <p:ph type="ctrTitle" idx="3"/>
          </p:nvPr>
        </p:nvSpPr>
        <p:spPr>
          <a:xfrm>
            <a:off x="3398867" y="1354325"/>
            <a:ext cx="23496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400"/>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582" name="Google Shape;582;p17"/>
          <p:cNvSpPr txBox="1">
            <a:spLocks noGrp="1"/>
          </p:cNvSpPr>
          <p:nvPr>
            <p:ph type="title" idx="4" hasCustomPrompt="1"/>
          </p:nvPr>
        </p:nvSpPr>
        <p:spPr>
          <a:xfrm>
            <a:off x="3398905" y="771353"/>
            <a:ext cx="2349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accent5"/>
                </a:solidFill>
              </a:defRPr>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583" name="Google Shape;583;p17"/>
          <p:cNvSpPr txBox="1">
            <a:spLocks noGrp="1"/>
          </p:cNvSpPr>
          <p:nvPr>
            <p:ph type="ctrTitle" idx="5"/>
          </p:nvPr>
        </p:nvSpPr>
        <p:spPr>
          <a:xfrm>
            <a:off x="889725" y="3337175"/>
            <a:ext cx="23496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400"/>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584" name="Google Shape;584;p17"/>
          <p:cNvSpPr txBox="1">
            <a:spLocks noGrp="1"/>
          </p:cNvSpPr>
          <p:nvPr>
            <p:ph type="title" idx="6" hasCustomPrompt="1"/>
          </p:nvPr>
        </p:nvSpPr>
        <p:spPr>
          <a:xfrm>
            <a:off x="889737" y="2754203"/>
            <a:ext cx="2349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accent2"/>
                </a:solidFill>
              </a:defRPr>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585" name="Google Shape;585;p17"/>
          <p:cNvSpPr txBox="1">
            <a:spLocks noGrp="1"/>
          </p:cNvSpPr>
          <p:nvPr>
            <p:ph type="ctrTitle" idx="7"/>
          </p:nvPr>
        </p:nvSpPr>
        <p:spPr>
          <a:xfrm>
            <a:off x="3395552" y="3337175"/>
            <a:ext cx="23496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400"/>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586" name="Google Shape;586;p17"/>
          <p:cNvSpPr txBox="1">
            <a:spLocks noGrp="1"/>
          </p:cNvSpPr>
          <p:nvPr>
            <p:ph type="title" idx="8" hasCustomPrompt="1"/>
          </p:nvPr>
        </p:nvSpPr>
        <p:spPr>
          <a:xfrm>
            <a:off x="3395538" y="2754203"/>
            <a:ext cx="2349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2"/>
                </a:solidFill>
              </a:defRPr>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587" name="Google Shape;587;p17"/>
          <p:cNvSpPr txBox="1">
            <a:spLocks noGrp="1"/>
          </p:cNvSpPr>
          <p:nvPr>
            <p:ph type="subTitle" idx="1"/>
          </p:nvPr>
        </p:nvSpPr>
        <p:spPr>
          <a:xfrm>
            <a:off x="898154" y="1758075"/>
            <a:ext cx="2344800" cy="63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88" name="Google Shape;588;p17"/>
          <p:cNvSpPr txBox="1">
            <a:spLocks noGrp="1"/>
          </p:cNvSpPr>
          <p:nvPr>
            <p:ph type="subTitle" idx="9"/>
          </p:nvPr>
        </p:nvSpPr>
        <p:spPr>
          <a:xfrm>
            <a:off x="3398031" y="3740925"/>
            <a:ext cx="2344800" cy="63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89" name="Google Shape;589;p17"/>
          <p:cNvSpPr txBox="1">
            <a:spLocks noGrp="1"/>
          </p:cNvSpPr>
          <p:nvPr>
            <p:ph type="subTitle" idx="13"/>
          </p:nvPr>
        </p:nvSpPr>
        <p:spPr>
          <a:xfrm>
            <a:off x="893055" y="3740925"/>
            <a:ext cx="2344800" cy="63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90" name="Google Shape;590;p17"/>
          <p:cNvSpPr txBox="1">
            <a:spLocks noGrp="1"/>
          </p:cNvSpPr>
          <p:nvPr>
            <p:ph type="subTitle" idx="14"/>
          </p:nvPr>
        </p:nvSpPr>
        <p:spPr>
          <a:xfrm>
            <a:off x="3403067" y="1758075"/>
            <a:ext cx="2344800" cy="63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91" name="Google Shape;591;p17"/>
          <p:cNvSpPr txBox="1">
            <a:spLocks noGrp="1"/>
          </p:cNvSpPr>
          <p:nvPr>
            <p:ph type="ctrTitle" idx="15"/>
          </p:nvPr>
        </p:nvSpPr>
        <p:spPr>
          <a:xfrm>
            <a:off x="5904593" y="1354325"/>
            <a:ext cx="23496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400"/>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592" name="Google Shape;592;p17"/>
          <p:cNvSpPr txBox="1">
            <a:spLocks noGrp="1"/>
          </p:cNvSpPr>
          <p:nvPr>
            <p:ph type="title" idx="16" hasCustomPrompt="1"/>
          </p:nvPr>
        </p:nvSpPr>
        <p:spPr>
          <a:xfrm>
            <a:off x="5904631" y="771353"/>
            <a:ext cx="2349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accent4"/>
                </a:solidFill>
              </a:defRPr>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593" name="Google Shape;593;p17"/>
          <p:cNvSpPr txBox="1">
            <a:spLocks noGrp="1"/>
          </p:cNvSpPr>
          <p:nvPr>
            <p:ph type="ctrTitle" idx="17"/>
          </p:nvPr>
        </p:nvSpPr>
        <p:spPr>
          <a:xfrm>
            <a:off x="5901278" y="3337175"/>
            <a:ext cx="23496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Barlow Condensed"/>
              <a:buNone/>
              <a:defRPr sz="2400"/>
            </a:lvl1pPr>
            <a:lvl2pPr lvl="1" algn="ctr" rtl="0">
              <a:spcBef>
                <a:spcPts val="0"/>
              </a:spcBef>
              <a:spcAft>
                <a:spcPts val="0"/>
              </a:spcAft>
              <a:buSzPts val="2000"/>
              <a:buFont typeface="Barlow Condensed"/>
              <a:buNone/>
              <a:defRPr sz="2000">
                <a:latin typeface="Barlow Condensed"/>
                <a:ea typeface="Barlow Condensed"/>
                <a:cs typeface="Barlow Condensed"/>
                <a:sym typeface="Barlow Condensed"/>
              </a:defRPr>
            </a:lvl2pPr>
            <a:lvl3pPr lvl="2" algn="ctr" rtl="0">
              <a:spcBef>
                <a:spcPts val="0"/>
              </a:spcBef>
              <a:spcAft>
                <a:spcPts val="0"/>
              </a:spcAft>
              <a:buSzPts val="2000"/>
              <a:buFont typeface="Barlow Condensed"/>
              <a:buNone/>
              <a:defRPr sz="2000">
                <a:latin typeface="Barlow Condensed"/>
                <a:ea typeface="Barlow Condensed"/>
                <a:cs typeface="Barlow Condensed"/>
                <a:sym typeface="Barlow Condensed"/>
              </a:defRPr>
            </a:lvl3pPr>
            <a:lvl4pPr lvl="3" algn="ctr" rtl="0">
              <a:spcBef>
                <a:spcPts val="0"/>
              </a:spcBef>
              <a:spcAft>
                <a:spcPts val="0"/>
              </a:spcAft>
              <a:buSzPts val="2000"/>
              <a:buFont typeface="Barlow Condensed"/>
              <a:buNone/>
              <a:defRPr sz="2000">
                <a:latin typeface="Barlow Condensed"/>
                <a:ea typeface="Barlow Condensed"/>
                <a:cs typeface="Barlow Condensed"/>
                <a:sym typeface="Barlow Condensed"/>
              </a:defRPr>
            </a:lvl4pPr>
            <a:lvl5pPr lvl="4" algn="ctr" rtl="0">
              <a:spcBef>
                <a:spcPts val="0"/>
              </a:spcBef>
              <a:spcAft>
                <a:spcPts val="0"/>
              </a:spcAft>
              <a:buSzPts val="2000"/>
              <a:buFont typeface="Barlow Condensed"/>
              <a:buNone/>
              <a:defRPr sz="2000">
                <a:latin typeface="Barlow Condensed"/>
                <a:ea typeface="Barlow Condensed"/>
                <a:cs typeface="Barlow Condensed"/>
                <a:sym typeface="Barlow Condensed"/>
              </a:defRPr>
            </a:lvl5pPr>
            <a:lvl6pPr lvl="5" algn="ctr" rtl="0">
              <a:spcBef>
                <a:spcPts val="0"/>
              </a:spcBef>
              <a:spcAft>
                <a:spcPts val="0"/>
              </a:spcAft>
              <a:buSzPts val="2000"/>
              <a:buFont typeface="Barlow Condensed"/>
              <a:buNone/>
              <a:defRPr sz="2000">
                <a:latin typeface="Barlow Condensed"/>
                <a:ea typeface="Barlow Condensed"/>
                <a:cs typeface="Barlow Condensed"/>
                <a:sym typeface="Barlow Condensed"/>
              </a:defRPr>
            </a:lvl6pPr>
            <a:lvl7pPr lvl="6" algn="ctr" rtl="0">
              <a:spcBef>
                <a:spcPts val="0"/>
              </a:spcBef>
              <a:spcAft>
                <a:spcPts val="0"/>
              </a:spcAft>
              <a:buSzPts val="2000"/>
              <a:buFont typeface="Barlow Condensed"/>
              <a:buNone/>
              <a:defRPr sz="2000">
                <a:latin typeface="Barlow Condensed"/>
                <a:ea typeface="Barlow Condensed"/>
                <a:cs typeface="Barlow Condensed"/>
                <a:sym typeface="Barlow Condensed"/>
              </a:defRPr>
            </a:lvl7pPr>
            <a:lvl8pPr lvl="7" algn="ctr" rtl="0">
              <a:spcBef>
                <a:spcPts val="0"/>
              </a:spcBef>
              <a:spcAft>
                <a:spcPts val="0"/>
              </a:spcAft>
              <a:buSzPts val="2000"/>
              <a:buFont typeface="Barlow Condensed"/>
              <a:buNone/>
              <a:defRPr sz="2000">
                <a:latin typeface="Barlow Condensed"/>
                <a:ea typeface="Barlow Condensed"/>
                <a:cs typeface="Barlow Condensed"/>
                <a:sym typeface="Barlow Condensed"/>
              </a:defRPr>
            </a:lvl8pPr>
            <a:lvl9pPr lvl="8" algn="ctr" rtl="0">
              <a:spcBef>
                <a:spcPts val="0"/>
              </a:spcBef>
              <a:spcAft>
                <a:spcPts val="0"/>
              </a:spcAft>
              <a:buSzPts val="2000"/>
              <a:buFont typeface="Barlow Condensed"/>
              <a:buNone/>
              <a:defRPr sz="2000">
                <a:latin typeface="Barlow Condensed"/>
                <a:ea typeface="Barlow Condensed"/>
                <a:cs typeface="Barlow Condensed"/>
                <a:sym typeface="Barlow Condensed"/>
              </a:defRPr>
            </a:lvl9pPr>
          </a:lstStyle>
          <a:p>
            <a:endParaRPr/>
          </a:p>
        </p:txBody>
      </p:sp>
      <p:sp>
        <p:nvSpPr>
          <p:cNvPr id="594" name="Google Shape;594;p17"/>
          <p:cNvSpPr txBox="1">
            <a:spLocks noGrp="1"/>
          </p:cNvSpPr>
          <p:nvPr>
            <p:ph type="title" idx="18" hasCustomPrompt="1"/>
          </p:nvPr>
        </p:nvSpPr>
        <p:spPr>
          <a:xfrm>
            <a:off x="5901265" y="2754203"/>
            <a:ext cx="2349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accent3"/>
                </a:solidFill>
              </a:defRPr>
            </a:lvl1pPr>
            <a:lvl2pPr lvl="1"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595" name="Google Shape;595;p17"/>
          <p:cNvSpPr txBox="1">
            <a:spLocks noGrp="1"/>
          </p:cNvSpPr>
          <p:nvPr>
            <p:ph type="subTitle" idx="19"/>
          </p:nvPr>
        </p:nvSpPr>
        <p:spPr>
          <a:xfrm>
            <a:off x="5903758" y="3740925"/>
            <a:ext cx="2344800" cy="63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96" name="Google Shape;596;p17"/>
          <p:cNvSpPr txBox="1">
            <a:spLocks noGrp="1"/>
          </p:cNvSpPr>
          <p:nvPr>
            <p:ph type="subTitle" idx="20"/>
          </p:nvPr>
        </p:nvSpPr>
        <p:spPr>
          <a:xfrm>
            <a:off x="5908793" y="1758075"/>
            <a:ext cx="2344800" cy="63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597" name="Google Shape;597;p17"/>
          <p:cNvGrpSpPr/>
          <p:nvPr/>
        </p:nvGrpSpPr>
        <p:grpSpPr>
          <a:xfrm rot="5400000" flipH="1">
            <a:off x="7600520" y="3611830"/>
            <a:ext cx="877851" cy="2209091"/>
            <a:chOff x="-26858" y="-227337"/>
            <a:chExt cx="1093215" cy="2757917"/>
          </a:xfrm>
        </p:grpSpPr>
        <p:sp>
          <p:nvSpPr>
            <p:cNvPr id="598" name="Google Shape;598;p1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7"/>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7"/>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7"/>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7"/>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7"/>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7"/>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7"/>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7"/>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7"/>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7"/>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7"/>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7"/>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7"/>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7"/>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620"/>
        <p:cNvGrpSpPr/>
        <p:nvPr/>
      </p:nvGrpSpPr>
      <p:grpSpPr>
        <a:xfrm>
          <a:off x="0" y="0"/>
          <a:ext cx="0" cy="0"/>
          <a:chOff x="0" y="0"/>
          <a:chExt cx="0" cy="0"/>
        </a:xfrm>
      </p:grpSpPr>
      <p:sp>
        <p:nvSpPr>
          <p:cNvPr id="621" name="Google Shape;621;p18"/>
          <p:cNvSpPr txBox="1">
            <a:spLocks noGrp="1"/>
          </p:cNvSpPr>
          <p:nvPr>
            <p:ph type="subTitle" idx="1"/>
          </p:nvPr>
        </p:nvSpPr>
        <p:spPr>
          <a:xfrm>
            <a:off x="1357575" y="2398275"/>
            <a:ext cx="2568300" cy="576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Barlow Condensed SemiBold"/>
              <a:buNone/>
              <a:defRPr sz="2000">
                <a:solidFill>
                  <a:schemeClr val="dk1"/>
                </a:solidFill>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22" name="Google Shape;622;p18"/>
          <p:cNvSpPr txBox="1">
            <a:spLocks noGrp="1"/>
          </p:cNvSpPr>
          <p:nvPr>
            <p:ph type="subTitle" idx="2"/>
          </p:nvPr>
        </p:nvSpPr>
        <p:spPr>
          <a:xfrm>
            <a:off x="1132425" y="3320025"/>
            <a:ext cx="3018600" cy="829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100"/>
              <a:buChar char="●"/>
              <a:defRPr>
                <a:solidFill>
                  <a:schemeClr val="dk1"/>
                </a:solidFill>
              </a:defRPr>
            </a:lvl1pPr>
            <a:lvl2pPr lvl="1" algn="ctr" rtl="0">
              <a:spcBef>
                <a:spcPts val="0"/>
              </a:spcBef>
              <a:spcAft>
                <a:spcPts val="0"/>
              </a:spcAft>
              <a:buSzPts val="1100"/>
              <a:buChar char="○"/>
              <a:defRPr sz="1100"/>
            </a:lvl2pPr>
            <a:lvl3pPr lvl="2" algn="ctr" rtl="0">
              <a:spcBef>
                <a:spcPts val="1600"/>
              </a:spcBef>
              <a:spcAft>
                <a:spcPts val="0"/>
              </a:spcAft>
              <a:buSzPts val="1100"/>
              <a:buChar char="■"/>
              <a:defRPr sz="1100"/>
            </a:lvl3pPr>
            <a:lvl4pPr lvl="3" algn="ctr" rtl="0">
              <a:spcBef>
                <a:spcPts val="1600"/>
              </a:spcBef>
              <a:spcAft>
                <a:spcPts val="0"/>
              </a:spcAft>
              <a:buSzPts val="1100"/>
              <a:buChar char="●"/>
              <a:defRPr sz="1100"/>
            </a:lvl4pPr>
            <a:lvl5pPr lvl="4" algn="ctr" rtl="0">
              <a:spcBef>
                <a:spcPts val="1600"/>
              </a:spcBef>
              <a:spcAft>
                <a:spcPts val="0"/>
              </a:spcAft>
              <a:buSzPts val="1100"/>
              <a:buChar char="○"/>
              <a:defRPr sz="1100"/>
            </a:lvl5pPr>
            <a:lvl6pPr lvl="5" algn="ctr" rtl="0">
              <a:spcBef>
                <a:spcPts val="1600"/>
              </a:spcBef>
              <a:spcAft>
                <a:spcPts val="0"/>
              </a:spcAft>
              <a:buSzPts val="1100"/>
              <a:buChar char="■"/>
              <a:defRPr sz="1100"/>
            </a:lvl6pPr>
            <a:lvl7pPr lvl="6" algn="ctr" rtl="0">
              <a:spcBef>
                <a:spcPts val="1600"/>
              </a:spcBef>
              <a:spcAft>
                <a:spcPts val="0"/>
              </a:spcAft>
              <a:buSzPts val="1100"/>
              <a:buChar char="●"/>
              <a:defRPr sz="1100"/>
            </a:lvl7pPr>
            <a:lvl8pPr lvl="7" algn="ctr" rtl="0">
              <a:spcBef>
                <a:spcPts val="1600"/>
              </a:spcBef>
              <a:spcAft>
                <a:spcPts val="0"/>
              </a:spcAft>
              <a:buSzPts val="1100"/>
              <a:buChar char="○"/>
              <a:defRPr sz="1100"/>
            </a:lvl8pPr>
            <a:lvl9pPr lvl="8" algn="ctr" rtl="0">
              <a:spcBef>
                <a:spcPts val="1600"/>
              </a:spcBef>
              <a:spcAft>
                <a:spcPts val="1600"/>
              </a:spcAft>
              <a:buSzPts val="1100"/>
              <a:buChar char="■"/>
              <a:defRPr sz="1100"/>
            </a:lvl9pPr>
          </a:lstStyle>
          <a:p>
            <a:endParaRPr/>
          </a:p>
        </p:txBody>
      </p:sp>
      <p:sp>
        <p:nvSpPr>
          <p:cNvPr id="623" name="Google Shape;623;p18"/>
          <p:cNvSpPr txBox="1">
            <a:spLocks noGrp="1"/>
          </p:cNvSpPr>
          <p:nvPr>
            <p:ph type="title" hasCustomPrompt="1"/>
          </p:nvPr>
        </p:nvSpPr>
        <p:spPr>
          <a:xfrm>
            <a:off x="1676475" y="984050"/>
            <a:ext cx="1930500" cy="576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0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624" name="Google Shape;624;p18"/>
          <p:cNvSpPr txBox="1">
            <a:spLocks noGrp="1"/>
          </p:cNvSpPr>
          <p:nvPr>
            <p:ph type="subTitle" idx="3"/>
          </p:nvPr>
        </p:nvSpPr>
        <p:spPr>
          <a:xfrm>
            <a:off x="1700175" y="2912675"/>
            <a:ext cx="18831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Barlow Condensed Medium"/>
              <a:buNone/>
              <a:defRPr sz="1600">
                <a:latin typeface="Barlow Condensed Medium"/>
                <a:ea typeface="Barlow Condensed Medium"/>
                <a:cs typeface="Barlow Condensed Medium"/>
                <a:sym typeface="Barlow Condensed Medium"/>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625" name="Google Shape;625;p18"/>
          <p:cNvSpPr txBox="1">
            <a:spLocks noGrp="1"/>
          </p:cNvSpPr>
          <p:nvPr>
            <p:ph type="subTitle" idx="4"/>
          </p:nvPr>
        </p:nvSpPr>
        <p:spPr>
          <a:xfrm>
            <a:off x="5235388" y="2398275"/>
            <a:ext cx="2569500" cy="576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Barlow Condensed SemiBold"/>
              <a:buNone/>
              <a:defRPr sz="2000">
                <a:solidFill>
                  <a:schemeClr val="dk1"/>
                </a:solidFill>
                <a:latin typeface="Barlow Condensed SemiBold"/>
                <a:ea typeface="Barlow Condensed SemiBold"/>
                <a:cs typeface="Barlow Condensed SemiBold"/>
                <a:sym typeface="Barlow Condensed SemiBo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626" name="Google Shape;626;p18"/>
          <p:cNvSpPr txBox="1">
            <a:spLocks noGrp="1"/>
          </p:cNvSpPr>
          <p:nvPr>
            <p:ph type="subTitle" idx="5"/>
          </p:nvPr>
        </p:nvSpPr>
        <p:spPr>
          <a:xfrm>
            <a:off x="5011450" y="3320025"/>
            <a:ext cx="3017400" cy="829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100"/>
              <a:buChar char="●"/>
              <a:defRPr>
                <a:solidFill>
                  <a:schemeClr val="dk1"/>
                </a:solidFill>
              </a:defRPr>
            </a:lvl1pPr>
            <a:lvl2pPr lvl="1" algn="ctr" rtl="0">
              <a:spcBef>
                <a:spcPts val="0"/>
              </a:spcBef>
              <a:spcAft>
                <a:spcPts val="0"/>
              </a:spcAft>
              <a:buSzPts val="1100"/>
              <a:buChar char="○"/>
              <a:defRPr sz="1100"/>
            </a:lvl2pPr>
            <a:lvl3pPr lvl="2" algn="ctr" rtl="0">
              <a:spcBef>
                <a:spcPts val="1600"/>
              </a:spcBef>
              <a:spcAft>
                <a:spcPts val="0"/>
              </a:spcAft>
              <a:buSzPts val="1100"/>
              <a:buChar char="■"/>
              <a:defRPr sz="1100"/>
            </a:lvl3pPr>
            <a:lvl4pPr lvl="3" algn="ctr" rtl="0">
              <a:spcBef>
                <a:spcPts val="1600"/>
              </a:spcBef>
              <a:spcAft>
                <a:spcPts val="0"/>
              </a:spcAft>
              <a:buSzPts val="1100"/>
              <a:buChar char="●"/>
              <a:defRPr sz="1100"/>
            </a:lvl4pPr>
            <a:lvl5pPr lvl="4" algn="ctr" rtl="0">
              <a:spcBef>
                <a:spcPts val="1600"/>
              </a:spcBef>
              <a:spcAft>
                <a:spcPts val="0"/>
              </a:spcAft>
              <a:buSzPts val="1100"/>
              <a:buChar char="○"/>
              <a:defRPr sz="1100"/>
            </a:lvl5pPr>
            <a:lvl6pPr lvl="5" algn="ctr" rtl="0">
              <a:spcBef>
                <a:spcPts val="1600"/>
              </a:spcBef>
              <a:spcAft>
                <a:spcPts val="0"/>
              </a:spcAft>
              <a:buSzPts val="1100"/>
              <a:buChar char="■"/>
              <a:defRPr sz="1100"/>
            </a:lvl6pPr>
            <a:lvl7pPr lvl="6" algn="ctr" rtl="0">
              <a:spcBef>
                <a:spcPts val="1600"/>
              </a:spcBef>
              <a:spcAft>
                <a:spcPts val="0"/>
              </a:spcAft>
              <a:buSzPts val="1100"/>
              <a:buChar char="●"/>
              <a:defRPr sz="1100"/>
            </a:lvl7pPr>
            <a:lvl8pPr lvl="7" algn="ctr" rtl="0">
              <a:spcBef>
                <a:spcPts val="1600"/>
              </a:spcBef>
              <a:spcAft>
                <a:spcPts val="0"/>
              </a:spcAft>
              <a:buSzPts val="1100"/>
              <a:buChar char="○"/>
              <a:defRPr sz="1100"/>
            </a:lvl8pPr>
            <a:lvl9pPr lvl="8" algn="ctr" rtl="0">
              <a:spcBef>
                <a:spcPts val="1600"/>
              </a:spcBef>
              <a:spcAft>
                <a:spcPts val="1600"/>
              </a:spcAft>
              <a:buSzPts val="1100"/>
              <a:buChar char="■"/>
              <a:defRPr sz="1100"/>
            </a:lvl9pPr>
          </a:lstStyle>
          <a:p>
            <a:endParaRPr/>
          </a:p>
        </p:txBody>
      </p:sp>
      <p:sp>
        <p:nvSpPr>
          <p:cNvPr id="627" name="Google Shape;627;p18"/>
          <p:cNvSpPr txBox="1">
            <a:spLocks noGrp="1"/>
          </p:cNvSpPr>
          <p:nvPr>
            <p:ph type="title" idx="6" hasCustomPrompt="1"/>
          </p:nvPr>
        </p:nvSpPr>
        <p:spPr>
          <a:xfrm>
            <a:off x="5554900" y="984050"/>
            <a:ext cx="1930500" cy="576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628" name="Google Shape;628;p18"/>
          <p:cNvSpPr txBox="1">
            <a:spLocks noGrp="1"/>
          </p:cNvSpPr>
          <p:nvPr>
            <p:ph type="subTitle" idx="7"/>
          </p:nvPr>
        </p:nvSpPr>
        <p:spPr>
          <a:xfrm>
            <a:off x="5554825" y="2912675"/>
            <a:ext cx="19305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Barlow Condensed Medium"/>
              <a:buNone/>
              <a:defRPr sz="1600">
                <a:latin typeface="Barlow Condensed Medium"/>
                <a:ea typeface="Barlow Condensed Medium"/>
                <a:cs typeface="Barlow Condensed Medium"/>
                <a:sym typeface="Barlow Condensed Medium"/>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629" name="Google Shape;629;p18"/>
          <p:cNvSpPr txBox="1">
            <a:spLocks noGrp="1"/>
          </p:cNvSpPr>
          <p:nvPr>
            <p:ph type="ctrTitle" idx="8"/>
          </p:nvPr>
        </p:nvSpPr>
        <p:spPr>
          <a:xfrm>
            <a:off x="266501" y="468450"/>
            <a:ext cx="80955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cxnSp>
        <p:nvCxnSpPr>
          <p:cNvPr id="630" name="Google Shape;630;p18"/>
          <p:cNvCxnSpPr/>
          <p:nvPr/>
        </p:nvCxnSpPr>
        <p:spPr>
          <a:xfrm>
            <a:off x="8634675" y="-1604650"/>
            <a:ext cx="0" cy="2664900"/>
          </a:xfrm>
          <a:prstGeom prst="straightConnector1">
            <a:avLst/>
          </a:prstGeom>
          <a:noFill/>
          <a:ln w="28575" cap="flat" cmpd="sng">
            <a:solidFill>
              <a:schemeClr val="accent4"/>
            </a:solidFill>
            <a:prstDash val="solid"/>
            <a:round/>
            <a:headEnd type="none" w="med" len="med"/>
            <a:tailEnd type="none" w="med" len="med"/>
          </a:ln>
        </p:spPr>
      </p:cxnSp>
      <p:grpSp>
        <p:nvGrpSpPr>
          <p:cNvPr id="631" name="Google Shape;631;p18"/>
          <p:cNvGrpSpPr/>
          <p:nvPr/>
        </p:nvGrpSpPr>
        <p:grpSpPr>
          <a:xfrm rot="-5400000">
            <a:off x="665620" y="3611830"/>
            <a:ext cx="877851" cy="2209091"/>
            <a:chOff x="-26858" y="-227337"/>
            <a:chExt cx="1093215" cy="2757917"/>
          </a:xfrm>
        </p:grpSpPr>
        <p:sp>
          <p:nvSpPr>
            <p:cNvPr id="632" name="Google Shape;632;p1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8"/>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8"/>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8"/>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8"/>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8"/>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8"/>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8"/>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8"/>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8"/>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8"/>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8"/>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8"/>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8"/>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8"/>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TITLE_1_1">
    <p:spTree>
      <p:nvGrpSpPr>
        <p:cNvPr id="1" name="Shape 654"/>
        <p:cNvGrpSpPr/>
        <p:nvPr/>
      </p:nvGrpSpPr>
      <p:grpSpPr>
        <a:xfrm>
          <a:off x="0" y="0"/>
          <a:ext cx="0" cy="0"/>
          <a:chOff x="0" y="0"/>
          <a:chExt cx="0" cy="0"/>
        </a:xfrm>
      </p:grpSpPr>
      <p:sp>
        <p:nvSpPr>
          <p:cNvPr id="655" name="Google Shape;655;p19"/>
          <p:cNvSpPr txBox="1">
            <a:spLocks noGrp="1"/>
          </p:cNvSpPr>
          <p:nvPr>
            <p:ph type="ctrTitle"/>
          </p:nvPr>
        </p:nvSpPr>
        <p:spPr>
          <a:xfrm>
            <a:off x="2769125" y="539500"/>
            <a:ext cx="3605700" cy="839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656" name="Google Shape;656;p19"/>
          <p:cNvSpPr txBox="1">
            <a:spLocks noGrp="1"/>
          </p:cNvSpPr>
          <p:nvPr>
            <p:ph type="subTitle" idx="1"/>
          </p:nvPr>
        </p:nvSpPr>
        <p:spPr>
          <a:xfrm>
            <a:off x="2725300" y="1609975"/>
            <a:ext cx="3693300" cy="102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57" name="Google Shape;657;p19"/>
          <p:cNvSpPr txBox="1"/>
          <p:nvPr/>
        </p:nvSpPr>
        <p:spPr>
          <a:xfrm>
            <a:off x="3023550" y="3354600"/>
            <a:ext cx="3096900" cy="898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000">
                <a:solidFill>
                  <a:schemeClr val="dk1"/>
                </a:solidFill>
                <a:latin typeface="Arvo"/>
                <a:ea typeface="Arvo"/>
                <a:cs typeface="Arvo"/>
                <a:sym typeface="Arvo"/>
              </a:rPr>
              <a:t>CREDITS: This presentation template was created by </a:t>
            </a:r>
            <a:r>
              <a:rPr lang="en" sz="1000" b="1">
                <a:solidFill>
                  <a:schemeClr val="dk1"/>
                </a:solidFill>
                <a:uFill>
                  <a:noFill/>
                </a:uFill>
                <a:latin typeface="Arvo"/>
                <a:ea typeface="Arvo"/>
                <a:cs typeface="Arvo"/>
                <a:sym typeface="Arvo"/>
                <a:hlinkClick r:id="rId2">
                  <a:extLst>
                    <a:ext uri="{A12FA001-AC4F-418D-AE19-62706E023703}">
                      <ahyp:hlinkClr xmlns:ahyp="http://schemas.microsoft.com/office/drawing/2018/hyperlinkcolor" val="tx"/>
                    </a:ext>
                  </a:extLst>
                </a:hlinkClick>
              </a:rPr>
              <a:t>Slidesgo</a:t>
            </a:r>
            <a:r>
              <a:rPr lang="en" sz="1000">
                <a:solidFill>
                  <a:schemeClr val="dk1"/>
                </a:solidFill>
                <a:latin typeface="Arvo"/>
                <a:ea typeface="Arvo"/>
                <a:cs typeface="Arvo"/>
                <a:sym typeface="Arvo"/>
              </a:rPr>
              <a:t>, including icons by </a:t>
            </a:r>
            <a:r>
              <a:rPr lang="en" sz="1000" b="1">
                <a:solidFill>
                  <a:schemeClr val="dk1"/>
                </a:solidFill>
                <a:uFill>
                  <a:noFill/>
                </a:uFill>
                <a:latin typeface="Arvo"/>
                <a:ea typeface="Arvo"/>
                <a:cs typeface="Arvo"/>
                <a:sym typeface="Arvo"/>
                <a:hlinkClick r:id="rId3">
                  <a:extLst>
                    <a:ext uri="{A12FA001-AC4F-418D-AE19-62706E023703}">
                      <ahyp:hlinkClr xmlns:ahyp="http://schemas.microsoft.com/office/drawing/2018/hyperlinkcolor" val="tx"/>
                    </a:ext>
                  </a:extLst>
                </a:hlinkClick>
              </a:rPr>
              <a:t>Flaticon</a:t>
            </a:r>
            <a:r>
              <a:rPr lang="en" sz="1000">
                <a:solidFill>
                  <a:schemeClr val="dk1"/>
                </a:solidFill>
                <a:latin typeface="Arvo"/>
                <a:ea typeface="Arvo"/>
                <a:cs typeface="Arvo"/>
                <a:sym typeface="Arvo"/>
              </a:rPr>
              <a:t>, infographics &amp; images by </a:t>
            </a:r>
            <a:r>
              <a:rPr lang="en" sz="1000" b="1">
                <a:solidFill>
                  <a:schemeClr val="dk1"/>
                </a:solidFill>
                <a:uFill>
                  <a:noFill/>
                </a:uFill>
                <a:latin typeface="Arvo"/>
                <a:ea typeface="Arvo"/>
                <a:cs typeface="Arvo"/>
                <a:sym typeface="Arvo"/>
                <a:hlinkClick r:id="rId4">
                  <a:extLst>
                    <a:ext uri="{A12FA001-AC4F-418D-AE19-62706E023703}">
                      <ahyp:hlinkClr xmlns:ahyp="http://schemas.microsoft.com/office/drawing/2018/hyperlinkcolor" val="tx"/>
                    </a:ext>
                  </a:extLst>
                </a:hlinkClick>
              </a:rPr>
              <a:t>Freepik</a:t>
            </a:r>
            <a:endParaRPr sz="1000" b="1">
              <a:solidFill>
                <a:schemeClr val="dk1"/>
              </a:solidFill>
              <a:latin typeface="Arvo"/>
              <a:ea typeface="Arvo"/>
              <a:cs typeface="Arvo"/>
              <a:sym typeface="Arvo"/>
            </a:endParaRPr>
          </a:p>
        </p:txBody>
      </p:sp>
      <p:grpSp>
        <p:nvGrpSpPr>
          <p:cNvPr id="658" name="Google Shape;658;p19"/>
          <p:cNvGrpSpPr/>
          <p:nvPr/>
        </p:nvGrpSpPr>
        <p:grpSpPr>
          <a:xfrm flipH="1">
            <a:off x="0" y="2933725"/>
            <a:ext cx="2044793" cy="2209776"/>
            <a:chOff x="1384075" y="241450"/>
            <a:chExt cx="4822625" cy="5215425"/>
          </a:xfrm>
        </p:grpSpPr>
        <p:sp>
          <p:nvSpPr>
            <p:cNvPr id="659" name="Google Shape;659;p19"/>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9"/>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9"/>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9"/>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9"/>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9"/>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9"/>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9"/>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9"/>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9"/>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9"/>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9"/>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9"/>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9"/>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9"/>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9"/>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9"/>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9"/>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9"/>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9"/>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9"/>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9"/>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9"/>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9"/>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9"/>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9"/>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9"/>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9"/>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9"/>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9"/>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9"/>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9"/>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9"/>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9"/>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9"/>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9"/>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9"/>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9"/>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9"/>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9"/>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9"/>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9"/>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9"/>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9"/>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19"/>
          <p:cNvGrpSpPr/>
          <p:nvPr/>
        </p:nvGrpSpPr>
        <p:grpSpPr>
          <a:xfrm flipH="1">
            <a:off x="6934090" y="-76200"/>
            <a:ext cx="2286103" cy="2895537"/>
            <a:chOff x="-26858" y="-227337"/>
            <a:chExt cx="2186403" cy="2757917"/>
          </a:xfrm>
        </p:grpSpPr>
        <p:sp>
          <p:nvSpPr>
            <p:cNvPr id="704" name="Google Shape;704;p19"/>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9"/>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9"/>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9"/>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9"/>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9"/>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9"/>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9"/>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9"/>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9"/>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9"/>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9"/>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9"/>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9"/>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9"/>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9"/>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9"/>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9"/>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9"/>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9"/>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9"/>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9"/>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9"/>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9"/>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9"/>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9"/>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9"/>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9"/>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9"/>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9"/>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9"/>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9"/>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9"/>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1">
  <p:cSld name="MAIN_POINT_1">
    <p:spTree>
      <p:nvGrpSpPr>
        <p:cNvPr id="1" name="Shape 744"/>
        <p:cNvGrpSpPr/>
        <p:nvPr/>
      </p:nvGrpSpPr>
      <p:grpSpPr>
        <a:xfrm>
          <a:off x="0" y="0"/>
          <a:ext cx="0" cy="0"/>
          <a:chOff x="0" y="0"/>
          <a:chExt cx="0" cy="0"/>
        </a:xfrm>
      </p:grpSpPr>
      <p:sp>
        <p:nvSpPr>
          <p:cNvPr id="745" name="Google Shape;745;p20"/>
          <p:cNvSpPr txBox="1">
            <a:spLocks noGrp="1"/>
          </p:cNvSpPr>
          <p:nvPr>
            <p:ph type="title"/>
          </p:nvPr>
        </p:nvSpPr>
        <p:spPr>
          <a:xfrm>
            <a:off x="3576150" y="1906435"/>
            <a:ext cx="5405100" cy="20247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grpSp>
        <p:nvGrpSpPr>
          <p:cNvPr id="746" name="Google Shape;746;p20"/>
          <p:cNvGrpSpPr/>
          <p:nvPr/>
        </p:nvGrpSpPr>
        <p:grpSpPr>
          <a:xfrm>
            <a:off x="-26847" y="-280618"/>
            <a:ext cx="2865062" cy="3613974"/>
            <a:chOff x="-26858" y="-227337"/>
            <a:chExt cx="2186403" cy="2757917"/>
          </a:xfrm>
        </p:grpSpPr>
        <p:sp>
          <p:nvSpPr>
            <p:cNvPr id="747" name="Google Shape;747;p20"/>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0"/>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0"/>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0"/>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0"/>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0"/>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0"/>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0"/>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0"/>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0"/>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0"/>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0"/>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0"/>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0"/>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0"/>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0"/>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0"/>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0"/>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0"/>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0"/>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0"/>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0"/>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0"/>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0"/>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0"/>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0"/>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0"/>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0"/>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5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20"/>
          <p:cNvGrpSpPr/>
          <p:nvPr/>
        </p:nvGrpSpPr>
        <p:grpSpPr>
          <a:xfrm rot="5400000" flipH="1">
            <a:off x="7613820" y="3611830"/>
            <a:ext cx="877851" cy="2209091"/>
            <a:chOff x="-26858" y="-227337"/>
            <a:chExt cx="1093215" cy="2757917"/>
          </a:xfrm>
        </p:grpSpPr>
        <p:sp>
          <p:nvSpPr>
            <p:cNvPr id="788" name="Google Shape;788;p20"/>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0"/>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0"/>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0"/>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0"/>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0"/>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0"/>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0"/>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0"/>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0"/>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0"/>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0"/>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0"/>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0"/>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0"/>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0"/>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0"/>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0"/>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016200" y="1122100"/>
            <a:ext cx="3527100" cy="13341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 name="Google Shape;13;p3"/>
          <p:cNvSpPr txBox="1">
            <a:spLocks noGrp="1"/>
          </p:cNvSpPr>
          <p:nvPr>
            <p:ph type="title" idx="2" hasCustomPrompt="1"/>
          </p:nvPr>
        </p:nvSpPr>
        <p:spPr>
          <a:xfrm>
            <a:off x="1399800" y="1122100"/>
            <a:ext cx="14640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6000"/>
            </a:lvl1pPr>
            <a:lvl2pPr lvl="1" rtl="0">
              <a:spcBef>
                <a:spcPts val="0"/>
              </a:spcBef>
              <a:spcAft>
                <a:spcPts val="0"/>
              </a:spcAft>
              <a:buSzPts val="12000"/>
              <a:buFont typeface="Montserrat Light"/>
              <a:buNone/>
              <a:defRPr sz="12000">
                <a:latin typeface="Montserrat Light"/>
                <a:ea typeface="Montserrat Light"/>
                <a:cs typeface="Montserrat Light"/>
                <a:sym typeface="Montserrat Light"/>
              </a:defRPr>
            </a:lvl2pPr>
            <a:lvl3pPr lvl="2" rtl="0">
              <a:spcBef>
                <a:spcPts val="0"/>
              </a:spcBef>
              <a:spcAft>
                <a:spcPts val="0"/>
              </a:spcAft>
              <a:buSzPts val="12000"/>
              <a:buFont typeface="Montserrat Light"/>
              <a:buNone/>
              <a:defRPr sz="12000">
                <a:latin typeface="Montserrat Light"/>
                <a:ea typeface="Montserrat Light"/>
                <a:cs typeface="Montserrat Light"/>
                <a:sym typeface="Montserrat Light"/>
              </a:defRPr>
            </a:lvl3pPr>
            <a:lvl4pPr lvl="3" rtl="0">
              <a:spcBef>
                <a:spcPts val="0"/>
              </a:spcBef>
              <a:spcAft>
                <a:spcPts val="0"/>
              </a:spcAft>
              <a:buSzPts val="12000"/>
              <a:buFont typeface="Montserrat Light"/>
              <a:buNone/>
              <a:defRPr sz="12000">
                <a:latin typeface="Montserrat Light"/>
                <a:ea typeface="Montserrat Light"/>
                <a:cs typeface="Montserrat Light"/>
                <a:sym typeface="Montserrat Light"/>
              </a:defRPr>
            </a:lvl4pPr>
            <a:lvl5pPr lvl="4" rtl="0">
              <a:spcBef>
                <a:spcPts val="0"/>
              </a:spcBef>
              <a:spcAft>
                <a:spcPts val="0"/>
              </a:spcAft>
              <a:buSzPts val="12000"/>
              <a:buFont typeface="Montserrat Light"/>
              <a:buNone/>
              <a:defRPr sz="12000">
                <a:latin typeface="Montserrat Light"/>
                <a:ea typeface="Montserrat Light"/>
                <a:cs typeface="Montserrat Light"/>
                <a:sym typeface="Montserrat Light"/>
              </a:defRPr>
            </a:lvl5pPr>
            <a:lvl6pPr lvl="5" rtl="0">
              <a:spcBef>
                <a:spcPts val="0"/>
              </a:spcBef>
              <a:spcAft>
                <a:spcPts val="0"/>
              </a:spcAft>
              <a:buSzPts val="12000"/>
              <a:buFont typeface="Montserrat Light"/>
              <a:buNone/>
              <a:defRPr sz="12000">
                <a:latin typeface="Montserrat Light"/>
                <a:ea typeface="Montserrat Light"/>
                <a:cs typeface="Montserrat Light"/>
                <a:sym typeface="Montserrat Light"/>
              </a:defRPr>
            </a:lvl6pPr>
            <a:lvl7pPr lvl="6" rtl="0">
              <a:spcBef>
                <a:spcPts val="0"/>
              </a:spcBef>
              <a:spcAft>
                <a:spcPts val="0"/>
              </a:spcAft>
              <a:buSzPts val="12000"/>
              <a:buFont typeface="Montserrat Light"/>
              <a:buNone/>
              <a:defRPr sz="12000">
                <a:latin typeface="Montserrat Light"/>
                <a:ea typeface="Montserrat Light"/>
                <a:cs typeface="Montserrat Light"/>
                <a:sym typeface="Montserrat Light"/>
              </a:defRPr>
            </a:lvl7pPr>
            <a:lvl8pPr lvl="7" rtl="0">
              <a:spcBef>
                <a:spcPts val="0"/>
              </a:spcBef>
              <a:spcAft>
                <a:spcPts val="0"/>
              </a:spcAft>
              <a:buSzPts val="12000"/>
              <a:buFont typeface="Montserrat Light"/>
              <a:buNone/>
              <a:defRPr sz="12000">
                <a:latin typeface="Montserrat Light"/>
                <a:ea typeface="Montserrat Light"/>
                <a:cs typeface="Montserrat Light"/>
                <a:sym typeface="Montserrat Light"/>
              </a:defRPr>
            </a:lvl8pPr>
            <a:lvl9pPr lvl="8" rtl="0">
              <a:spcBef>
                <a:spcPts val="0"/>
              </a:spcBef>
              <a:spcAft>
                <a:spcPts val="0"/>
              </a:spcAft>
              <a:buSzPts val="12000"/>
              <a:buFont typeface="Montserrat Light"/>
              <a:buNone/>
              <a:defRPr sz="12000">
                <a:latin typeface="Montserrat Light"/>
                <a:ea typeface="Montserrat Light"/>
                <a:cs typeface="Montserrat Light"/>
                <a:sym typeface="Montserrat Light"/>
              </a:defRPr>
            </a:lvl9pPr>
          </a:lstStyle>
          <a:p>
            <a:r>
              <a:t>xx%</a:t>
            </a:r>
          </a:p>
        </p:txBody>
      </p:sp>
      <p:sp>
        <p:nvSpPr>
          <p:cNvPr id="14" name="Google Shape;14;p3"/>
          <p:cNvSpPr txBox="1">
            <a:spLocks noGrp="1"/>
          </p:cNvSpPr>
          <p:nvPr>
            <p:ph type="subTitle" idx="1"/>
          </p:nvPr>
        </p:nvSpPr>
        <p:spPr>
          <a:xfrm>
            <a:off x="3016200" y="3237148"/>
            <a:ext cx="2389200" cy="58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None/>
              <a:defRPr>
                <a:solidFill>
                  <a:schemeClr val="dk1"/>
                </a:solidFill>
              </a:defRPr>
            </a:lvl1pPr>
            <a:lvl2pPr lvl="1"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9pPr>
          </a:lstStyle>
          <a:p>
            <a:endParaRPr/>
          </a:p>
        </p:txBody>
      </p:sp>
      <p:cxnSp>
        <p:nvCxnSpPr>
          <p:cNvPr id="15" name="Google Shape;15;p3"/>
          <p:cNvCxnSpPr/>
          <p:nvPr/>
        </p:nvCxnSpPr>
        <p:spPr>
          <a:xfrm>
            <a:off x="2940913" y="-12"/>
            <a:ext cx="0" cy="2753700"/>
          </a:xfrm>
          <a:prstGeom prst="straightConnector1">
            <a:avLst/>
          </a:prstGeom>
          <a:noFill/>
          <a:ln w="28575" cap="flat" cmpd="sng">
            <a:solidFill>
              <a:schemeClr val="accent4"/>
            </a:solidFill>
            <a:prstDash val="solid"/>
            <a:round/>
            <a:headEnd type="none" w="med" len="med"/>
            <a:tailEnd type="none" w="med" len="med"/>
          </a:ln>
        </p:spPr>
      </p:cxnSp>
      <p:grpSp>
        <p:nvGrpSpPr>
          <p:cNvPr id="16" name="Google Shape;16;p3"/>
          <p:cNvGrpSpPr/>
          <p:nvPr/>
        </p:nvGrpSpPr>
        <p:grpSpPr>
          <a:xfrm flipH="1">
            <a:off x="0" y="2933725"/>
            <a:ext cx="2044793" cy="2209776"/>
            <a:chOff x="1384075" y="241450"/>
            <a:chExt cx="4822625" cy="5215425"/>
          </a:xfrm>
        </p:grpSpPr>
        <p:sp>
          <p:nvSpPr>
            <p:cNvPr id="17" name="Google Shape;17;p3"/>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3"/>
          <p:cNvGrpSpPr/>
          <p:nvPr/>
        </p:nvGrpSpPr>
        <p:grpSpPr>
          <a:xfrm flipH="1">
            <a:off x="6934090" y="-76200"/>
            <a:ext cx="2286103" cy="2895537"/>
            <a:chOff x="-26858" y="-227337"/>
            <a:chExt cx="2186403" cy="2757917"/>
          </a:xfrm>
        </p:grpSpPr>
        <p:sp>
          <p:nvSpPr>
            <p:cNvPr id="62" name="Google Shape;62;p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1">
  <p:cSld name="BIG_NUMBER_2">
    <p:spTree>
      <p:nvGrpSpPr>
        <p:cNvPr id="1" name="Shape 810"/>
        <p:cNvGrpSpPr/>
        <p:nvPr/>
      </p:nvGrpSpPr>
      <p:grpSpPr>
        <a:xfrm>
          <a:off x="0" y="0"/>
          <a:ext cx="0" cy="0"/>
          <a:chOff x="0" y="0"/>
          <a:chExt cx="0" cy="0"/>
        </a:xfrm>
      </p:grpSpPr>
      <p:sp>
        <p:nvSpPr>
          <p:cNvPr id="811" name="Google Shape;811;p21"/>
          <p:cNvSpPr txBox="1">
            <a:spLocks noGrp="1"/>
          </p:cNvSpPr>
          <p:nvPr>
            <p:ph type="title" hasCustomPrompt="1"/>
          </p:nvPr>
        </p:nvSpPr>
        <p:spPr>
          <a:xfrm>
            <a:off x="3126225" y="1370175"/>
            <a:ext cx="2891400" cy="184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12" name="Google Shape;812;p21"/>
          <p:cNvSpPr txBox="1">
            <a:spLocks noGrp="1"/>
          </p:cNvSpPr>
          <p:nvPr>
            <p:ph type="subTitle" idx="1"/>
          </p:nvPr>
        </p:nvSpPr>
        <p:spPr>
          <a:xfrm>
            <a:off x="2033525" y="3073100"/>
            <a:ext cx="5076900" cy="32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13" name="Google Shape;813;p21"/>
          <p:cNvSpPr/>
          <p:nvPr/>
        </p:nvSpPr>
        <p:spPr>
          <a:xfrm rot="-5400000" flipH="1">
            <a:off x="3915139" y="-129225"/>
            <a:ext cx="1313715" cy="1522366"/>
          </a:xfrm>
          <a:custGeom>
            <a:avLst/>
            <a:gdLst/>
            <a:ahLst/>
            <a:cxnLst/>
            <a:rect l="l" t="t" r="r" b="b"/>
            <a:pathLst>
              <a:path w="27521" h="31857" extrusionOk="0">
                <a:moveTo>
                  <a:pt x="1" y="0"/>
                </a:moveTo>
                <a:lnTo>
                  <a:pt x="1" y="31857"/>
                </a:lnTo>
                <a:lnTo>
                  <a:pt x="27520" y="15845"/>
                </a:lnTo>
                <a:lnTo>
                  <a:pt x="1"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1"/>
          <p:cNvSpPr/>
          <p:nvPr/>
        </p:nvSpPr>
        <p:spPr>
          <a:xfrm rot="5400000" flipH="1">
            <a:off x="3915139" y="3746750"/>
            <a:ext cx="1313715" cy="1522366"/>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1"/>
          <p:cNvSpPr/>
          <p:nvPr/>
        </p:nvSpPr>
        <p:spPr>
          <a:xfrm rot="-5400000">
            <a:off x="4846692" y="771370"/>
            <a:ext cx="301768" cy="350541"/>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1"/>
          <p:cNvSpPr/>
          <p:nvPr/>
        </p:nvSpPr>
        <p:spPr>
          <a:xfrm rot="5400000">
            <a:off x="3995542" y="4059545"/>
            <a:ext cx="301768" cy="350541"/>
          </a:xfrm>
          <a:custGeom>
            <a:avLst/>
            <a:gdLst/>
            <a:ahLst/>
            <a:cxnLst/>
            <a:rect l="l" t="t" r="r" b="b"/>
            <a:pathLst>
              <a:path w="27521" h="31824" extrusionOk="0">
                <a:moveTo>
                  <a:pt x="1" y="1"/>
                </a:moveTo>
                <a:lnTo>
                  <a:pt x="1" y="31823"/>
                </a:lnTo>
                <a:lnTo>
                  <a:pt x="27520" y="15979"/>
                </a:lnTo>
                <a:lnTo>
                  <a:pt x="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2">
  <p:cSld name="BIG_NUMBER_3_1">
    <p:spTree>
      <p:nvGrpSpPr>
        <p:cNvPr id="1" name="Shape 817"/>
        <p:cNvGrpSpPr/>
        <p:nvPr/>
      </p:nvGrpSpPr>
      <p:grpSpPr>
        <a:xfrm>
          <a:off x="0" y="0"/>
          <a:ext cx="0" cy="0"/>
          <a:chOff x="0" y="0"/>
          <a:chExt cx="0" cy="0"/>
        </a:xfrm>
      </p:grpSpPr>
      <p:sp>
        <p:nvSpPr>
          <p:cNvPr id="818" name="Google Shape;818;p22"/>
          <p:cNvSpPr txBox="1">
            <a:spLocks noGrp="1"/>
          </p:cNvSpPr>
          <p:nvPr>
            <p:ph type="title" hasCustomPrompt="1"/>
          </p:nvPr>
        </p:nvSpPr>
        <p:spPr>
          <a:xfrm>
            <a:off x="3350875" y="1756725"/>
            <a:ext cx="2442300" cy="912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72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19" name="Google Shape;819;p22"/>
          <p:cNvSpPr txBox="1">
            <a:spLocks noGrp="1"/>
          </p:cNvSpPr>
          <p:nvPr>
            <p:ph type="subTitle" idx="1"/>
          </p:nvPr>
        </p:nvSpPr>
        <p:spPr>
          <a:xfrm>
            <a:off x="3350825" y="2600900"/>
            <a:ext cx="2442300" cy="58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820" name="Google Shape;820;p22"/>
          <p:cNvGrpSpPr/>
          <p:nvPr/>
        </p:nvGrpSpPr>
        <p:grpSpPr>
          <a:xfrm rot="-5400000" flipH="1">
            <a:off x="286059" y="-312722"/>
            <a:ext cx="1209907" cy="1782035"/>
            <a:chOff x="700771" y="-227337"/>
            <a:chExt cx="1458774" cy="2138784"/>
          </a:xfrm>
        </p:grpSpPr>
        <p:sp>
          <p:nvSpPr>
            <p:cNvPr id="821" name="Google Shape;821;p22"/>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2"/>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2"/>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22"/>
          <p:cNvGrpSpPr/>
          <p:nvPr/>
        </p:nvGrpSpPr>
        <p:grpSpPr>
          <a:xfrm rot="5400000" flipH="1">
            <a:off x="7613820" y="3611830"/>
            <a:ext cx="877851" cy="2209091"/>
            <a:chOff x="-26858" y="-227337"/>
            <a:chExt cx="1093215" cy="2757917"/>
          </a:xfrm>
        </p:grpSpPr>
        <p:sp>
          <p:nvSpPr>
            <p:cNvPr id="841" name="Google Shape;841;p22"/>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2"/>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2"/>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2"/>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2"/>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2"/>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2"/>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2"/>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2"/>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2"/>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2"/>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2"/>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2"/>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2"/>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2"/>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2"/>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2"/>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2"/>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BIG_NUMBER_1">
    <p:spTree>
      <p:nvGrpSpPr>
        <p:cNvPr id="1" name="Shape 863"/>
        <p:cNvGrpSpPr/>
        <p:nvPr/>
      </p:nvGrpSpPr>
      <p:grpSpPr>
        <a:xfrm>
          <a:off x="0" y="0"/>
          <a:ext cx="0" cy="0"/>
          <a:chOff x="0" y="0"/>
          <a:chExt cx="0" cy="0"/>
        </a:xfrm>
      </p:grpSpPr>
      <p:sp>
        <p:nvSpPr>
          <p:cNvPr id="864" name="Google Shape;864;p23"/>
          <p:cNvSpPr txBox="1">
            <a:spLocks noGrp="1"/>
          </p:cNvSpPr>
          <p:nvPr>
            <p:ph type="title" hasCustomPrompt="1"/>
          </p:nvPr>
        </p:nvSpPr>
        <p:spPr>
          <a:xfrm>
            <a:off x="2345175" y="2091050"/>
            <a:ext cx="4453800" cy="912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60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65" name="Google Shape;865;p23"/>
          <p:cNvSpPr txBox="1">
            <a:spLocks noGrp="1"/>
          </p:cNvSpPr>
          <p:nvPr>
            <p:ph type="subTitle" idx="1"/>
          </p:nvPr>
        </p:nvSpPr>
        <p:spPr>
          <a:xfrm>
            <a:off x="2345175" y="2782825"/>
            <a:ext cx="4453500" cy="27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66" name="Google Shape;866;p23"/>
          <p:cNvSpPr txBox="1">
            <a:spLocks noGrp="1"/>
          </p:cNvSpPr>
          <p:nvPr>
            <p:ph type="title" idx="2" hasCustomPrompt="1"/>
          </p:nvPr>
        </p:nvSpPr>
        <p:spPr>
          <a:xfrm>
            <a:off x="2345175" y="3642600"/>
            <a:ext cx="4453800" cy="912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6000">
                <a:solidFill>
                  <a:schemeClr val="accent5"/>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67" name="Google Shape;867;p23"/>
          <p:cNvSpPr txBox="1">
            <a:spLocks noGrp="1"/>
          </p:cNvSpPr>
          <p:nvPr>
            <p:ph type="subTitle" idx="3"/>
          </p:nvPr>
        </p:nvSpPr>
        <p:spPr>
          <a:xfrm>
            <a:off x="2345175" y="4334375"/>
            <a:ext cx="4453500" cy="27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68" name="Google Shape;868;p23"/>
          <p:cNvSpPr txBox="1">
            <a:spLocks noGrp="1"/>
          </p:cNvSpPr>
          <p:nvPr>
            <p:ph type="title" idx="4" hasCustomPrompt="1"/>
          </p:nvPr>
        </p:nvSpPr>
        <p:spPr>
          <a:xfrm>
            <a:off x="2345175" y="539500"/>
            <a:ext cx="4453800" cy="912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6000">
                <a:solidFill>
                  <a:schemeClr val="accent4"/>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69" name="Google Shape;869;p23"/>
          <p:cNvSpPr txBox="1">
            <a:spLocks noGrp="1"/>
          </p:cNvSpPr>
          <p:nvPr>
            <p:ph type="subTitle" idx="5"/>
          </p:nvPr>
        </p:nvSpPr>
        <p:spPr>
          <a:xfrm>
            <a:off x="2345175" y="1231275"/>
            <a:ext cx="4453500" cy="27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870" name="Google Shape;870;p23"/>
          <p:cNvGrpSpPr/>
          <p:nvPr/>
        </p:nvGrpSpPr>
        <p:grpSpPr>
          <a:xfrm rot="-5400000">
            <a:off x="286059" y="3717553"/>
            <a:ext cx="1209907" cy="1782035"/>
            <a:chOff x="700771" y="-227337"/>
            <a:chExt cx="1458774" cy="2138784"/>
          </a:xfrm>
        </p:grpSpPr>
        <p:sp>
          <p:nvSpPr>
            <p:cNvPr id="871" name="Google Shape;871;p23"/>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3"/>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3"/>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3"/>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3"/>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3"/>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3"/>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3"/>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3"/>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3"/>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3"/>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3"/>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3"/>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3"/>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3"/>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3"/>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3"/>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3"/>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3"/>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23"/>
          <p:cNvGrpSpPr/>
          <p:nvPr/>
        </p:nvGrpSpPr>
        <p:grpSpPr>
          <a:xfrm rot="5400000">
            <a:off x="7613820" y="-665620"/>
            <a:ext cx="877851" cy="2209091"/>
            <a:chOff x="-26858" y="-227337"/>
            <a:chExt cx="1093215" cy="2757917"/>
          </a:xfrm>
        </p:grpSpPr>
        <p:sp>
          <p:nvSpPr>
            <p:cNvPr id="891" name="Google Shape;891;p2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3"/>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3"/>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3"/>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3"/>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3"/>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3"/>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3"/>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3"/>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3"/>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3"/>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3"/>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3"/>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3"/>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3"/>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1">
  <p:cSld name="BIG_NUMBER_3_2">
    <p:spTree>
      <p:nvGrpSpPr>
        <p:cNvPr id="1" name="Shape 913"/>
        <p:cNvGrpSpPr/>
        <p:nvPr/>
      </p:nvGrpSpPr>
      <p:grpSpPr>
        <a:xfrm>
          <a:off x="0" y="0"/>
          <a:ext cx="0" cy="0"/>
          <a:chOff x="0" y="0"/>
          <a:chExt cx="0" cy="0"/>
        </a:xfrm>
      </p:grpSpPr>
      <p:sp>
        <p:nvSpPr>
          <p:cNvPr id="914" name="Google Shape;914;p24"/>
          <p:cNvSpPr txBox="1">
            <a:spLocks noGrp="1"/>
          </p:cNvSpPr>
          <p:nvPr>
            <p:ph type="title" hasCustomPrompt="1"/>
          </p:nvPr>
        </p:nvSpPr>
        <p:spPr>
          <a:xfrm>
            <a:off x="3350875" y="1857825"/>
            <a:ext cx="2442300" cy="912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5" name="Google Shape;915;p24"/>
          <p:cNvSpPr txBox="1">
            <a:spLocks noGrp="1"/>
          </p:cNvSpPr>
          <p:nvPr>
            <p:ph type="subTitle" idx="1"/>
          </p:nvPr>
        </p:nvSpPr>
        <p:spPr>
          <a:xfrm>
            <a:off x="3350825" y="2702000"/>
            <a:ext cx="2442300" cy="58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16" name="Google Shape;916;p24"/>
          <p:cNvSpPr txBox="1">
            <a:spLocks noGrp="1"/>
          </p:cNvSpPr>
          <p:nvPr>
            <p:ph type="title" idx="2" hasCustomPrompt="1"/>
          </p:nvPr>
        </p:nvSpPr>
        <p:spPr>
          <a:xfrm>
            <a:off x="846400" y="2818825"/>
            <a:ext cx="1416000" cy="73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7" name="Google Shape;917;p24"/>
          <p:cNvSpPr txBox="1">
            <a:spLocks noGrp="1"/>
          </p:cNvSpPr>
          <p:nvPr>
            <p:ph type="subTitle" idx="3"/>
          </p:nvPr>
        </p:nvSpPr>
        <p:spPr>
          <a:xfrm>
            <a:off x="846400" y="3364175"/>
            <a:ext cx="1416300" cy="58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18" name="Google Shape;918;p24"/>
          <p:cNvSpPr txBox="1">
            <a:spLocks noGrp="1"/>
          </p:cNvSpPr>
          <p:nvPr>
            <p:ph type="title" idx="4" hasCustomPrompt="1"/>
          </p:nvPr>
        </p:nvSpPr>
        <p:spPr>
          <a:xfrm>
            <a:off x="6878425" y="1110850"/>
            <a:ext cx="1417200" cy="73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9" name="Google Shape;919;p24"/>
          <p:cNvSpPr txBox="1">
            <a:spLocks noGrp="1"/>
          </p:cNvSpPr>
          <p:nvPr>
            <p:ph type="subTitle" idx="5"/>
          </p:nvPr>
        </p:nvSpPr>
        <p:spPr>
          <a:xfrm>
            <a:off x="6878428" y="1646460"/>
            <a:ext cx="1417200" cy="585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920" name="Google Shape;920;p24"/>
          <p:cNvGrpSpPr/>
          <p:nvPr/>
        </p:nvGrpSpPr>
        <p:grpSpPr>
          <a:xfrm rot="5400000" flipH="1">
            <a:off x="7613820" y="3611830"/>
            <a:ext cx="877851" cy="2209091"/>
            <a:chOff x="-26858" y="-227337"/>
            <a:chExt cx="1093215" cy="2757917"/>
          </a:xfrm>
        </p:grpSpPr>
        <p:sp>
          <p:nvSpPr>
            <p:cNvPr id="921" name="Google Shape;921;p2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4"/>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4"/>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4"/>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4"/>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4"/>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4"/>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4"/>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4"/>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4"/>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4"/>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4"/>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4"/>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4"/>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24"/>
          <p:cNvGrpSpPr/>
          <p:nvPr/>
        </p:nvGrpSpPr>
        <p:grpSpPr>
          <a:xfrm rot="-5400000" flipH="1">
            <a:off x="286059" y="-312722"/>
            <a:ext cx="1209907" cy="1782035"/>
            <a:chOff x="700771" y="-227337"/>
            <a:chExt cx="1458774" cy="2138784"/>
          </a:xfrm>
        </p:grpSpPr>
        <p:sp>
          <p:nvSpPr>
            <p:cNvPr id="944" name="Google Shape;944;p2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4"/>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4"/>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4"/>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4"/>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4"/>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4"/>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4"/>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4"/>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4"/>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4"/>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4"/>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4"/>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4"/>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4"/>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4"/>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4"/>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2">
  <p:cSld name="BIG_NUMBER_1_1">
    <p:spTree>
      <p:nvGrpSpPr>
        <p:cNvPr id="1" name="Shape 963"/>
        <p:cNvGrpSpPr/>
        <p:nvPr/>
      </p:nvGrpSpPr>
      <p:grpSpPr>
        <a:xfrm>
          <a:off x="0" y="0"/>
          <a:ext cx="0" cy="0"/>
          <a:chOff x="0" y="0"/>
          <a:chExt cx="0" cy="0"/>
        </a:xfrm>
      </p:grpSpPr>
      <p:sp>
        <p:nvSpPr>
          <p:cNvPr id="964" name="Google Shape;964;p25"/>
          <p:cNvSpPr txBox="1">
            <a:spLocks noGrp="1"/>
          </p:cNvSpPr>
          <p:nvPr>
            <p:ph type="title" hasCustomPrompt="1"/>
          </p:nvPr>
        </p:nvSpPr>
        <p:spPr>
          <a:xfrm>
            <a:off x="713225" y="2947500"/>
            <a:ext cx="3858300" cy="912900"/>
          </a:xfrm>
          <a:prstGeom prst="rect">
            <a:avLst/>
          </a:prstGeom>
        </p:spPr>
        <p:txBody>
          <a:bodyPr spcFirstLastPara="1" wrap="square" lIns="91425" tIns="91425" rIns="91425" bIns="91425" anchor="b" anchorCtr="0">
            <a:noAutofit/>
          </a:bodyPr>
          <a:lstStyle>
            <a:lvl1pPr lvl="0" rtl="0">
              <a:spcBef>
                <a:spcPts val="0"/>
              </a:spcBef>
              <a:spcAft>
                <a:spcPts val="0"/>
              </a:spcAft>
              <a:buSzPts val="12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65" name="Google Shape;965;p25"/>
          <p:cNvSpPr txBox="1">
            <a:spLocks noGrp="1"/>
          </p:cNvSpPr>
          <p:nvPr>
            <p:ph type="subTitle" idx="1"/>
          </p:nvPr>
        </p:nvSpPr>
        <p:spPr>
          <a:xfrm>
            <a:off x="713225" y="3712464"/>
            <a:ext cx="3858000" cy="27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66" name="Google Shape;966;p25"/>
          <p:cNvSpPr txBox="1">
            <a:spLocks noGrp="1"/>
          </p:cNvSpPr>
          <p:nvPr>
            <p:ph type="title" idx="2" hasCustomPrompt="1"/>
          </p:nvPr>
        </p:nvSpPr>
        <p:spPr>
          <a:xfrm>
            <a:off x="4572175" y="1389175"/>
            <a:ext cx="3858600" cy="912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0"/>
              <a:buNone/>
              <a:defRPr sz="60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967" name="Google Shape;967;p25"/>
          <p:cNvSpPr txBox="1">
            <a:spLocks noGrp="1"/>
          </p:cNvSpPr>
          <p:nvPr>
            <p:ph type="subTitle" idx="3"/>
          </p:nvPr>
        </p:nvSpPr>
        <p:spPr>
          <a:xfrm>
            <a:off x="4572000" y="2157175"/>
            <a:ext cx="3858600" cy="274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968" name="Google Shape;968;p25"/>
          <p:cNvSpPr txBox="1">
            <a:spLocks noGrp="1"/>
          </p:cNvSpPr>
          <p:nvPr>
            <p:ph type="title" idx="4" hasCustomPrompt="1"/>
          </p:nvPr>
        </p:nvSpPr>
        <p:spPr>
          <a:xfrm>
            <a:off x="713225" y="1389200"/>
            <a:ext cx="3858600" cy="912900"/>
          </a:xfrm>
          <a:prstGeom prst="rect">
            <a:avLst/>
          </a:prstGeom>
        </p:spPr>
        <p:txBody>
          <a:bodyPr spcFirstLastPara="1" wrap="square" lIns="91425" tIns="91425" rIns="91425" bIns="91425" anchor="b" anchorCtr="0">
            <a:noAutofit/>
          </a:bodyPr>
          <a:lstStyle>
            <a:lvl1pPr lvl="0" rtl="0">
              <a:spcBef>
                <a:spcPts val="0"/>
              </a:spcBef>
              <a:spcAft>
                <a:spcPts val="0"/>
              </a:spcAft>
              <a:buSzPts val="12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69" name="Google Shape;969;p25"/>
          <p:cNvSpPr txBox="1">
            <a:spLocks noGrp="1"/>
          </p:cNvSpPr>
          <p:nvPr>
            <p:ph type="subTitle" idx="5"/>
          </p:nvPr>
        </p:nvSpPr>
        <p:spPr>
          <a:xfrm>
            <a:off x="713225" y="2157175"/>
            <a:ext cx="3858300" cy="27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70" name="Google Shape;970;p25"/>
          <p:cNvSpPr txBox="1">
            <a:spLocks noGrp="1"/>
          </p:cNvSpPr>
          <p:nvPr>
            <p:ph type="title" idx="6" hasCustomPrompt="1"/>
          </p:nvPr>
        </p:nvSpPr>
        <p:spPr>
          <a:xfrm>
            <a:off x="4572175" y="2945200"/>
            <a:ext cx="3858600" cy="912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0"/>
              <a:buNone/>
              <a:defRPr sz="60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971" name="Google Shape;971;p25"/>
          <p:cNvSpPr txBox="1">
            <a:spLocks noGrp="1"/>
          </p:cNvSpPr>
          <p:nvPr>
            <p:ph type="subTitle" idx="7"/>
          </p:nvPr>
        </p:nvSpPr>
        <p:spPr>
          <a:xfrm>
            <a:off x="4572175" y="3713200"/>
            <a:ext cx="3858300" cy="274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grpSp>
        <p:nvGrpSpPr>
          <p:cNvPr id="972" name="Google Shape;972;p25"/>
          <p:cNvGrpSpPr/>
          <p:nvPr/>
        </p:nvGrpSpPr>
        <p:grpSpPr>
          <a:xfrm rot="5400000" flipH="1">
            <a:off x="7613820" y="3611830"/>
            <a:ext cx="877851" cy="2209091"/>
            <a:chOff x="-26858" y="-227337"/>
            <a:chExt cx="1093215" cy="2757917"/>
          </a:xfrm>
        </p:grpSpPr>
        <p:sp>
          <p:nvSpPr>
            <p:cNvPr id="973" name="Google Shape;973;p2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5"/>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5"/>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5"/>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5"/>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5"/>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5"/>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5"/>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5"/>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5"/>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5"/>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5"/>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5"/>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5"/>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5"/>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995"/>
        <p:cNvGrpSpPr/>
        <p:nvPr/>
      </p:nvGrpSpPr>
      <p:grpSpPr>
        <a:xfrm>
          <a:off x="0" y="0"/>
          <a:ext cx="0" cy="0"/>
          <a:chOff x="0" y="0"/>
          <a:chExt cx="0" cy="0"/>
        </a:xfrm>
      </p:grpSpPr>
      <p:sp>
        <p:nvSpPr>
          <p:cNvPr id="996" name="Google Shape;996;p26"/>
          <p:cNvSpPr txBox="1">
            <a:spLocks noGrp="1"/>
          </p:cNvSpPr>
          <p:nvPr>
            <p:ph type="title"/>
          </p:nvPr>
        </p:nvSpPr>
        <p:spPr>
          <a:xfrm flipH="1">
            <a:off x="1342550" y="1770450"/>
            <a:ext cx="2944500" cy="617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97" name="Google Shape;997;p26"/>
          <p:cNvSpPr txBox="1">
            <a:spLocks noGrp="1"/>
          </p:cNvSpPr>
          <p:nvPr>
            <p:ph type="subTitle" idx="1"/>
          </p:nvPr>
        </p:nvSpPr>
        <p:spPr>
          <a:xfrm flipH="1">
            <a:off x="1342550" y="2387550"/>
            <a:ext cx="2944500" cy="98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998" name="Google Shape;998;p26"/>
          <p:cNvGrpSpPr/>
          <p:nvPr/>
        </p:nvGrpSpPr>
        <p:grpSpPr>
          <a:xfrm rot="5400000">
            <a:off x="7613820" y="-665620"/>
            <a:ext cx="877851" cy="2209091"/>
            <a:chOff x="-26858" y="-227337"/>
            <a:chExt cx="1093215" cy="2757917"/>
          </a:xfrm>
        </p:grpSpPr>
        <p:sp>
          <p:nvSpPr>
            <p:cNvPr id="999" name="Google Shape;999;p2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6"/>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6"/>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6"/>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6"/>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6"/>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6"/>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6"/>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6"/>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6"/>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6"/>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6"/>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6"/>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6"/>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6"/>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1">
  <p:cSld name="ONE_COLUMN_TEXT_2">
    <p:spTree>
      <p:nvGrpSpPr>
        <p:cNvPr id="1" name="Shape 1021"/>
        <p:cNvGrpSpPr/>
        <p:nvPr/>
      </p:nvGrpSpPr>
      <p:grpSpPr>
        <a:xfrm>
          <a:off x="0" y="0"/>
          <a:ext cx="0" cy="0"/>
          <a:chOff x="0" y="0"/>
          <a:chExt cx="0" cy="0"/>
        </a:xfrm>
      </p:grpSpPr>
      <p:sp>
        <p:nvSpPr>
          <p:cNvPr id="1022" name="Google Shape;1022;p27"/>
          <p:cNvSpPr txBox="1">
            <a:spLocks noGrp="1"/>
          </p:cNvSpPr>
          <p:nvPr>
            <p:ph type="title"/>
          </p:nvPr>
        </p:nvSpPr>
        <p:spPr>
          <a:xfrm flipH="1">
            <a:off x="1859026" y="1441125"/>
            <a:ext cx="2944500" cy="986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023" name="Google Shape;1023;p27"/>
          <p:cNvSpPr txBox="1">
            <a:spLocks noGrp="1"/>
          </p:cNvSpPr>
          <p:nvPr>
            <p:ph type="subTitle" idx="1"/>
          </p:nvPr>
        </p:nvSpPr>
        <p:spPr>
          <a:xfrm flipH="1">
            <a:off x="1859026" y="2577675"/>
            <a:ext cx="2944500" cy="1124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cxnSp>
        <p:nvCxnSpPr>
          <p:cNvPr id="1024" name="Google Shape;1024;p27"/>
          <p:cNvCxnSpPr/>
          <p:nvPr/>
        </p:nvCxnSpPr>
        <p:spPr>
          <a:xfrm rot="10800000">
            <a:off x="125" y="2502600"/>
            <a:ext cx="4867800" cy="0"/>
          </a:xfrm>
          <a:prstGeom prst="straightConnector1">
            <a:avLst/>
          </a:prstGeom>
          <a:noFill/>
          <a:ln w="28575" cap="flat" cmpd="sng">
            <a:solidFill>
              <a:schemeClr val="accent4"/>
            </a:solidFill>
            <a:prstDash val="solid"/>
            <a:round/>
            <a:headEnd type="none" w="med" len="med"/>
            <a:tailEnd type="none" w="med" len="med"/>
          </a:ln>
        </p:spPr>
      </p:cxnSp>
      <p:grpSp>
        <p:nvGrpSpPr>
          <p:cNvPr id="1025" name="Google Shape;1025;p27"/>
          <p:cNvGrpSpPr/>
          <p:nvPr/>
        </p:nvGrpSpPr>
        <p:grpSpPr>
          <a:xfrm rot="-5400000">
            <a:off x="665615" y="3611830"/>
            <a:ext cx="877851" cy="2209091"/>
            <a:chOff x="-26858" y="-227337"/>
            <a:chExt cx="1093215" cy="2757917"/>
          </a:xfrm>
        </p:grpSpPr>
        <p:sp>
          <p:nvSpPr>
            <p:cNvPr id="1026" name="Google Shape;1026;p2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7"/>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7"/>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7"/>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7"/>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7"/>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7"/>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7"/>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7"/>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7"/>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7"/>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7"/>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7"/>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7"/>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7"/>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1">
  <p:cSld name="CAPTION_ONLY_1">
    <p:spTree>
      <p:nvGrpSpPr>
        <p:cNvPr id="1" name="Shape 1048"/>
        <p:cNvGrpSpPr/>
        <p:nvPr/>
      </p:nvGrpSpPr>
      <p:grpSpPr>
        <a:xfrm>
          <a:off x="0" y="0"/>
          <a:ext cx="0" cy="0"/>
          <a:chOff x="0" y="0"/>
          <a:chExt cx="0" cy="0"/>
        </a:xfrm>
      </p:grpSpPr>
      <p:sp>
        <p:nvSpPr>
          <p:cNvPr id="1049" name="Google Shape;1049;p28"/>
          <p:cNvSpPr txBox="1">
            <a:spLocks noGrp="1"/>
          </p:cNvSpPr>
          <p:nvPr>
            <p:ph type="title"/>
          </p:nvPr>
        </p:nvSpPr>
        <p:spPr>
          <a:xfrm>
            <a:off x="713225" y="3236075"/>
            <a:ext cx="3576000" cy="13725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3000"/>
              <a:buNone/>
              <a:defRPr sz="3600">
                <a:solidFill>
                  <a:schemeClr val="accent1"/>
                </a:solidFill>
              </a:defRPr>
            </a:lvl1pPr>
            <a:lvl2pPr lvl="1" algn="ctr" rtl="0">
              <a:spcBef>
                <a:spcPts val="0"/>
              </a:spcBef>
              <a:spcAft>
                <a:spcPts val="0"/>
              </a:spcAft>
              <a:buSzPts val="4300"/>
              <a:buNone/>
              <a:defRPr sz="4300"/>
            </a:lvl2pPr>
            <a:lvl3pPr lvl="2" algn="ctr" rtl="0">
              <a:spcBef>
                <a:spcPts val="0"/>
              </a:spcBef>
              <a:spcAft>
                <a:spcPts val="0"/>
              </a:spcAft>
              <a:buSzPts val="4300"/>
              <a:buNone/>
              <a:defRPr sz="4300"/>
            </a:lvl3pPr>
            <a:lvl4pPr lvl="3" algn="ctr" rtl="0">
              <a:spcBef>
                <a:spcPts val="0"/>
              </a:spcBef>
              <a:spcAft>
                <a:spcPts val="0"/>
              </a:spcAft>
              <a:buSzPts val="4300"/>
              <a:buNone/>
              <a:defRPr sz="4300"/>
            </a:lvl4pPr>
            <a:lvl5pPr lvl="4" algn="ctr" rtl="0">
              <a:spcBef>
                <a:spcPts val="0"/>
              </a:spcBef>
              <a:spcAft>
                <a:spcPts val="0"/>
              </a:spcAft>
              <a:buSzPts val="4300"/>
              <a:buNone/>
              <a:defRPr sz="4300"/>
            </a:lvl5pPr>
            <a:lvl6pPr lvl="5" algn="ctr" rtl="0">
              <a:spcBef>
                <a:spcPts val="0"/>
              </a:spcBef>
              <a:spcAft>
                <a:spcPts val="0"/>
              </a:spcAft>
              <a:buSzPts val="4300"/>
              <a:buNone/>
              <a:defRPr sz="4300"/>
            </a:lvl6pPr>
            <a:lvl7pPr lvl="6" algn="ctr" rtl="0">
              <a:spcBef>
                <a:spcPts val="0"/>
              </a:spcBef>
              <a:spcAft>
                <a:spcPts val="0"/>
              </a:spcAft>
              <a:buSzPts val="4300"/>
              <a:buNone/>
              <a:defRPr sz="4300"/>
            </a:lvl7pPr>
            <a:lvl8pPr lvl="7" algn="ctr" rtl="0">
              <a:spcBef>
                <a:spcPts val="0"/>
              </a:spcBef>
              <a:spcAft>
                <a:spcPts val="0"/>
              </a:spcAft>
              <a:buSzPts val="4300"/>
              <a:buNone/>
              <a:defRPr sz="4300"/>
            </a:lvl8pPr>
            <a:lvl9pPr lvl="8" algn="ctr" rtl="0">
              <a:spcBef>
                <a:spcPts val="0"/>
              </a:spcBef>
              <a:spcAft>
                <a:spcPts val="0"/>
              </a:spcAft>
              <a:buSzPts val="4300"/>
              <a:buNone/>
              <a:defRPr sz="4300"/>
            </a:lvl9pPr>
          </a:lstStyle>
          <a:p>
            <a:endParaRPr/>
          </a:p>
        </p:txBody>
      </p:sp>
      <p:grpSp>
        <p:nvGrpSpPr>
          <p:cNvPr id="1050" name="Google Shape;1050;p28"/>
          <p:cNvGrpSpPr/>
          <p:nvPr/>
        </p:nvGrpSpPr>
        <p:grpSpPr>
          <a:xfrm rot="5400000" flipH="1">
            <a:off x="7613820" y="3611830"/>
            <a:ext cx="877851" cy="2209091"/>
            <a:chOff x="-26858" y="-227337"/>
            <a:chExt cx="1093215" cy="2757917"/>
          </a:xfrm>
        </p:grpSpPr>
        <p:sp>
          <p:nvSpPr>
            <p:cNvPr id="1051" name="Google Shape;1051;p2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8"/>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8"/>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8"/>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8"/>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8"/>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8"/>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8"/>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8"/>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8"/>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8"/>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8"/>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8"/>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8"/>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8"/>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 name="Google Shape;1073;p28"/>
          <p:cNvGrpSpPr/>
          <p:nvPr/>
        </p:nvGrpSpPr>
        <p:grpSpPr>
          <a:xfrm>
            <a:off x="-76200" y="-76200"/>
            <a:ext cx="2286103" cy="2895537"/>
            <a:chOff x="-26858" y="-227337"/>
            <a:chExt cx="2186403" cy="2757917"/>
          </a:xfrm>
        </p:grpSpPr>
        <p:sp>
          <p:nvSpPr>
            <p:cNvPr id="1074" name="Google Shape;1074;p2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8"/>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8"/>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8"/>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8"/>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8"/>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8"/>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8"/>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8"/>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8"/>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8"/>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8"/>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8"/>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8"/>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8"/>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8"/>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8"/>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8"/>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8"/>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8"/>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8"/>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8"/>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8"/>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8"/>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8"/>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8"/>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8"/>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8"/>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8"/>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8"/>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8"/>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8"/>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2">
  <p:cSld name="TITLE_AND_BODY_2">
    <p:spTree>
      <p:nvGrpSpPr>
        <p:cNvPr id="1" name="Shape 1114"/>
        <p:cNvGrpSpPr/>
        <p:nvPr/>
      </p:nvGrpSpPr>
      <p:grpSpPr>
        <a:xfrm>
          <a:off x="0" y="0"/>
          <a:ext cx="0" cy="0"/>
          <a:chOff x="0" y="0"/>
          <a:chExt cx="0" cy="0"/>
        </a:xfrm>
      </p:grpSpPr>
      <p:sp>
        <p:nvSpPr>
          <p:cNvPr id="1115" name="Google Shape;1115;p29"/>
          <p:cNvSpPr txBox="1">
            <a:spLocks noGrp="1"/>
          </p:cNvSpPr>
          <p:nvPr>
            <p:ph type="title"/>
          </p:nvPr>
        </p:nvSpPr>
        <p:spPr>
          <a:xfrm>
            <a:off x="4306824" y="2036701"/>
            <a:ext cx="3291900" cy="57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endParaRPr/>
          </a:p>
        </p:txBody>
      </p:sp>
      <p:sp>
        <p:nvSpPr>
          <p:cNvPr id="1116" name="Google Shape;1116;p29"/>
          <p:cNvSpPr txBox="1">
            <a:spLocks noGrp="1"/>
          </p:cNvSpPr>
          <p:nvPr>
            <p:ph type="subTitle" idx="1"/>
          </p:nvPr>
        </p:nvSpPr>
        <p:spPr>
          <a:xfrm>
            <a:off x="1865375" y="2706625"/>
            <a:ext cx="4023300" cy="142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1117" name="Google Shape;1117;p29"/>
          <p:cNvGrpSpPr/>
          <p:nvPr/>
        </p:nvGrpSpPr>
        <p:grpSpPr>
          <a:xfrm rot="-5400000" flipH="1">
            <a:off x="286059" y="-312722"/>
            <a:ext cx="1209907" cy="1782035"/>
            <a:chOff x="700771" y="-227337"/>
            <a:chExt cx="1458774" cy="2138784"/>
          </a:xfrm>
        </p:grpSpPr>
        <p:sp>
          <p:nvSpPr>
            <p:cNvPr id="1118" name="Google Shape;1118;p29"/>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9"/>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9"/>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9"/>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9"/>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9"/>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9"/>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9"/>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9"/>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9"/>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9"/>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9"/>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9"/>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9"/>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9"/>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9"/>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9"/>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9"/>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9"/>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29"/>
          <p:cNvGrpSpPr/>
          <p:nvPr/>
        </p:nvGrpSpPr>
        <p:grpSpPr>
          <a:xfrm rot="5400000" flipH="1">
            <a:off x="7613820" y="3611830"/>
            <a:ext cx="877851" cy="2209091"/>
            <a:chOff x="-26858" y="-227337"/>
            <a:chExt cx="1093215" cy="2757917"/>
          </a:xfrm>
        </p:grpSpPr>
        <p:sp>
          <p:nvSpPr>
            <p:cNvPr id="1138" name="Google Shape;1138;p29"/>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9"/>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9"/>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9"/>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9"/>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9"/>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9"/>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9"/>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9"/>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9"/>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9"/>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9"/>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9"/>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9"/>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9"/>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9"/>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9"/>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9"/>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3">
  <p:cSld name="TITLE_AND_BODY_1">
    <p:spTree>
      <p:nvGrpSpPr>
        <p:cNvPr id="1" name="Shape 1160"/>
        <p:cNvGrpSpPr/>
        <p:nvPr/>
      </p:nvGrpSpPr>
      <p:grpSpPr>
        <a:xfrm>
          <a:off x="0" y="0"/>
          <a:ext cx="0" cy="0"/>
          <a:chOff x="0" y="0"/>
          <a:chExt cx="0" cy="0"/>
        </a:xfrm>
      </p:grpSpPr>
      <p:sp>
        <p:nvSpPr>
          <p:cNvPr id="1161" name="Google Shape;1161;p30"/>
          <p:cNvSpPr txBox="1">
            <a:spLocks noGrp="1"/>
          </p:cNvSpPr>
          <p:nvPr>
            <p:ph type="title"/>
          </p:nvPr>
        </p:nvSpPr>
        <p:spPr>
          <a:xfrm>
            <a:off x="1675800" y="1891935"/>
            <a:ext cx="2562300" cy="164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71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endParaRPr/>
          </a:p>
        </p:txBody>
      </p:sp>
      <p:sp>
        <p:nvSpPr>
          <p:cNvPr id="1162" name="Google Shape;1162;p30"/>
          <p:cNvSpPr txBox="1">
            <a:spLocks noGrp="1"/>
          </p:cNvSpPr>
          <p:nvPr>
            <p:ph type="subTitle" idx="1"/>
          </p:nvPr>
        </p:nvSpPr>
        <p:spPr>
          <a:xfrm>
            <a:off x="4904575" y="1939924"/>
            <a:ext cx="3526200" cy="164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cxnSp>
        <p:nvCxnSpPr>
          <p:cNvPr id="1163" name="Google Shape;1163;p30"/>
          <p:cNvCxnSpPr/>
          <p:nvPr/>
        </p:nvCxnSpPr>
        <p:spPr>
          <a:xfrm>
            <a:off x="4572000" y="-121800"/>
            <a:ext cx="0" cy="3760500"/>
          </a:xfrm>
          <a:prstGeom prst="straightConnector1">
            <a:avLst/>
          </a:prstGeom>
          <a:noFill/>
          <a:ln w="28575" cap="flat" cmpd="sng">
            <a:solidFill>
              <a:schemeClr val="accent4"/>
            </a:solidFill>
            <a:prstDash val="solid"/>
            <a:round/>
            <a:headEnd type="none" w="med" len="med"/>
            <a:tailEnd type="none" w="med" len="med"/>
          </a:ln>
        </p:spPr>
      </p:cxnSp>
      <p:grpSp>
        <p:nvGrpSpPr>
          <p:cNvPr id="1164" name="Google Shape;1164;p30"/>
          <p:cNvGrpSpPr/>
          <p:nvPr/>
        </p:nvGrpSpPr>
        <p:grpSpPr>
          <a:xfrm rot="5400000">
            <a:off x="7613820" y="-665620"/>
            <a:ext cx="877851" cy="2209091"/>
            <a:chOff x="-26858" y="-227337"/>
            <a:chExt cx="1093215" cy="2757917"/>
          </a:xfrm>
        </p:grpSpPr>
        <p:sp>
          <p:nvSpPr>
            <p:cNvPr id="1165" name="Google Shape;1165;p30"/>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0"/>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0"/>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0"/>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0"/>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0"/>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0"/>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0"/>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0"/>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0"/>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0"/>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0"/>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0"/>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0"/>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0"/>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0"/>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0"/>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0"/>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30"/>
          <p:cNvGrpSpPr/>
          <p:nvPr/>
        </p:nvGrpSpPr>
        <p:grpSpPr>
          <a:xfrm rot="-5400000">
            <a:off x="286059" y="3659330"/>
            <a:ext cx="1209907" cy="1782035"/>
            <a:chOff x="700771" y="-227337"/>
            <a:chExt cx="1458774" cy="2138784"/>
          </a:xfrm>
        </p:grpSpPr>
        <p:sp>
          <p:nvSpPr>
            <p:cNvPr id="1188" name="Google Shape;1188;p30"/>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0"/>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0"/>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0"/>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0"/>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0"/>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0"/>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0"/>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0"/>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0"/>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0"/>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0"/>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0"/>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0"/>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0"/>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0"/>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0"/>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0"/>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0"/>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2"/>
        <p:cNvGrpSpPr/>
        <p:nvPr/>
      </p:nvGrpSpPr>
      <p:grpSpPr>
        <a:xfrm>
          <a:off x="0" y="0"/>
          <a:ext cx="0" cy="0"/>
          <a:chOff x="0" y="0"/>
          <a:chExt cx="0" cy="0"/>
        </a:xfrm>
      </p:grpSpPr>
      <p:sp>
        <p:nvSpPr>
          <p:cNvPr id="103" name="Google Shape;103;p4"/>
          <p:cNvSpPr txBox="1">
            <a:spLocks noGrp="1"/>
          </p:cNvSpPr>
          <p:nvPr>
            <p:ph type="ctrTitle"/>
          </p:nvPr>
        </p:nvSpPr>
        <p:spPr>
          <a:xfrm flipH="1">
            <a:off x="770725" y="468450"/>
            <a:ext cx="44631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04" name="Google Shape;104;p4"/>
          <p:cNvCxnSpPr/>
          <p:nvPr/>
        </p:nvCxnSpPr>
        <p:spPr>
          <a:xfrm>
            <a:off x="498025" y="-63925"/>
            <a:ext cx="0" cy="1124100"/>
          </a:xfrm>
          <a:prstGeom prst="straightConnector1">
            <a:avLst/>
          </a:prstGeom>
          <a:noFill/>
          <a:ln w="28575" cap="flat" cmpd="sng">
            <a:solidFill>
              <a:schemeClr val="lt2"/>
            </a:solidFill>
            <a:prstDash val="solid"/>
            <a:round/>
            <a:headEnd type="none" w="med" len="med"/>
            <a:tailEnd type="none" w="med" len="med"/>
          </a:ln>
        </p:spPr>
      </p:cxnSp>
      <p:sp>
        <p:nvSpPr>
          <p:cNvPr id="105" name="Google Shape;105;p4"/>
          <p:cNvSpPr txBox="1">
            <a:spLocks noGrp="1"/>
          </p:cNvSpPr>
          <p:nvPr>
            <p:ph type="subTitle" idx="1"/>
          </p:nvPr>
        </p:nvSpPr>
        <p:spPr>
          <a:xfrm>
            <a:off x="770700" y="1216175"/>
            <a:ext cx="7662600" cy="3392400"/>
          </a:xfrm>
          <a:prstGeom prst="rect">
            <a:avLst/>
          </a:prstGeom>
        </p:spPr>
        <p:txBody>
          <a:bodyPr spcFirstLastPara="1" wrap="square" lIns="91425" tIns="91425" rIns="91425" bIns="91425" anchor="ctr" anchorCtr="0">
            <a:noAutofit/>
          </a:bodyPr>
          <a:lstStyle>
            <a:lvl1pPr lvl="0" rtl="0">
              <a:spcBef>
                <a:spcPts val="0"/>
              </a:spcBef>
              <a:spcAft>
                <a:spcPts val="0"/>
              </a:spcAft>
              <a:buSzPts val="1000"/>
              <a:buAutoNum type="arabicPeriod"/>
              <a:defRPr sz="1000"/>
            </a:lvl1pPr>
            <a:lvl2pPr lvl="1" rtl="0">
              <a:spcBef>
                <a:spcPts val="1600"/>
              </a:spcBef>
              <a:spcAft>
                <a:spcPts val="0"/>
              </a:spcAft>
              <a:buSzPts val="1000"/>
              <a:buNone/>
              <a:defRPr sz="1000"/>
            </a:lvl2pPr>
            <a:lvl3pPr lvl="2" rtl="0">
              <a:spcBef>
                <a:spcPts val="1600"/>
              </a:spcBef>
              <a:spcAft>
                <a:spcPts val="0"/>
              </a:spcAft>
              <a:buSzPts val="1000"/>
              <a:buAutoNum type="romanLcPeriod"/>
              <a:defRPr sz="1000"/>
            </a:lvl3pPr>
            <a:lvl4pPr lvl="3" rtl="0">
              <a:spcBef>
                <a:spcPts val="1600"/>
              </a:spcBef>
              <a:spcAft>
                <a:spcPts val="0"/>
              </a:spcAft>
              <a:buSzPts val="1000"/>
              <a:buAutoNum type="arabicPeriod"/>
              <a:defRPr sz="1000"/>
            </a:lvl4pPr>
            <a:lvl5pPr lvl="4" rtl="0">
              <a:spcBef>
                <a:spcPts val="1600"/>
              </a:spcBef>
              <a:spcAft>
                <a:spcPts val="0"/>
              </a:spcAft>
              <a:buSzPts val="1000"/>
              <a:buAutoNum type="alphaLcPeriod"/>
              <a:defRPr sz="1000"/>
            </a:lvl5pPr>
            <a:lvl6pPr lvl="5" rtl="0">
              <a:spcBef>
                <a:spcPts val="1600"/>
              </a:spcBef>
              <a:spcAft>
                <a:spcPts val="0"/>
              </a:spcAft>
              <a:buSzPts val="1000"/>
              <a:buAutoNum type="romanLcPeriod"/>
              <a:defRPr sz="1000"/>
            </a:lvl6pPr>
            <a:lvl7pPr lvl="6" rtl="0">
              <a:spcBef>
                <a:spcPts val="1600"/>
              </a:spcBef>
              <a:spcAft>
                <a:spcPts val="0"/>
              </a:spcAft>
              <a:buSzPts val="1000"/>
              <a:buAutoNum type="arabicPeriod"/>
              <a:defRPr sz="1000"/>
            </a:lvl7pPr>
            <a:lvl8pPr lvl="7" rtl="0">
              <a:spcBef>
                <a:spcPts val="1600"/>
              </a:spcBef>
              <a:spcAft>
                <a:spcPts val="0"/>
              </a:spcAft>
              <a:buSzPts val="1000"/>
              <a:buAutoNum type="alphaLcPeriod"/>
              <a:defRPr sz="1000"/>
            </a:lvl8pPr>
            <a:lvl9pPr lvl="8" rtl="0">
              <a:spcBef>
                <a:spcPts val="1600"/>
              </a:spcBef>
              <a:spcAft>
                <a:spcPts val="1600"/>
              </a:spcAft>
              <a:buSzPts val="1000"/>
              <a:buAutoNum type="romanLcPeriod"/>
              <a:defRPr sz="1000"/>
            </a:lvl9pPr>
          </a:lstStyle>
          <a:p>
            <a:endParaRPr/>
          </a:p>
        </p:txBody>
      </p:sp>
      <p:grpSp>
        <p:nvGrpSpPr>
          <p:cNvPr id="106" name="Google Shape;106;p4"/>
          <p:cNvGrpSpPr/>
          <p:nvPr/>
        </p:nvGrpSpPr>
        <p:grpSpPr>
          <a:xfrm rot="5400000" flipH="1">
            <a:off x="7613820" y="3611830"/>
            <a:ext cx="877851" cy="2209091"/>
            <a:chOff x="-26858" y="-227337"/>
            <a:chExt cx="1093215" cy="2757917"/>
          </a:xfrm>
        </p:grpSpPr>
        <p:sp>
          <p:nvSpPr>
            <p:cNvPr id="107" name="Google Shape;107;p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xt 4">
  <p:cSld name="TITLE_AND_BODY_1_1">
    <p:spTree>
      <p:nvGrpSpPr>
        <p:cNvPr id="1" name="Shape 1207"/>
        <p:cNvGrpSpPr/>
        <p:nvPr/>
      </p:nvGrpSpPr>
      <p:grpSpPr>
        <a:xfrm>
          <a:off x="0" y="0"/>
          <a:ext cx="0" cy="0"/>
          <a:chOff x="0" y="0"/>
          <a:chExt cx="0" cy="0"/>
        </a:xfrm>
      </p:grpSpPr>
      <p:sp>
        <p:nvSpPr>
          <p:cNvPr id="1208" name="Google Shape;1208;p31"/>
          <p:cNvSpPr txBox="1">
            <a:spLocks noGrp="1"/>
          </p:cNvSpPr>
          <p:nvPr>
            <p:ph type="title"/>
          </p:nvPr>
        </p:nvSpPr>
        <p:spPr>
          <a:xfrm>
            <a:off x="2968788" y="2765075"/>
            <a:ext cx="32064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209" name="Google Shape;1209;p31"/>
          <p:cNvSpPr txBox="1">
            <a:spLocks noGrp="1"/>
          </p:cNvSpPr>
          <p:nvPr>
            <p:ph type="subTitle" idx="1"/>
          </p:nvPr>
        </p:nvSpPr>
        <p:spPr>
          <a:xfrm>
            <a:off x="2557200" y="3501225"/>
            <a:ext cx="4029600" cy="110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1210" name="Google Shape;1210;p31"/>
          <p:cNvGrpSpPr/>
          <p:nvPr/>
        </p:nvGrpSpPr>
        <p:grpSpPr>
          <a:xfrm rot="5400000">
            <a:off x="7613820" y="-665620"/>
            <a:ext cx="877851" cy="2209091"/>
            <a:chOff x="-26858" y="-227337"/>
            <a:chExt cx="1093215" cy="2757917"/>
          </a:xfrm>
        </p:grpSpPr>
        <p:sp>
          <p:nvSpPr>
            <p:cNvPr id="1211" name="Google Shape;1211;p31"/>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1"/>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1"/>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1"/>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1"/>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1"/>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1"/>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1"/>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1"/>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1"/>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1"/>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1"/>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1"/>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31"/>
          <p:cNvGrpSpPr/>
          <p:nvPr/>
        </p:nvGrpSpPr>
        <p:grpSpPr>
          <a:xfrm rot="-5400000">
            <a:off x="286059" y="3659330"/>
            <a:ext cx="1209907" cy="1782035"/>
            <a:chOff x="700771" y="-227337"/>
            <a:chExt cx="1458774" cy="2138784"/>
          </a:xfrm>
        </p:grpSpPr>
        <p:sp>
          <p:nvSpPr>
            <p:cNvPr id="1234" name="Google Shape;1234;p31"/>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1"/>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1"/>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1"/>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1"/>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1"/>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1"/>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1"/>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1"/>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1"/>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1"/>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1"/>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1"/>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1"/>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1"/>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1"/>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1"/>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1"/>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1"/>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5">
  <p:cSld name="SECTION_TITLE_AND_DESCRIPTION_1">
    <p:spTree>
      <p:nvGrpSpPr>
        <p:cNvPr id="1" name="Shape 1253"/>
        <p:cNvGrpSpPr/>
        <p:nvPr/>
      </p:nvGrpSpPr>
      <p:grpSpPr>
        <a:xfrm>
          <a:off x="0" y="0"/>
          <a:ext cx="0" cy="0"/>
          <a:chOff x="0" y="0"/>
          <a:chExt cx="0" cy="0"/>
        </a:xfrm>
      </p:grpSpPr>
      <p:sp>
        <p:nvSpPr>
          <p:cNvPr id="1254" name="Google Shape;1254;p32"/>
          <p:cNvSpPr txBox="1">
            <a:spLocks noGrp="1"/>
          </p:cNvSpPr>
          <p:nvPr>
            <p:ph type="title"/>
          </p:nvPr>
        </p:nvSpPr>
        <p:spPr>
          <a:xfrm>
            <a:off x="4655050" y="445100"/>
            <a:ext cx="3775500" cy="2240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255" name="Google Shape;1255;p32"/>
          <p:cNvSpPr txBox="1">
            <a:spLocks noGrp="1"/>
          </p:cNvSpPr>
          <p:nvPr>
            <p:ph type="subTitle" idx="1"/>
          </p:nvPr>
        </p:nvSpPr>
        <p:spPr>
          <a:xfrm>
            <a:off x="5344075" y="2622950"/>
            <a:ext cx="3086700" cy="88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256"/>
        <p:cNvGrpSpPr/>
        <p:nvPr/>
      </p:nvGrpSpPr>
      <p:grpSpPr>
        <a:xfrm>
          <a:off x="0" y="0"/>
          <a:ext cx="0" cy="0"/>
          <a:chOff x="0" y="0"/>
          <a:chExt cx="0" cy="0"/>
        </a:xfrm>
      </p:grpSpPr>
      <p:sp>
        <p:nvSpPr>
          <p:cNvPr id="1257" name="Google Shape;1257;p33"/>
          <p:cNvSpPr txBox="1">
            <a:spLocks noGrp="1"/>
          </p:cNvSpPr>
          <p:nvPr>
            <p:ph type="title"/>
          </p:nvPr>
        </p:nvSpPr>
        <p:spPr>
          <a:xfrm>
            <a:off x="2879587" y="2251830"/>
            <a:ext cx="3527100" cy="13341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5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58" name="Google Shape;1258;p33"/>
          <p:cNvSpPr txBox="1">
            <a:spLocks noGrp="1"/>
          </p:cNvSpPr>
          <p:nvPr>
            <p:ph type="title" idx="2" hasCustomPrompt="1"/>
          </p:nvPr>
        </p:nvSpPr>
        <p:spPr>
          <a:xfrm>
            <a:off x="2879575" y="992730"/>
            <a:ext cx="1566600" cy="1080300"/>
          </a:xfrm>
          <a:prstGeom prst="rect">
            <a:avLst/>
          </a:prstGeom>
        </p:spPr>
        <p:txBody>
          <a:bodyPr spcFirstLastPara="1" wrap="square" lIns="91425" tIns="91425" rIns="91425" bIns="91425" anchor="b" anchorCtr="0">
            <a:noAutofit/>
          </a:bodyPr>
          <a:lstStyle>
            <a:lvl1pPr lvl="0" rtl="0">
              <a:spcBef>
                <a:spcPts val="0"/>
              </a:spcBef>
              <a:spcAft>
                <a:spcPts val="0"/>
              </a:spcAft>
              <a:buSzPts val="9600"/>
              <a:buNone/>
              <a:defRPr sz="7200"/>
            </a:lvl1pPr>
            <a:lvl2pPr lvl="1" rtl="0">
              <a:spcBef>
                <a:spcPts val="0"/>
              </a:spcBef>
              <a:spcAft>
                <a:spcPts val="0"/>
              </a:spcAft>
              <a:buSzPts val="12000"/>
              <a:buFont typeface="Montserrat Light"/>
              <a:buNone/>
              <a:defRPr sz="12000">
                <a:latin typeface="Montserrat Light"/>
                <a:ea typeface="Montserrat Light"/>
                <a:cs typeface="Montserrat Light"/>
                <a:sym typeface="Montserrat Light"/>
              </a:defRPr>
            </a:lvl2pPr>
            <a:lvl3pPr lvl="2" rtl="0">
              <a:spcBef>
                <a:spcPts val="0"/>
              </a:spcBef>
              <a:spcAft>
                <a:spcPts val="0"/>
              </a:spcAft>
              <a:buSzPts val="12000"/>
              <a:buFont typeface="Montserrat Light"/>
              <a:buNone/>
              <a:defRPr sz="12000">
                <a:latin typeface="Montserrat Light"/>
                <a:ea typeface="Montserrat Light"/>
                <a:cs typeface="Montserrat Light"/>
                <a:sym typeface="Montserrat Light"/>
              </a:defRPr>
            </a:lvl3pPr>
            <a:lvl4pPr lvl="3" rtl="0">
              <a:spcBef>
                <a:spcPts val="0"/>
              </a:spcBef>
              <a:spcAft>
                <a:spcPts val="0"/>
              </a:spcAft>
              <a:buSzPts val="12000"/>
              <a:buFont typeface="Montserrat Light"/>
              <a:buNone/>
              <a:defRPr sz="12000">
                <a:latin typeface="Montserrat Light"/>
                <a:ea typeface="Montserrat Light"/>
                <a:cs typeface="Montserrat Light"/>
                <a:sym typeface="Montserrat Light"/>
              </a:defRPr>
            </a:lvl4pPr>
            <a:lvl5pPr lvl="4" rtl="0">
              <a:spcBef>
                <a:spcPts val="0"/>
              </a:spcBef>
              <a:spcAft>
                <a:spcPts val="0"/>
              </a:spcAft>
              <a:buSzPts val="12000"/>
              <a:buFont typeface="Montserrat Light"/>
              <a:buNone/>
              <a:defRPr sz="12000">
                <a:latin typeface="Montserrat Light"/>
                <a:ea typeface="Montserrat Light"/>
                <a:cs typeface="Montserrat Light"/>
                <a:sym typeface="Montserrat Light"/>
              </a:defRPr>
            </a:lvl5pPr>
            <a:lvl6pPr lvl="5" rtl="0">
              <a:spcBef>
                <a:spcPts val="0"/>
              </a:spcBef>
              <a:spcAft>
                <a:spcPts val="0"/>
              </a:spcAft>
              <a:buSzPts val="12000"/>
              <a:buFont typeface="Montserrat Light"/>
              <a:buNone/>
              <a:defRPr sz="12000">
                <a:latin typeface="Montserrat Light"/>
                <a:ea typeface="Montserrat Light"/>
                <a:cs typeface="Montserrat Light"/>
                <a:sym typeface="Montserrat Light"/>
              </a:defRPr>
            </a:lvl6pPr>
            <a:lvl7pPr lvl="6" rtl="0">
              <a:spcBef>
                <a:spcPts val="0"/>
              </a:spcBef>
              <a:spcAft>
                <a:spcPts val="0"/>
              </a:spcAft>
              <a:buSzPts val="12000"/>
              <a:buFont typeface="Montserrat Light"/>
              <a:buNone/>
              <a:defRPr sz="12000">
                <a:latin typeface="Montserrat Light"/>
                <a:ea typeface="Montserrat Light"/>
                <a:cs typeface="Montserrat Light"/>
                <a:sym typeface="Montserrat Light"/>
              </a:defRPr>
            </a:lvl7pPr>
            <a:lvl8pPr lvl="7" rtl="0">
              <a:spcBef>
                <a:spcPts val="0"/>
              </a:spcBef>
              <a:spcAft>
                <a:spcPts val="0"/>
              </a:spcAft>
              <a:buSzPts val="12000"/>
              <a:buFont typeface="Montserrat Light"/>
              <a:buNone/>
              <a:defRPr sz="12000">
                <a:latin typeface="Montserrat Light"/>
                <a:ea typeface="Montserrat Light"/>
                <a:cs typeface="Montserrat Light"/>
                <a:sym typeface="Montserrat Light"/>
              </a:defRPr>
            </a:lvl8pPr>
            <a:lvl9pPr lvl="8" rtl="0">
              <a:spcBef>
                <a:spcPts val="0"/>
              </a:spcBef>
              <a:spcAft>
                <a:spcPts val="0"/>
              </a:spcAft>
              <a:buSzPts val="12000"/>
              <a:buFont typeface="Montserrat Light"/>
              <a:buNone/>
              <a:defRPr sz="12000">
                <a:latin typeface="Montserrat Light"/>
                <a:ea typeface="Montserrat Light"/>
                <a:cs typeface="Montserrat Light"/>
                <a:sym typeface="Montserrat Light"/>
              </a:defRPr>
            </a:lvl9pPr>
          </a:lstStyle>
          <a:p>
            <a:r>
              <a:t>xx%</a:t>
            </a:r>
          </a:p>
        </p:txBody>
      </p:sp>
      <p:sp>
        <p:nvSpPr>
          <p:cNvPr id="1259" name="Google Shape;1259;p33"/>
          <p:cNvSpPr txBox="1">
            <a:spLocks noGrp="1"/>
          </p:cNvSpPr>
          <p:nvPr>
            <p:ph type="subTitle" idx="1"/>
          </p:nvPr>
        </p:nvSpPr>
        <p:spPr>
          <a:xfrm>
            <a:off x="2879587" y="3764723"/>
            <a:ext cx="2389200" cy="58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None/>
              <a:defRPr>
                <a:solidFill>
                  <a:schemeClr val="dk1"/>
                </a:solidFill>
              </a:defRPr>
            </a:lvl1pPr>
            <a:lvl2pPr lvl="1"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2pPr>
            <a:lvl3pPr lvl="2"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3pPr>
            <a:lvl4pPr lvl="3"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4pPr>
            <a:lvl5pPr lvl="4"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5pPr>
            <a:lvl6pPr lvl="5"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6pPr>
            <a:lvl7pPr lvl="6"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7pPr>
            <a:lvl8pPr lvl="7"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8pPr>
            <a:lvl9pPr lvl="8"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9pPr>
          </a:lstStyle>
          <a:p>
            <a:endParaRPr/>
          </a:p>
        </p:txBody>
      </p:sp>
      <p:cxnSp>
        <p:nvCxnSpPr>
          <p:cNvPr id="1260" name="Google Shape;1260;p33"/>
          <p:cNvCxnSpPr/>
          <p:nvPr/>
        </p:nvCxnSpPr>
        <p:spPr>
          <a:xfrm rot="10800000">
            <a:off x="2978388" y="2115488"/>
            <a:ext cx="6165600" cy="0"/>
          </a:xfrm>
          <a:prstGeom prst="straightConnector1">
            <a:avLst/>
          </a:prstGeom>
          <a:noFill/>
          <a:ln w="28575" cap="flat" cmpd="sng">
            <a:solidFill>
              <a:schemeClr val="accent4"/>
            </a:solidFill>
            <a:prstDash val="solid"/>
            <a:round/>
            <a:headEnd type="none" w="med" len="med"/>
            <a:tailEnd type="none" w="med" len="med"/>
          </a:ln>
        </p:spPr>
      </p:cxnSp>
      <p:grpSp>
        <p:nvGrpSpPr>
          <p:cNvPr id="1261" name="Google Shape;1261;p33"/>
          <p:cNvGrpSpPr/>
          <p:nvPr/>
        </p:nvGrpSpPr>
        <p:grpSpPr>
          <a:xfrm>
            <a:off x="7099200" y="2933725"/>
            <a:ext cx="2044793" cy="2209776"/>
            <a:chOff x="1384075" y="241450"/>
            <a:chExt cx="4822625" cy="5215425"/>
          </a:xfrm>
        </p:grpSpPr>
        <p:sp>
          <p:nvSpPr>
            <p:cNvPr id="1262" name="Google Shape;1262;p33"/>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3"/>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3"/>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3"/>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3"/>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3"/>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3"/>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3"/>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3"/>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3"/>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3"/>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3"/>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3"/>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3"/>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3"/>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3"/>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3"/>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3"/>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3"/>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3"/>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3"/>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3"/>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3"/>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3"/>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3"/>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3"/>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3"/>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3"/>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3"/>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3"/>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3"/>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3"/>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3"/>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3"/>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3"/>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3"/>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3"/>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3"/>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3"/>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3"/>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33"/>
          <p:cNvGrpSpPr/>
          <p:nvPr/>
        </p:nvGrpSpPr>
        <p:grpSpPr>
          <a:xfrm>
            <a:off x="-76200" y="-76200"/>
            <a:ext cx="2286103" cy="2895537"/>
            <a:chOff x="-26858" y="-227337"/>
            <a:chExt cx="2186403" cy="2757917"/>
          </a:xfrm>
        </p:grpSpPr>
        <p:sp>
          <p:nvSpPr>
            <p:cNvPr id="1307" name="Google Shape;1307;p3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3"/>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3"/>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3"/>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3"/>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3"/>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3"/>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3"/>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3"/>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3"/>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3"/>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3"/>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3"/>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3"/>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3"/>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3"/>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3"/>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3"/>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3"/>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3"/>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3"/>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3"/>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3"/>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3"/>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3"/>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3"/>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3"/>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3"/>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3"/>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3"/>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3"/>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3"/>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3"/>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1347"/>
        <p:cNvGrpSpPr/>
        <p:nvPr/>
      </p:nvGrpSpPr>
      <p:grpSpPr>
        <a:xfrm>
          <a:off x="0" y="0"/>
          <a:ext cx="0" cy="0"/>
          <a:chOff x="0" y="0"/>
          <a:chExt cx="0" cy="0"/>
        </a:xfrm>
      </p:grpSpPr>
      <p:sp>
        <p:nvSpPr>
          <p:cNvPr id="1348" name="Google Shape;1348;p34"/>
          <p:cNvSpPr txBox="1">
            <a:spLocks noGrp="1"/>
          </p:cNvSpPr>
          <p:nvPr>
            <p:ph type="title"/>
          </p:nvPr>
        </p:nvSpPr>
        <p:spPr>
          <a:xfrm>
            <a:off x="2382850" y="2635150"/>
            <a:ext cx="4378500" cy="713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4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349" name="Google Shape;1349;p34"/>
          <p:cNvSpPr txBox="1">
            <a:spLocks noGrp="1"/>
          </p:cNvSpPr>
          <p:nvPr>
            <p:ph type="title" idx="2" hasCustomPrompt="1"/>
          </p:nvPr>
        </p:nvSpPr>
        <p:spPr>
          <a:xfrm>
            <a:off x="3788700" y="1136050"/>
            <a:ext cx="1566600" cy="143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10800">
                <a:solidFill>
                  <a:schemeClr val="accent4"/>
                </a:solidFill>
              </a:defRPr>
            </a:lvl1pPr>
            <a:lvl2pPr lvl="1" algn="ctr" rtl="0">
              <a:spcBef>
                <a:spcPts val="0"/>
              </a:spcBef>
              <a:spcAft>
                <a:spcPts val="0"/>
              </a:spcAft>
              <a:buSzPts val="12000"/>
              <a:buFont typeface="Montserrat Light"/>
              <a:buNone/>
              <a:defRPr sz="12000">
                <a:latin typeface="Montserrat Light"/>
                <a:ea typeface="Montserrat Light"/>
                <a:cs typeface="Montserrat Light"/>
                <a:sym typeface="Montserrat Light"/>
              </a:defRPr>
            </a:lvl2pPr>
            <a:lvl3pPr lvl="2" algn="ctr" rtl="0">
              <a:spcBef>
                <a:spcPts val="0"/>
              </a:spcBef>
              <a:spcAft>
                <a:spcPts val="0"/>
              </a:spcAft>
              <a:buSzPts val="12000"/>
              <a:buFont typeface="Montserrat Light"/>
              <a:buNone/>
              <a:defRPr sz="12000">
                <a:latin typeface="Montserrat Light"/>
                <a:ea typeface="Montserrat Light"/>
                <a:cs typeface="Montserrat Light"/>
                <a:sym typeface="Montserrat Light"/>
              </a:defRPr>
            </a:lvl3pPr>
            <a:lvl4pPr lvl="3" algn="ctr" rtl="0">
              <a:spcBef>
                <a:spcPts val="0"/>
              </a:spcBef>
              <a:spcAft>
                <a:spcPts val="0"/>
              </a:spcAft>
              <a:buSzPts val="12000"/>
              <a:buFont typeface="Montserrat Light"/>
              <a:buNone/>
              <a:defRPr sz="12000">
                <a:latin typeface="Montserrat Light"/>
                <a:ea typeface="Montserrat Light"/>
                <a:cs typeface="Montserrat Light"/>
                <a:sym typeface="Montserrat Light"/>
              </a:defRPr>
            </a:lvl4pPr>
            <a:lvl5pPr lvl="4" algn="ctr" rtl="0">
              <a:spcBef>
                <a:spcPts val="0"/>
              </a:spcBef>
              <a:spcAft>
                <a:spcPts val="0"/>
              </a:spcAft>
              <a:buSzPts val="12000"/>
              <a:buFont typeface="Montserrat Light"/>
              <a:buNone/>
              <a:defRPr sz="12000">
                <a:latin typeface="Montserrat Light"/>
                <a:ea typeface="Montserrat Light"/>
                <a:cs typeface="Montserrat Light"/>
                <a:sym typeface="Montserrat Light"/>
              </a:defRPr>
            </a:lvl5pPr>
            <a:lvl6pPr lvl="5" algn="ctr" rtl="0">
              <a:spcBef>
                <a:spcPts val="0"/>
              </a:spcBef>
              <a:spcAft>
                <a:spcPts val="0"/>
              </a:spcAft>
              <a:buSzPts val="12000"/>
              <a:buFont typeface="Montserrat Light"/>
              <a:buNone/>
              <a:defRPr sz="12000">
                <a:latin typeface="Montserrat Light"/>
                <a:ea typeface="Montserrat Light"/>
                <a:cs typeface="Montserrat Light"/>
                <a:sym typeface="Montserrat Light"/>
              </a:defRPr>
            </a:lvl6pPr>
            <a:lvl7pPr lvl="6" algn="ctr" rtl="0">
              <a:spcBef>
                <a:spcPts val="0"/>
              </a:spcBef>
              <a:spcAft>
                <a:spcPts val="0"/>
              </a:spcAft>
              <a:buSzPts val="12000"/>
              <a:buFont typeface="Montserrat Light"/>
              <a:buNone/>
              <a:defRPr sz="12000">
                <a:latin typeface="Montserrat Light"/>
                <a:ea typeface="Montserrat Light"/>
                <a:cs typeface="Montserrat Light"/>
                <a:sym typeface="Montserrat Light"/>
              </a:defRPr>
            </a:lvl7pPr>
            <a:lvl8pPr lvl="7" algn="ctr" rtl="0">
              <a:spcBef>
                <a:spcPts val="0"/>
              </a:spcBef>
              <a:spcAft>
                <a:spcPts val="0"/>
              </a:spcAft>
              <a:buSzPts val="12000"/>
              <a:buFont typeface="Montserrat Light"/>
              <a:buNone/>
              <a:defRPr sz="12000">
                <a:latin typeface="Montserrat Light"/>
                <a:ea typeface="Montserrat Light"/>
                <a:cs typeface="Montserrat Light"/>
                <a:sym typeface="Montserrat Light"/>
              </a:defRPr>
            </a:lvl8pPr>
            <a:lvl9pPr lvl="8" algn="ctr" rtl="0">
              <a:spcBef>
                <a:spcPts val="0"/>
              </a:spcBef>
              <a:spcAft>
                <a:spcPts val="0"/>
              </a:spcAft>
              <a:buSzPts val="12000"/>
              <a:buFont typeface="Montserrat Light"/>
              <a:buNone/>
              <a:defRPr sz="12000">
                <a:latin typeface="Montserrat Light"/>
                <a:ea typeface="Montserrat Light"/>
                <a:cs typeface="Montserrat Light"/>
                <a:sym typeface="Montserrat Light"/>
              </a:defRPr>
            </a:lvl9pPr>
          </a:lstStyle>
          <a:p>
            <a:r>
              <a:t>xx%</a:t>
            </a:r>
          </a:p>
        </p:txBody>
      </p:sp>
      <p:sp>
        <p:nvSpPr>
          <p:cNvPr id="1350" name="Google Shape;1350;p34"/>
          <p:cNvSpPr txBox="1">
            <a:spLocks noGrp="1"/>
          </p:cNvSpPr>
          <p:nvPr>
            <p:ph type="subTitle" idx="1"/>
          </p:nvPr>
        </p:nvSpPr>
        <p:spPr>
          <a:xfrm>
            <a:off x="3377400" y="3527548"/>
            <a:ext cx="2389200" cy="582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None/>
              <a:defRPr>
                <a:solidFill>
                  <a:schemeClr val="dk1"/>
                </a:solidFill>
              </a:defRPr>
            </a:lvl1pPr>
            <a:lvl2pPr lvl="1"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dk1"/>
              </a:buClr>
              <a:buSzPts val="2300"/>
              <a:buFont typeface="Roboto Condensed"/>
              <a:buNone/>
              <a:defRPr sz="2300">
                <a:solidFill>
                  <a:schemeClr val="dk1"/>
                </a:solidFill>
                <a:latin typeface="Roboto Condensed"/>
                <a:ea typeface="Roboto Condensed"/>
                <a:cs typeface="Roboto Condensed"/>
                <a:sym typeface="Roboto Condensed"/>
              </a:defRPr>
            </a:lvl9pPr>
          </a:lstStyle>
          <a:p>
            <a:endParaRPr/>
          </a:p>
        </p:txBody>
      </p:sp>
      <p:grpSp>
        <p:nvGrpSpPr>
          <p:cNvPr id="1351" name="Google Shape;1351;p34"/>
          <p:cNvGrpSpPr/>
          <p:nvPr/>
        </p:nvGrpSpPr>
        <p:grpSpPr>
          <a:xfrm flipH="1">
            <a:off x="0" y="2933725"/>
            <a:ext cx="2044793" cy="2209776"/>
            <a:chOff x="1384075" y="241450"/>
            <a:chExt cx="4822625" cy="5215425"/>
          </a:xfrm>
        </p:grpSpPr>
        <p:sp>
          <p:nvSpPr>
            <p:cNvPr id="1352" name="Google Shape;1352;p34"/>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4"/>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4"/>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4"/>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4"/>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4"/>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4"/>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4"/>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4"/>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4"/>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4"/>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4"/>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4"/>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4"/>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4"/>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4"/>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4"/>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4"/>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4"/>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4"/>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4"/>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4"/>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4"/>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4"/>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4"/>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4"/>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4"/>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4"/>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4"/>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4"/>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4"/>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4"/>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4"/>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4"/>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4"/>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4"/>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4"/>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4"/>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4"/>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4"/>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4"/>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4"/>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4"/>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4"/>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34"/>
          <p:cNvGrpSpPr/>
          <p:nvPr/>
        </p:nvGrpSpPr>
        <p:grpSpPr>
          <a:xfrm flipH="1">
            <a:off x="6934090" y="-76200"/>
            <a:ext cx="2286103" cy="2895537"/>
            <a:chOff x="-26858" y="-227337"/>
            <a:chExt cx="2186403" cy="2757917"/>
          </a:xfrm>
        </p:grpSpPr>
        <p:sp>
          <p:nvSpPr>
            <p:cNvPr id="1397" name="Google Shape;1397;p3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4"/>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4"/>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4"/>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4"/>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4"/>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4"/>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4"/>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4"/>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4"/>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4"/>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4"/>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4"/>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4"/>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4"/>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4"/>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4"/>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4"/>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4"/>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4"/>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4"/>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4"/>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4"/>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4"/>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4"/>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4"/>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4"/>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4"/>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4"/>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4"/>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4"/>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Quote">
  <p:cSld name="TITLE_1_1_1">
    <p:spTree>
      <p:nvGrpSpPr>
        <p:cNvPr id="1" name="Shape 1437"/>
        <p:cNvGrpSpPr/>
        <p:nvPr/>
      </p:nvGrpSpPr>
      <p:grpSpPr>
        <a:xfrm>
          <a:off x="0" y="0"/>
          <a:ext cx="0" cy="0"/>
          <a:chOff x="0" y="0"/>
          <a:chExt cx="0" cy="0"/>
        </a:xfrm>
      </p:grpSpPr>
      <p:sp>
        <p:nvSpPr>
          <p:cNvPr id="1438" name="Google Shape;1438;p35"/>
          <p:cNvSpPr txBox="1">
            <a:spLocks noGrp="1"/>
          </p:cNvSpPr>
          <p:nvPr>
            <p:ph type="ctrTitle"/>
          </p:nvPr>
        </p:nvSpPr>
        <p:spPr>
          <a:xfrm>
            <a:off x="713225" y="2999825"/>
            <a:ext cx="2599200" cy="6624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39" name="Google Shape;1439;p35"/>
          <p:cNvSpPr txBox="1">
            <a:spLocks noGrp="1"/>
          </p:cNvSpPr>
          <p:nvPr>
            <p:ph type="subTitle" idx="1"/>
          </p:nvPr>
        </p:nvSpPr>
        <p:spPr>
          <a:xfrm>
            <a:off x="713225" y="1712800"/>
            <a:ext cx="6379200" cy="1148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None/>
              <a:defRPr sz="2400"/>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440" name="Google Shape;1440;p35"/>
          <p:cNvSpPr/>
          <p:nvPr/>
        </p:nvSpPr>
        <p:spPr>
          <a:xfrm rot="-5400000" flipH="1">
            <a:off x="4073565" y="-78536"/>
            <a:ext cx="996879" cy="1153940"/>
          </a:xfrm>
          <a:custGeom>
            <a:avLst/>
            <a:gdLst/>
            <a:ahLst/>
            <a:cxnLst/>
            <a:rect l="l" t="t" r="r" b="b"/>
            <a:pathLst>
              <a:path w="27521" h="31857" extrusionOk="0">
                <a:moveTo>
                  <a:pt x="1" y="0"/>
                </a:moveTo>
                <a:lnTo>
                  <a:pt x="1" y="31857"/>
                </a:lnTo>
                <a:lnTo>
                  <a:pt x="27520" y="15845"/>
                </a:lnTo>
                <a:lnTo>
                  <a:pt x="1" y="0"/>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 name="Google Shape;1441;p35"/>
          <p:cNvGrpSpPr/>
          <p:nvPr/>
        </p:nvGrpSpPr>
        <p:grpSpPr>
          <a:xfrm rot="5400000" flipH="1">
            <a:off x="7613820" y="3611830"/>
            <a:ext cx="877851" cy="2209091"/>
            <a:chOff x="-26858" y="-227337"/>
            <a:chExt cx="1093215" cy="2757917"/>
          </a:xfrm>
        </p:grpSpPr>
        <p:sp>
          <p:nvSpPr>
            <p:cNvPr id="1442" name="Google Shape;1442;p3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5"/>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5"/>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5"/>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5"/>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5"/>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5"/>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5"/>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5"/>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5"/>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5"/>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5"/>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5"/>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35"/>
          <p:cNvGrpSpPr/>
          <p:nvPr/>
        </p:nvGrpSpPr>
        <p:grpSpPr>
          <a:xfrm rot="-5400000">
            <a:off x="286059" y="3659330"/>
            <a:ext cx="1209907" cy="1782035"/>
            <a:chOff x="700771" y="-227337"/>
            <a:chExt cx="1458774" cy="2138784"/>
          </a:xfrm>
        </p:grpSpPr>
        <p:sp>
          <p:nvSpPr>
            <p:cNvPr id="1465" name="Google Shape;1465;p35"/>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5"/>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5"/>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5"/>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5"/>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5"/>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5"/>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5"/>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5"/>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5"/>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5"/>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5"/>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Quote 1">
  <p:cSld name="TITLE_1_1_1_1">
    <p:spTree>
      <p:nvGrpSpPr>
        <p:cNvPr id="1" name="Shape 1484"/>
        <p:cNvGrpSpPr/>
        <p:nvPr/>
      </p:nvGrpSpPr>
      <p:grpSpPr>
        <a:xfrm>
          <a:off x="0" y="0"/>
          <a:ext cx="0" cy="0"/>
          <a:chOff x="0" y="0"/>
          <a:chExt cx="0" cy="0"/>
        </a:xfrm>
      </p:grpSpPr>
      <p:sp>
        <p:nvSpPr>
          <p:cNvPr id="1485" name="Google Shape;1485;p36"/>
          <p:cNvSpPr txBox="1">
            <a:spLocks noGrp="1"/>
          </p:cNvSpPr>
          <p:nvPr>
            <p:ph type="subTitle" idx="1"/>
          </p:nvPr>
        </p:nvSpPr>
        <p:spPr>
          <a:xfrm>
            <a:off x="1924300" y="1704900"/>
            <a:ext cx="5295300" cy="173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600"/>
              <a:buNone/>
              <a:defRPr sz="3000"/>
            </a:lvl1pPr>
            <a:lvl2pPr lvl="1" rtl="0">
              <a:lnSpc>
                <a:spcPct val="100000"/>
              </a:lnSpc>
              <a:spcBef>
                <a:spcPts val="0"/>
              </a:spcBef>
              <a:spcAft>
                <a:spcPts val="0"/>
              </a:spcAft>
              <a:buSzPts val="3600"/>
              <a:buNone/>
              <a:defRPr sz="3600"/>
            </a:lvl2pPr>
            <a:lvl3pPr lvl="2" rtl="0">
              <a:lnSpc>
                <a:spcPct val="100000"/>
              </a:lnSpc>
              <a:spcBef>
                <a:spcPts val="0"/>
              </a:spcBef>
              <a:spcAft>
                <a:spcPts val="0"/>
              </a:spcAft>
              <a:buSzPts val="3600"/>
              <a:buNone/>
              <a:defRPr sz="3600"/>
            </a:lvl3pPr>
            <a:lvl4pPr lvl="3" rtl="0">
              <a:lnSpc>
                <a:spcPct val="100000"/>
              </a:lnSpc>
              <a:spcBef>
                <a:spcPts val="0"/>
              </a:spcBef>
              <a:spcAft>
                <a:spcPts val="0"/>
              </a:spcAft>
              <a:buSzPts val="3600"/>
              <a:buNone/>
              <a:defRPr sz="3600"/>
            </a:lvl4pPr>
            <a:lvl5pPr lvl="4" rtl="0">
              <a:lnSpc>
                <a:spcPct val="100000"/>
              </a:lnSpc>
              <a:spcBef>
                <a:spcPts val="0"/>
              </a:spcBef>
              <a:spcAft>
                <a:spcPts val="0"/>
              </a:spcAft>
              <a:buSzPts val="3600"/>
              <a:buNone/>
              <a:defRPr sz="3600"/>
            </a:lvl5pPr>
            <a:lvl6pPr lvl="5" rtl="0">
              <a:lnSpc>
                <a:spcPct val="100000"/>
              </a:lnSpc>
              <a:spcBef>
                <a:spcPts val="0"/>
              </a:spcBef>
              <a:spcAft>
                <a:spcPts val="0"/>
              </a:spcAft>
              <a:buSzPts val="3600"/>
              <a:buNone/>
              <a:defRPr sz="3600"/>
            </a:lvl6pPr>
            <a:lvl7pPr lvl="6" rtl="0">
              <a:lnSpc>
                <a:spcPct val="100000"/>
              </a:lnSpc>
              <a:spcBef>
                <a:spcPts val="0"/>
              </a:spcBef>
              <a:spcAft>
                <a:spcPts val="0"/>
              </a:spcAft>
              <a:buSzPts val="3600"/>
              <a:buNone/>
              <a:defRPr sz="3600"/>
            </a:lvl7pPr>
            <a:lvl8pPr lvl="7" rtl="0">
              <a:lnSpc>
                <a:spcPct val="100000"/>
              </a:lnSpc>
              <a:spcBef>
                <a:spcPts val="0"/>
              </a:spcBef>
              <a:spcAft>
                <a:spcPts val="0"/>
              </a:spcAft>
              <a:buSzPts val="3600"/>
              <a:buNone/>
              <a:defRPr sz="3600"/>
            </a:lvl8pPr>
            <a:lvl9pPr lvl="8" rtl="0">
              <a:lnSpc>
                <a:spcPct val="100000"/>
              </a:lnSpc>
              <a:spcBef>
                <a:spcPts val="0"/>
              </a:spcBef>
              <a:spcAft>
                <a:spcPts val="0"/>
              </a:spcAft>
              <a:buSzPts val="3600"/>
              <a:buNone/>
              <a:defRPr sz="3600"/>
            </a:lvl9pPr>
          </a:lstStyle>
          <a:p>
            <a:endParaRPr/>
          </a:p>
        </p:txBody>
      </p:sp>
      <p:sp>
        <p:nvSpPr>
          <p:cNvPr id="1486" name="Google Shape;1486;p36"/>
          <p:cNvSpPr txBox="1">
            <a:spLocks noGrp="1"/>
          </p:cNvSpPr>
          <p:nvPr>
            <p:ph type="ctrTitle"/>
          </p:nvPr>
        </p:nvSpPr>
        <p:spPr>
          <a:xfrm>
            <a:off x="3272413" y="3663875"/>
            <a:ext cx="2599200" cy="66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a:solidFill>
                  <a:schemeClr val="accent4"/>
                </a:solidFill>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grpSp>
        <p:nvGrpSpPr>
          <p:cNvPr id="1487" name="Google Shape;1487;p36"/>
          <p:cNvGrpSpPr/>
          <p:nvPr/>
        </p:nvGrpSpPr>
        <p:grpSpPr>
          <a:xfrm rot="5400000" flipH="1">
            <a:off x="7613820" y="3611830"/>
            <a:ext cx="877851" cy="2209091"/>
            <a:chOff x="-26858" y="-227337"/>
            <a:chExt cx="1093215" cy="2757917"/>
          </a:xfrm>
        </p:grpSpPr>
        <p:sp>
          <p:nvSpPr>
            <p:cNvPr id="1488" name="Google Shape;1488;p3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6"/>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6"/>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6"/>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6"/>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6"/>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6"/>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6"/>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6"/>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6"/>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6"/>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6"/>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6"/>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6"/>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6"/>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36"/>
          <p:cNvGrpSpPr/>
          <p:nvPr/>
        </p:nvGrpSpPr>
        <p:grpSpPr>
          <a:xfrm rot="-5400000" flipH="1">
            <a:off x="286059" y="-312722"/>
            <a:ext cx="1209907" cy="1782035"/>
            <a:chOff x="700771" y="-227337"/>
            <a:chExt cx="1458774" cy="2138784"/>
          </a:xfrm>
        </p:grpSpPr>
        <p:sp>
          <p:nvSpPr>
            <p:cNvPr id="1511" name="Google Shape;1511;p36"/>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6"/>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6"/>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6"/>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6"/>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6"/>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6"/>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6"/>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6"/>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6"/>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6"/>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6"/>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6"/>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6"/>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6"/>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6"/>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6"/>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6"/>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6"/>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_1">
    <p:spTree>
      <p:nvGrpSpPr>
        <p:cNvPr id="1" name="Shape 1530"/>
        <p:cNvGrpSpPr/>
        <p:nvPr/>
      </p:nvGrpSpPr>
      <p:grpSpPr>
        <a:xfrm>
          <a:off x="0" y="0"/>
          <a:ext cx="0" cy="0"/>
          <a:chOff x="0" y="0"/>
          <a:chExt cx="0" cy="0"/>
        </a:xfrm>
      </p:grpSpPr>
      <p:sp>
        <p:nvSpPr>
          <p:cNvPr id="1531" name="Google Shape;1531;p37"/>
          <p:cNvSpPr txBox="1">
            <a:spLocks noGrp="1"/>
          </p:cNvSpPr>
          <p:nvPr>
            <p:ph type="subTitle" idx="1"/>
          </p:nvPr>
        </p:nvSpPr>
        <p:spPr>
          <a:xfrm>
            <a:off x="1042416" y="2331720"/>
            <a:ext cx="1929300" cy="576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Barlow Condensed SemiBold"/>
              <a:buNone/>
              <a:defRPr sz="2000">
                <a:solidFill>
                  <a:schemeClr val="dk1"/>
                </a:solidFill>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532" name="Google Shape;1532;p37"/>
          <p:cNvSpPr txBox="1">
            <a:spLocks noGrp="1"/>
          </p:cNvSpPr>
          <p:nvPr>
            <p:ph type="title" hasCustomPrompt="1"/>
          </p:nvPr>
        </p:nvSpPr>
        <p:spPr>
          <a:xfrm>
            <a:off x="1041825" y="2843784"/>
            <a:ext cx="1930500" cy="36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1pPr>
            <a:lvl2pPr lvl="1"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2pPr>
            <a:lvl3pPr lvl="2"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3pPr>
            <a:lvl4pPr lvl="3"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4pPr>
            <a:lvl5pPr lvl="4"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5pPr>
            <a:lvl6pPr lvl="5"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6pPr>
            <a:lvl7pPr lvl="6"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7pPr>
            <a:lvl8pPr lvl="7"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8pPr>
            <a:lvl9pPr lvl="8"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9pPr>
          </a:lstStyle>
          <a:p>
            <a:r>
              <a:t>xx%</a:t>
            </a:r>
          </a:p>
        </p:txBody>
      </p:sp>
      <p:sp>
        <p:nvSpPr>
          <p:cNvPr id="1533" name="Google Shape;1533;p37"/>
          <p:cNvSpPr txBox="1">
            <a:spLocks noGrp="1"/>
          </p:cNvSpPr>
          <p:nvPr>
            <p:ph type="subTitle" idx="2"/>
          </p:nvPr>
        </p:nvSpPr>
        <p:spPr>
          <a:xfrm>
            <a:off x="1042425" y="3255264"/>
            <a:ext cx="1929300" cy="8322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
        <p:nvSpPr>
          <p:cNvPr id="1534" name="Google Shape;1534;p37"/>
          <p:cNvSpPr txBox="1">
            <a:spLocks noGrp="1"/>
          </p:cNvSpPr>
          <p:nvPr>
            <p:ph type="subTitle" idx="3"/>
          </p:nvPr>
        </p:nvSpPr>
        <p:spPr>
          <a:xfrm>
            <a:off x="3607341" y="2331720"/>
            <a:ext cx="1929300" cy="576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Barlow Condensed SemiBold"/>
              <a:buNone/>
              <a:defRPr sz="2000">
                <a:solidFill>
                  <a:schemeClr val="dk1"/>
                </a:solidFill>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535" name="Google Shape;1535;p37"/>
          <p:cNvSpPr txBox="1">
            <a:spLocks noGrp="1"/>
          </p:cNvSpPr>
          <p:nvPr>
            <p:ph type="title" idx="4" hasCustomPrompt="1"/>
          </p:nvPr>
        </p:nvSpPr>
        <p:spPr>
          <a:xfrm>
            <a:off x="3606750" y="2843784"/>
            <a:ext cx="1930500" cy="36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1pPr>
            <a:lvl2pPr lvl="1"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2pPr>
            <a:lvl3pPr lvl="2"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3pPr>
            <a:lvl4pPr lvl="3"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4pPr>
            <a:lvl5pPr lvl="4"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5pPr>
            <a:lvl6pPr lvl="5"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6pPr>
            <a:lvl7pPr lvl="6"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7pPr>
            <a:lvl8pPr lvl="7"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8pPr>
            <a:lvl9pPr lvl="8"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9pPr>
          </a:lstStyle>
          <a:p>
            <a:r>
              <a:t>xx%</a:t>
            </a:r>
          </a:p>
        </p:txBody>
      </p:sp>
      <p:sp>
        <p:nvSpPr>
          <p:cNvPr id="1536" name="Google Shape;1536;p37"/>
          <p:cNvSpPr txBox="1">
            <a:spLocks noGrp="1"/>
          </p:cNvSpPr>
          <p:nvPr>
            <p:ph type="subTitle" idx="5"/>
          </p:nvPr>
        </p:nvSpPr>
        <p:spPr>
          <a:xfrm>
            <a:off x="3607350" y="3255264"/>
            <a:ext cx="1929300" cy="83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537" name="Google Shape;1537;p37"/>
          <p:cNvSpPr txBox="1">
            <a:spLocks noGrp="1"/>
          </p:cNvSpPr>
          <p:nvPr>
            <p:ph type="subTitle" idx="6"/>
          </p:nvPr>
        </p:nvSpPr>
        <p:spPr>
          <a:xfrm>
            <a:off x="6172266" y="2331720"/>
            <a:ext cx="1929300" cy="576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Barlow Condensed SemiBold"/>
              <a:buNone/>
              <a:defRPr sz="2000">
                <a:solidFill>
                  <a:schemeClr val="dk1"/>
                </a:solidFill>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538" name="Google Shape;1538;p37"/>
          <p:cNvSpPr txBox="1">
            <a:spLocks noGrp="1"/>
          </p:cNvSpPr>
          <p:nvPr>
            <p:ph type="title" idx="7" hasCustomPrompt="1"/>
          </p:nvPr>
        </p:nvSpPr>
        <p:spPr>
          <a:xfrm>
            <a:off x="6171675" y="2843784"/>
            <a:ext cx="1930500" cy="36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1pPr>
            <a:lvl2pPr lvl="1"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2pPr>
            <a:lvl3pPr lvl="2"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3pPr>
            <a:lvl4pPr lvl="3"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4pPr>
            <a:lvl5pPr lvl="4"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5pPr>
            <a:lvl6pPr lvl="5"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6pPr>
            <a:lvl7pPr lvl="6"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7pPr>
            <a:lvl8pPr lvl="7"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8pPr>
            <a:lvl9pPr lvl="8" algn="r" rtl="0">
              <a:spcBef>
                <a:spcPts val="0"/>
              </a:spcBef>
              <a:spcAft>
                <a:spcPts val="0"/>
              </a:spcAft>
              <a:buSzPts val="1600"/>
              <a:buFont typeface="Barlow Condensed Medium"/>
              <a:buNone/>
              <a:defRPr sz="1600">
                <a:latin typeface="Barlow Condensed Medium"/>
                <a:ea typeface="Barlow Condensed Medium"/>
                <a:cs typeface="Barlow Condensed Medium"/>
                <a:sym typeface="Barlow Condensed Medium"/>
              </a:defRPr>
            </a:lvl9pPr>
          </a:lstStyle>
          <a:p>
            <a:r>
              <a:t>xx%</a:t>
            </a:r>
          </a:p>
        </p:txBody>
      </p:sp>
      <p:sp>
        <p:nvSpPr>
          <p:cNvPr id="1539" name="Google Shape;1539;p37"/>
          <p:cNvSpPr txBox="1">
            <a:spLocks noGrp="1"/>
          </p:cNvSpPr>
          <p:nvPr>
            <p:ph type="subTitle" idx="8"/>
          </p:nvPr>
        </p:nvSpPr>
        <p:spPr>
          <a:xfrm>
            <a:off x="6172275" y="3255264"/>
            <a:ext cx="1929300" cy="83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540" name="Google Shape;1540;p37"/>
          <p:cNvSpPr txBox="1">
            <a:spLocks noGrp="1"/>
          </p:cNvSpPr>
          <p:nvPr>
            <p:ph type="ctrTitle" idx="9"/>
          </p:nvPr>
        </p:nvSpPr>
        <p:spPr>
          <a:xfrm flipH="1">
            <a:off x="770700" y="468450"/>
            <a:ext cx="3801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541" name="Google Shape;1541;p37"/>
          <p:cNvCxnSpPr/>
          <p:nvPr/>
        </p:nvCxnSpPr>
        <p:spPr>
          <a:xfrm>
            <a:off x="498025" y="-63925"/>
            <a:ext cx="0" cy="1124100"/>
          </a:xfrm>
          <a:prstGeom prst="straightConnector1">
            <a:avLst/>
          </a:prstGeom>
          <a:noFill/>
          <a:ln w="28575" cap="flat" cmpd="sng">
            <a:solidFill>
              <a:schemeClr val="lt2"/>
            </a:solidFill>
            <a:prstDash val="solid"/>
            <a:round/>
            <a:headEnd type="none" w="med" len="med"/>
            <a:tailEnd type="none" w="med" len="med"/>
          </a:ln>
        </p:spPr>
      </p:cxnSp>
      <p:grpSp>
        <p:nvGrpSpPr>
          <p:cNvPr id="1542" name="Google Shape;1542;p37"/>
          <p:cNvGrpSpPr/>
          <p:nvPr/>
        </p:nvGrpSpPr>
        <p:grpSpPr>
          <a:xfrm rot="5400000" flipH="1">
            <a:off x="7613820" y="3611830"/>
            <a:ext cx="877851" cy="2209091"/>
            <a:chOff x="-26858" y="-227337"/>
            <a:chExt cx="1093215" cy="2757917"/>
          </a:xfrm>
        </p:grpSpPr>
        <p:sp>
          <p:nvSpPr>
            <p:cNvPr id="1543" name="Google Shape;1543;p3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7"/>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7"/>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7"/>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7"/>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7"/>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7"/>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7"/>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7"/>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7"/>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7"/>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7"/>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7"/>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7"/>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7"/>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hree columns 1">
  <p:cSld name="CUSTOM_3">
    <p:spTree>
      <p:nvGrpSpPr>
        <p:cNvPr id="1" name="Shape 1565"/>
        <p:cNvGrpSpPr/>
        <p:nvPr/>
      </p:nvGrpSpPr>
      <p:grpSpPr>
        <a:xfrm>
          <a:off x="0" y="0"/>
          <a:ext cx="0" cy="0"/>
          <a:chOff x="0" y="0"/>
          <a:chExt cx="0" cy="0"/>
        </a:xfrm>
      </p:grpSpPr>
      <p:sp>
        <p:nvSpPr>
          <p:cNvPr id="1566" name="Google Shape;1566;p38"/>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567" name="Google Shape;1567;p38"/>
          <p:cNvCxnSpPr/>
          <p:nvPr/>
        </p:nvCxnSpPr>
        <p:spPr>
          <a:xfrm>
            <a:off x="498025" y="-63925"/>
            <a:ext cx="0" cy="1124100"/>
          </a:xfrm>
          <a:prstGeom prst="straightConnector1">
            <a:avLst/>
          </a:prstGeom>
          <a:noFill/>
          <a:ln w="28575" cap="flat" cmpd="sng">
            <a:solidFill>
              <a:schemeClr val="lt2"/>
            </a:solidFill>
            <a:prstDash val="solid"/>
            <a:round/>
            <a:headEnd type="none" w="med" len="med"/>
            <a:tailEnd type="none" w="med" len="med"/>
          </a:ln>
        </p:spPr>
      </p:cxnSp>
      <p:grpSp>
        <p:nvGrpSpPr>
          <p:cNvPr id="1568" name="Google Shape;1568;p38"/>
          <p:cNvGrpSpPr/>
          <p:nvPr/>
        </p:nvGrpSpPr>
        <p:grpSpPr>
          <a:xfrm rot="5400000" flipH="1">
            <a:off x="7613820" y="3611830"/>
            <a:ext cx="877851" cy="2209091"/>
            <a:chOff x="-26858" y="-227337"/>
            <a:chExt cx="1093215" cy="2757917"/>
          </a:xfrm>
        </p:grpSpPr>
        <p:sp>
          <p:nvSpPr>
            <p:cNvPr id="1569" name="Google Shape;1569;p3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8"/>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8"/>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8"/>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8"/>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8"/>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8"/>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8"/>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8"/>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8"/>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8"/>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8"/>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8"/>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8"/>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8"/>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1" name="Google Shape;1591;p38"/>
          <p:cNvSpPr txBox="1">
            <a:spLocks noGrp="1"/>
          </p:cNvSpPr>
          <p:nvPr>
            <p:ph type="subTitle" idx="1"/>
          </p:nvPr>
        </p:nvSpPr>
        <p:spPr>
          <a:xfrm>
            <a:off x="2670048" y="1289304"/>
            <a:ext cx="1252800" cy="429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Font typeface="Barlow Condensed SemiBold"/>
              <a:buNone/>
              <a:defRPr sz="2000">
                <a:solidFill>
                  <a:schemeClr val="dk1"/>
                </a:solidFill>
                <a:latin typeface="Barlow Condensed SemiBold"/>
                <a:ea typeface="Barlow Condensed SemiBold"/>
                <a:cs typeface="Barlow Condensed SemiBold"/>
                <a:sym typeface="Barlow Condensed SemiBold"/>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592" name="Google Shape;1592;p38"/>
          <p:cNvSpPr txBox="1">
            <a:spLocks noGrp="1"/>
          </p:cNvSpPr>
          <p:nvPr>
            <p:ph type="subTitle" idx="2"/>
          </p:nvPr>
        </p:nvSpPr>
        <p:spPr>
          <a:xfrm>
            <a:off x="1005840" y="1591056"/>
            <a:ext cx="2916900" cy="576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593" name="Google Shape;1593;p38"/>
          <p:cNvSpPr txBox="1">
            <a:spLocks noGrp="1"/>
          </p:cNvSpPr>
          <p:nvPr>
            <p:ph type="subTitle" idx="3"/>
          </p:nvPr>
        </p:nvSpPr>
        <p:spPr>
          <a:xfrm>
            <a:off x="2670048" y="3538728"/>
            <a:ext cx="1252800" cy="429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Font typeface="Barlow Condensed SemiBold"/>
              <a:buNone/>
              <a:defRPr sz="2000">
                <a:solidFill>
                  <a:schemeClr val="dk1"/>
                </a:solidFill>
                <a:latin typeface="Barlow Condensed SemiBold"/>
                <a:ea typeface="Barlow Condensed SemiBold"/>
                <a:cs typeface="Barlow Condensed SemiBold"/>
                <a:sym typeface="Barlow Condensed SemiBold"/>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594" name="Google Shape;1594;p38"/>
          <p:cNvSpPr txBox="1">
            <a:spLocks noGrp="1"/>
          </p:cNvSpPr>
          <p:nvPr>
            <p:ph type="subTitle" idx="4"/>
          </p:nvPr>
        </p:nvSpPr>
        <p:spPr>
          <a:xfrm>
            <a:off x="1005840" y="3840480"/>
            <a:ext cx="2916900" cy="576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595" name="Google Shape;1595;p38"/>
          <p:cNvSpPr txBox="1">
            <a:spLocks noGrp="1"/>
          </p:cNvSpPr>
          <p:nvPr>
            <p:ph type="subTitle" idx="5"/>
          </p:nvPr>
        </p:nvSpPr>
        <p:spPr>
          <a:xfrm>
            <a:off x="2670048" y="2414016"/>
            <a:ext cx="1252800" cy="429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Font typeface="Barlow Condensed SemiBold"/>
              <a:buNone/>
              <a:defRPr sz="2000">
                <a:solidFill>
                  <a:schemeClr val="dk1"/>
                </a:solidFill>
                <a:latin typeface="Barlow Condensed SemiBold"/>
                <a:ea typeface="Barlow Condensed SemiBold"/>
                <a:cs typeface="Barlow Condensed SemiBold"/>
                <a:sym typeface="Barlow Condensed SemiBold"/>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596" name="Google Shape;1596;p38"/>
          <p:cNvSpPr txBox="1">
            <a:spLocks noGrp="1"/>
          </p:cNvSpPr>
          <p:nvPr>
            <p:ph type="subTitle" idx="6"/>
          </p:nvPr>
        </p:nvSpPr>
        <p:spPr>
          <a:xfrm>
            <a:off x="1005840" y="2715767"/>
            <a:ext cx="2916900" cy="576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hree columns 2">
  <p:cSld name="TITLE_ONLY_2_1">
    <p:spTree>
      <p:nvGrpSpPr>
        <p:cNvPr id="1" name="Shape 1597"/>
        <p:cNvGrpSpPr/>
        <p:nvPr/>
      </p:nvGrpSpPr>
      <p:grpSpPr>
        <a:xfrm>
          <a:off x="0" y="0"/>
          <a:ext cx="0" cy="0"/>
          <a:chOff x="0" y="0"/>
          <a:chExt cx="0" cy="0"/>
        </a:xfrm>
      </p:grpSpPr>
      <p:sp>
        <p:nvSpPr>
          <p:cNvPr id="1598" name="Google Shape;1598;p39"/>
          <p:cNvSpPr txBox="1">
            <a:spLocks noGrp="1"/>
          </p:cNvSpPr>
          <p:nvPr>
            <p:ph type="subTitle" idx="1"/>
          </p:nvPr>
        </p:nvSpPr>
        <p:spPr>
          <a:xfrm>
            <a:off x="924358" y="2982025"/>
            <a:ext cx="17178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599" name="Google Shape;1599;p39"/>
          <p:cNvSpPr txBox="1">
            <a:spLocks noGrp="1"/>
          </p:cNvSpPr>
          <p:nvPr>
            <p:ph type="subTitle" idx="2"/>
          </p:nvPr>
        </p:nvSpPr>
        <p:spPr>
          <a:xfrm>
            <a:off x="724602" y="3335720"/>
            <a:ext cx="2117400" cy="7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00" name="Google Shape;1600;p39"/>
          <p:cNvSpPr txBox="1">
            <a:spLocks noGrp="1"/>
          </p:cNvSpPr>
          <p:nvPr>
            <p:ph type="subTitle" idx="3"/>
          </p:nvPr>
        </p:nvSpPr>
        <p:spPr>
          <a:xfrm>
            <a:off x="3712963" y="2982025"/>
            <a:ext cx="17181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01" name="Google Shape;1601;p39"/>
          <p:cNvSpPr txBox="1">
            <a:spLocks noGrp="1"/>
          </p:cNvSpPr>
          <p:nvPr>
            <p:ph type="subTitle" idx="4"/>
          </p:nvPr>
        </p:nvSpPr>
        <p:spPr>
          <a:xfrm>
            <a:off x="3513298" y="3335720"/>
            <a:ext cx="2117400" cy="7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02" name="Google Shape;1602;p39"/>
          <p:cNvSpPr txBox="1">
            <a:spLocks noGrp="1"/>
          </p:cNvSpPr>
          <p:nvPr>
            <p:ph type="subTitle" idx="5"/>
          </p:nvPr>
        </p:nvSpPr>
        <p:spPr>
          <a:xfrm>
            <a:off x="6501707" y="2982025"/>
            <a:ext cx="17181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03" name="Google Shape;1603;p39"/>
          <p:cNvSpPr txBox="1">
            <a:spLocks noGrp="1"/>
          </p:cNvSpPr>
          <p:nvPr>
            <p:ph type="subTitle" idx="6"/>
          </p:nvPr>
        </p:nvSpPr>
        <p:spPr>
          <a:xfrm>
            <a:off x="6302000" y="3335720"/>
            <a:ext cx="2117400" cy="7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04" name="Google Shape;1604;p39"/>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605" name="Google Shape;1605;p39"/>
          <p:cNvCxnSpPr/>
          <p:nvPr/>
        </p:nvCxnSpPr>
        <p:spPr>
          <a:xfrm>
            <a:off x="498025" y="-63925"/>
            <a:ext cx="0" cy="1124100"/>
          </a:xfrm>
          <a:prstGeom prst="straightConnector1">
            <a:avLst/>
          </a:prstGeom>
          <a:noFill/>
          <a:ln w="28575" cap="flat" cmpd="sng">
            <a:solidFill>
              <a:schemeClr val="lt2"/>
            </a:solidFill>
            <a:prstDash val="solid"/>
            <a:round/>
            <a:headEnd type="none" w="med" len="med"/>
            <a:tailEnd type="none" w="med" len="med"/>
          </a:ln>
        </p:spPr>
      </p:cxnSp>
      <p:grpSp>
        <p:nvGrpSpPr>
          <p:cNvPr id="1606" name="Google Shape;1606;p39"/>
          <p:cNvGrpSpPr/>
          <p:nvPr/>
        </p:nvGrpSpPr>
        <p:grpSpPr>
          <a:xfrm rot="5400000" flipH="1">
            <a:off x="7613820" y="3611830"/>
            <a:ext cx="877851" cy="2209091"/>
            <a:chOff x="-26858" y="-227337"/>
            <a:chExt cx="1093215" cy="2757917"/>
          </a:xfrm>
        </p:grpSpPr>
        <p:sp>
          <p:nvSpPr>
            <p:cNvPr id="1607" name="Google Shape;1607;p39"/>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9"/>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9"/>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9"/>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9"/>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9"/>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9"/>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9"/>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9"/>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9"/>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9"/>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9"/>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9"/>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9"/>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9"/>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9"/>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9"/>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9"/>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four columns">
  <p:cSld name="TITLE_ONLY_1">
    <p:spTree>
      <p:nvGrpSpPr>
        <p:cNvPr id="1" name="Shape 1629"/>
        <p:cNvGrpSpPr/>
        <p:nvPr/>
      </p:nvGrpSpPr>
      <p:grpSpPr>
        <a:xfrm>
          <a:off x="0" y="0"/>
          <a:ext cx="0" cy="0"/>
          <a:chOff x="0" y="0"/>
          <a:chExt cx="0" cy="0"/>
        </a:xfrm>
      </p:grpSpPr>
      <p:sp>
        <p:nvSpPr>
          <p:cNvPr id="1630" name="Google Shape;1630;p40"/>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cxnSp>
        <p:nvCxnSpPr>
          <p:cNvPr id="1631" name="Google Shape;1631;p40"/>
          <p:cNvCxnSpPr/>
          <p:nvPr/>
        </p:nvCxnSpPr>
        <p:spPr>
          <a:xfrm>
            <a:off x="8634675" y="-1604650"/>
            <a:ext cx="0" cy="2664900"/>
          </a:xfrm>
          <a:prstGeom prst="straightConnector1">
            <a:avLst/>
          </a:prstGeom>
          <a:noFill/>
          <a:ln w="28575" cap="flat" cmpd="sng">
            <a:solidFill>
              <a:schemeClr val="accent4"/>
            </a:solidFill>
            <a:prstDash val="solid"/>
            <a:round/>
            <a:headEnd type="none" w="med" len="med"/>
            <a:tailEnd type="none" w="med" len="med"/>
          </a:ln>
        </p:spPr>
      </p:cxnSp>
      <p:grpSp>
        <p:nvGrpSpPr>
          <p:cNvPr id="1632" name="Google Shape;1632;p40"/>
          <p:cNvGrpSpPr/>
          <p:nvPr/>
        </p:nvGrpSpPr>
        <p:grpSpPr>
          <a:xfrm rot="-5400000">
            <a:off x="665620" y="3611830"/>
            <a:ext cx="877851" cy="2209091"/>
            <a:chOff x="-26858" y="-227337"/>
            <a:chExt cx="1093215" cy="2757917"/>
          </a:xfrm>
        </p:grpSpPr>
        <p:sp>
          <p:nvSpPr>
            <p:cNvPr id="1633" name="Google Shape;1633;p40"/>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0"/>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0"/>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0"/>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5" name="Google Shape;1655;p40"/>
          <p:cNvSpPr txBox="1">
            <a:spLocks noGrp="1"/>
          </p:cNvSpPr>
          <p:nvPr>
            <p:ph type="subTitle" idx="1"/>
          </p:nvPr>
        </p:nvSpPr>
        <p:spPr>
          <a:xfrm>
            <a:off x="1399032" y="1645362"/>
            <a:ext cx="1481400" cy="393300"/>
          </a:xfrm>
          <a:prstGeom prst="rect">
            <a:avLst/>
          </a:prstGeom>
        </p:spPr>
        <p:txBody>
          <a:bodyPr spcFirstLastPara="1" wrap="square" lIns="91425" tIns="91425" rIns="91425" bIns="91425" anchor="b" anchorCtr="0">
            <a:noAutofit/>
          </a:bodyPr>
          <a:lstStyle>
            <a:lvl1pPr lvl="0" algn="r">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656" name="Google Shape;1656;p40"/>
          <p:cNvSpPr txBox="1">
            <a:spLocks noGrp="1"/>
          </p:cNvSpPr>
          <p:nvPr>
            <p:ph type="subTitle" idx="2"/>
          </p:nvPr>
        </p:nvSpPr>
        <p:spPr>
          <a:xfrm>
            <a:off x="713232" y="1884838"/>
            <a:ext cx="2167200" cy="576000"/>
          </a:xfrm>
          <a:prstGeom prst="rect">
            <a:avLst/>
          </a:prstGeom>
        </p:spPr>
        <p:txBody>
          <a:bodyPr spcFirstLastPara="1" wrap="square" lIns="91425" tIns="91425" rIns="91425" bIns="91425" anchor="t" anchorCtr="0">
            <a:noAutofit/>
          </a:bodyPr>
          <a:lstStyle>
            <a:lvl1pPr lvl="0" algn="r">
              <a:spcBef>
                <a:spcPts val="0"/>
              </a:spcBef>
              <a:spcAft>
                <a:spcPts val="0"/>
              </a:spcAft>
              <a:buSzPts val="1400"/>
              <a:buNone/>
              <a:defRPr/>
            </a:lvl1pPr>
            <a:lvl2pPr lvl="1" algn="r">
              <a:spcBef>
                <a:spcPts val="0"/>
              </a:spcBef>
              <a:spcAft>
                <a:spcPts val="0"/>
              </a:spcAft>
              <a:buSzPts val="1400"/>
              <a:buNone/>
              <a:defRPr/>
            </a:lvl2pPr>
            <a:lvl3pPr lvl="2" algn="r">
              <a:spcBef>
                <a:spcPts val="1600"/>
              </a:spcBef>
              <a:spcAft>
                <a:spcPts val="0"/>
              </a:spcAft>
              <a:buSzPts val="1400"/>
              <a:buNone/>
              <a:defRPr/>
            </a:lvl3pPr>
            <a:lvl4pPr lvl="3" algn="r">
              <a:spcBef>
                <a:spcPts val="1600"/>
              </a:spcBef>
              <a:spcAft>
                <a:spcPts val="0"/>
              </a:spcAft>
              <a:buSzPts val="1400"/>
              <a:buNone/>
              <a:defRPr/>
            </a:lvl4pPr>
            <a:lvl5pPr lvl="4" algn="r">
              <a:spcBef>
                <a:spcPts val="1600"/>
              </a:spcBef>
              <a:spcAft>
                <a:spcPts val="0"/>
              </a:spcAft>
              <a:buSzPts val="1400"/>
              <a:buNone/>
              <a:defRPr/>
            </a:lvl5pPr>
            <a:lvl6pPr lvl="5" algn="r">
              <a:spcBef>
                <a:spcPts val="1600"/>
              </a:spcBef>
              <a:spcAft>
                <a:spcPts val="0"/>
              </a:spcAft>
              <a:buSzPts val="1400"/>
              <a:buNone/>
              <a:defRPr/>
            </a:lvl6pPr>
            <a:lvl7pPr lvl="6" algn="r">
              <a:spcBef>
                <a:spcPts val="1600"/>
              </a:spcBef>
              <a:spcAft>
                <a:spcPts val="0"/>
              </a:spcAft>
              <a:buSzPts val="1400"/>
              <a:buNone/>
              <a:defRPr/>
            </a:lvl7pPr>
            <a:lvl8pPr lvl="7" algn="r">
              <a:spcBef>
                <a:spcPts val="1600"/>
              </a:spcBef>
              <a:spcAft>
                <a:spcPts val="0"/>
              </a:spcAft>
              <a:buSzPts val="1400"/>
              <a:buNone/>
              <a:defRPr/>
            </a:lvl8pPr>
            <a:lvl9pPr lvl="8" algn="r">
              <a:spcBef>
                <a:spcPts val="1600"/>
              </a:spcBef>
              <a:spcAft>
                <a:spcPts val="1600"/>
              </a:spcAft>
              <a:buSzPts val="1400"/>
              <a:buNone/>
              <a:defRPr/>
            </a:lvl9pPr>
          </a:lstStyle>
          <a:p>
            <a:endParaRPr/>
          </a:p>
        </p:txBody>
      </p:sp>
      <p:sp>
        <p:nvSpPr>
          <p:cNvPr id="1657" name="Google Shape;1657;p40"/>
          <p:cNvSpPr txBox="1">
            <a:spLocks noGrp="1"/>
          </p:cNvSpPr>
          <p:nvPr>
            <p:ph type="subTitle" idx="3"/>
          </p:nvPr>
        </p:nvSpPr>
        <p:spPr>
          <a:xfrm>
            <a:off x="1399032" y="3044394"/>
            <a:ext cx="1481400" cy="39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58" name="Google Shape;1658;p40"/>
          <p:cNvSpPr txBox="1">
            <a:spLocks noGrp="1"/>
          </p:cNvSpPr>
          <p:nvPr>
            <p:ph type="subTitle" idx="4"/>
          </p:nvPr>
        </p:nvSpPr>
        <p:spPr>
          <a:xfrm>
            <a:off x="713232" y="3283870"/>
            <a:ext cx="2167200" cy="576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659" name="Google Shape;1659;p40"/>
          <p:cNvSpPr txBox="1">
            <a:spLocks noGrp="1"/>
          </p:cNvSpPr>
          <p:nvPr>
            <p:ph type="subTitle" idx="5"/>
          </p:nvPr>
        </p:nvSpPr>
        <p:spPr>
          <a:xfrm>
            <a:off x="6263640" y="1645362"/>
            <a:ext cx="14814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60" name="Google Shape;1660;p40"/>
          <p:cNvSpPr txBox="1">
            <a:spLocks noGrp="1"/>
          </p:cNvSpPr>
          <p:nvPr>
            <p:ph type="subTitle" idx="6"/>
          </p:nvPr>
        </p:nvSpPr>
        <p:spPr>
          <a:xfrm>
            <a:off x="6263640" y="1884838"/>
            <a:ext cx="21672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61" name="Google Shape;1661;p40"/>
          <p:cNvSpPr txBox="1">
            <a:spLocks noGrp="1"/>
          </p:cNvSpPr>
          <p:nvPr>
            <p:ph type="subTitle" idx="7"/>
          </p:nvPr>
        </p:nvSpPr>
        <p:spPr>
          <a:xfrm>
            <a:off x="6263640" y="3044394"/>
            <a:ext cx="14814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62" name="Google Shape;1662;p40"/>
          <p:cNvSpPr txBox="1">
            <a:spLocks noGrp="1"/>
          </p:cNvSpPr>
          <p:nvPr>
            <p:ph type="subTitle" idx="8"/>
          </p:nvPr>
        </p:nvSpPr>
        <p:spPr>
          <a:xfrm>
            <a:off x="6263640" y="3283870"/>
            <a:ext cx="21672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9"/>
        <p:cNvGrpSpPr/>
        <p:nvPr/>
      </p:nvGrpSpPr>
      <p:grpSpPr>
        <a:xfrm>
          <a:off x="0" y="0"/>
          <a:ext cx="0" cy="0"/>
          <a:chOff x="0" y="0"/>
          <a:chExt cx="0" cy="0"/>
        </a:xfrm>
      </p:grpSpPr>
      <p:sp>
        <p:nvSpPr>
          <p:cNvPr id="130" name="Google Shape;130;p5"/>
          <p:cNvSpPr txBox="1">
            <a:spLocks noGrp="1"/>
          </p:cNvSpPr>
          <p:nvPr>
            <p:ph type="ctrTitle"/>
          </p:nvPr>
        </p:nvSpPr>
        <p:spPr>
          <a:xfrm flipH="1">
            <a:off x="770700" y="468450"/>
            <a:ext cx="80955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31" name="Google Shape;131;p5"/>
          <p:cNvCxnSpPr/>
          <p:nvPr/>
        </p:nvCxnSpPr>
        <p:spPr>
          <a:xfrm>
            <a:off x="498025" y="-44700"/>
            <a:ext cx="0" cy="1104900"/>
          </a:xfrm>
          <a:prstGeom prst="straightConnector1">
            <a:avLst/>
          </a:prstGeom>
          <a:noFill/>
          <a:ln w="28575" cap="flat" cmpd="sng">
            <a:solidFill>
              <a:schemeClr val="lt2"/>
            </a:solidFill>
            <a:prstDash val="solid"/>
            <a:round/>
            <a:headEnd type="none" w="med" len="med"/>
            <a:tailEnd type="none" w="med" len="med"/>
          </a:ln>
        </p:spPr>
      </p:cxnSp>
      <p:sp>
        <p:nvSpPr>
          <p:cNvPr id="132" name="Google Shape;132;p5"/>
          <p:cNvSpPr txBox="1">
            <a:spLocks noGrp="1"/>
          </p:cNvSpPr>
          <p:nvPr>
            <p:ph type="subTitle" idx="1"/>
          </p:nvPr>
        </p:nvSpPr>
        <p:spPr>
          <a:xfrm>
            <a:off x="3280813" y="1046250"/>
            <a:ext cx="1965900" cy="576000"/>
          </a:xfrm>
          <a:prstGeom prst="rect">
            <a:avLst/>
          </a:prstGeom>
        </p:spPr>
        <p:txBody>
          <a:bodyPr spcFirstLastPara="1" wrap="square" lIns="91425" tIns="91425" rIns="91425" bIns="91425" anchor="b" anchorCtr="0">
            <a:noAutofit/>
          </a:bodyPr>
          <a:lstStyle>
            <a:lvl1pPr lvl="0">
              <a:spcBef>
                <a:spcPts val="0"/>
              </a:spcBef>
              <a:spcAft>
                <a:spcPts val="0"/>
              </a:spcAft>
              <a:buSzPts val="1800"/>
              <a:buFont typeface="Barlow Condensed SemiBold"/>
              <a:buNone/>
              <a:defRPr sz="1800">
                <a:solidFill>
                  <a:schemeClr val="dk1"/>
                </a:solidFill>
                <a:latin typeface="Barlow Condensed SemiBold"/>
                <a:ea typeface="Barlow Condensed SemiBold"/>
                <a:cs typeface="Barlow Condensed SemiBold"/>
                <a:sym typeface="Barlow Condensed SemiBo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33" name="Google Shape;133;p5"/>
          <p:cNvSpPr txBox="1">
            <a:spLocks noGrp="1"/>
          </p:cNvSpPr>
          <p:nvPr>
            <p:ph type="subTitle" idx="2"/>
          </p:nvPr>
        </p:nvSpPr>
        <p:spPr>
          <a:xfrm>
            <a:off x="3282700" y="1925451"/>
            <a:ext cx="4614000" cy="711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100"/>
              <a:buChar char="●"/>
              <a:defRPr/>
            </a:lvl1pPr>
            <a:lvl2pPr lvl="1" rtl="0">
              <a:spcBef>
                <a:spcPts val="0"/>
              </a:spcBef>
              <a:spcAft>
                <a:spcPts val="0"/>
              </a:spcAft>
              <a:buSzPts val="1100"/>
              <a:buChar char="○"/>
              <a:defRPr sz="1100"/>
            </a:lvl2pPr>
            <a:lvl3pPr lvl="2" rtl="0">
              <a:spcBef>
                <a:spcPts val="1600"/>
              </a:spcBef>
              <a:spcAft>
                <a:spcPts val="0"/>
              </a:spcAft>
              <a:buSzPts val="1100"/>
              <a:buChar char="■"/>
              <a:defRPr sz="1100"/>
            </a:lvl3pPr>
            <a:lvl4pPr lvl="3" rtl="0">
              <a:spcBef>
                <a:spcPts val="1600"/>
              </a:spcBef>
              <a:spcAft>
                <a:spcPts val="0"/>
              </a:spcAft>
              <a:buSzPts val="1100"/>
              <a:buChar char="●"/>
              <a:defRPr sz="1100"/>
            </a:lvl4pPr>
            <a:lvl5pPr lvl="4" rtl="0">
              <a:spcBef>
                <a:spcPts val="1600"/>
              </a:spcBef>
              <a:spcAft>
                <a:spcPts val="0"/>
              </a:spcAft>
              <a:buSzPts val="1100"/>
              <a:buChar char="○"/>
              <a:defRPr sz="1100"/>
            </a:lvl5pPr>
            <a:lvl6pPr lvl="5" rtl="0">
              <a:spcBef>
                <a:spcPts val="1600"/>
              </a:spcBef>
              <a:spcAft>
                <a:spcPts val="0"/>
              </a:spcAft>
              <a:buSzPts val="1100"/>
              <a:buChar char="■"/>
              <a:defRPr sz="1100"/>
            </a:lvl6pPr>
            <a:lvl7pPr lvl="6" rtl="0">
              <a:spcBef>
                <a:spcPts val="1600"/>
              </a:spcBef>
              <a:spcAft>
                <a:spcPts val="0"/>
              </a:spcAft>
              <a:buSzPts val="1100"/>
              <a:buChar char="●"/>
              <a:defRPr sz="1100"/>
            </a:lvl7pPr>
            <a:lvl8pPr lvl="7" rtl="0">
              <a:spcBef>
                <a:spcPts val="1600"/>
              </a:spcBef>
              <a:spcAft>
                <a:spcPts val="0"/>
              </a:spcAft>
              <a:buSzPts val="1100"/>
              <a:buChar char="○"/>
              <a:defRPr sz="1100"/>
            </a:lvl8pPr>
            <a:lvl9pPr lvl="8" rtl="0">
              <a:spcBef>
                <a:spcPts val="1600"/>
              </a:spcBef>
              <a:spcAft>
                <a:spcPts val="1600"/>
              </a:spcAft>
              <a:buSzPts val="1100"/>
              <a:buChar char="■"/>
              <a:defRPr sz="1100"/>
            </a:lvl9pPr>
          </a:lstStyle>
          <a:p>
            <a:endParaRPr/>
          </a:p>
        </p:txBody>
      </p:sp>
      <p:sp>
        <p:nvSpPr>
          <p:cNvPr id="134" name="Google Shape;134;p5"/>
          <p:cNvSpPr txBox="1">
            <a:spLocks noGrp="1"/>
          </p:cNvSpPr>
          <p:nvPr>
            <p:ph type="title" idx="3" hasCustomPrompt="1"/>
          </p:nvPr>
        </p:nvSpPr>
        <p:spPr>
          <a:xfrm>
            <a:off x="5654113" y="1046250"/>
            <a:ext cx="1965900" cy="57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35" name="Google Shape;135;p5"/>
          <p:cNvSpPr txBox="1">
            <a:spLocks noGrp="1"/>
          </p:cNvSpPr>
          <p:nvPr>
            <p:ph type="subTitle" idx="4"/>
          </p:nvPr>
        </p:nvSpPr>
        <p:spPr>
          <a:xfrm>
            <a:off x="3280813" y="1636850"/>
            <a:ext cx="4343400" cy="36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Barlow Condensed Medium"/>
              <a:buNone/>
              <a:defRPr>
                <a:latin typeface="Barlow Condensed Medium"/>
                <a:ea typeface="Barlow Condensed Medium"/>
                <a:cs typeface="Barlow Condensed Medium"/>
                <a:sym typeface="Barlow Condensed Mediu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6" name="Google Shape;136;p5"/>
          <p:cNvSpPr txBox="1">
            <a:spLocks noGrp="1"/>
          </p:cNvSpPr>
          <p:nvPr>
            <p:ph type="subTitle" idx="5"/>
          </p:nvPr>
        </p:nvSpPr>
        <p:spPr>
          <a:xfrm>
            <a:off x="3280813" y="3003575"/>
            <a:ext cx="1965900" cy="5760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dk1"/>
                </a:solidFill>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7" name="Google Shape;137;p5"/>
          <p:cNvSpPr txBox="1">
            <a:spLocks noGrp="1"/>
          </p:cNvSpPr>
          <p:nvPr>
            <p:ph type="subTitle" idx="6"/>
          </p:nvPr>
        </p:nvSpPr>
        <p:spPr>
          <a:xfrm>
            <a:off x="3282700" y="3882776"/>
            <a:ext cx="4614000" cy="711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100"/>
              <a:buChar char="●"/>
              <a:defRPr/>
            </a:lvl1pPr>
            <a:lvl2pPr lvl="1" rtl="0">
              <a:spcBef>
                <a:spcPts val="0"/>
              </a:spcBef>
              <a:spcAft>
                <a:spcPts val="0"/>
              </a:spcAft>
              <a:buSzPts val="1100"/>
              <a:buChar char="○"/>
              <a:defRPr sz="1100"/>
            </a:lvl2pPr>
            <a:lvl3pPr lvl="2" rtl="0">
              <a:spcBef>
                <a:spcPts val="1600"/>
              </a:spcBef>
              <a:spcAft>
                <a:spcPts val="0"/>
              </a:spcAft>
              <a:buSzPts val="1100"/>
              <a:buChar char="■"/>
              <a:defRPr sz="1100"/>
            </a:lvl3pPr>
            <a:lvl4pPr lvl="3" rtl="0">
              <a:spcBef>
                <a:spcPts val="1600"/>
              </a:spcBef>
              <a:spcAft>
                <a:spcPts val="0"/>
              </a:spcAft>
              <a:buSzPts val="1100"/>
              <a:buChar char="●"/>
              <a:defRPr sz="1100"/>
            </a:lvl4pPr>
            <a:lvl5pPr lvl="4" rtl="0">
              <a:spcBef>
                <a:spcPts val="1600"/>
              </a:spcBef>
              <a:spcAft>
                <a:spcPts val="0"/>
              </a:spcAft>
              <a:buSzPts val="1100"/>
              <a:buChar char="○"/>
              <a:defRPr sz="1100"/>
            </a:lvl5pPr>
            <a:lvl6pPr lvl="5" rtl="0">
              <a:spcBef>
                <a:spcPts val="1600"/>
              </a:spcBef>
              <a:spcAft>
                <a:spcPts val="0"/>
              </a:spcAft>
              <a:buSzPts val="1100"/>
              <a:buChar char="■"/>
              <a:defRPr sz="1100"/>
            </a:lvl6pPr>
            <a:lvl7pPr lvl="6" rtl="0">
              <a:spcBef>
                <a:spcPts val="1600"/>
              </a:spcBef>
              <a:spcAft>
                <a:spcPts val="0"/>
              </a:spcAft>
              <a:buSzPts val="1100"/>
              <a:buChar char="●"/>
              <a:defRPr sz="1100"/>
            </a:lvl7pPr>
            <a:lvl8pPr lvl="7" rtl="0">
              <a:spcBef>
                <a:spcPts val="1600"/>
              </a:spcBef>
              <a:spcAft>
                <a:spcPts val="0"/>
              </a:spcAft>
              <a:buSzPts val="1100"/>
              <a:buChar char="○"/>
              <a:defRPr sz="1100"/>
            </a:lvl8pPr>
            <a:lvl9pPr lvl="8" rtl="0">
              <a:spcBef>
                <a:spcPts val="1600"/>
              </a:spcBef>
              <a:spcAft>
                <a:spcPts val="1600"/>
              </a:spcAft>
              <a:buSzPts val="1100"/>
              <a:buChar char="■"/>
              <a:defRPr sz="1100"/>
            </a:lvl9pPr>
          </a:lstStyle>
          <a:p>
            <a:endParaRPr/>
          </a:p>
        </p:txBody>
      </p:sp>
      <p:sp>
        <p:nvSpPr>
          <p:cNvPr id="138" name="Google Shape;138;p5"/>
          <p:cNvSpPr txBox="1">
            <a:spLocks noGrp="1"/>
          </p:cNvSpPr>
          <p:nvPr>
            <p:ph type="title" idx="7" hasCustomPrompt="1"/>
          </p:nvPr>
        </p:nvSpPr>
        <p:spPr>
          <a:xfrm>
            <a:off x="5654113" y="3003575"/>
            <a:ext cx="1965900" cy="57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39" name="Google Shape;139;p5"/>
          <p:cNvSpPr txBox="1">
            <a:spLocks noGrp="1"/>
          </p:cNvSpPr>
          <p:nvPr>
            <p:ph type="subTitle" idx="8"/>
          </p:nvPr>
        </p:nvSpPr>
        <p:spPr>
          <a:xfrm>
            <a:off x="3280813" y="3594175"/>
            <a:ext cx="4343400" cy="36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Barlow Condensed Medium"/>
              <a:buNone/>
              <a:defRPr>
                <a:latin typeface="Barlow Condensed Medium"/>
                <a:ea typeface="Barlow Condensed Medium"/>
                <a:cs typeface="Barlow Condensed Medium"/>
                <a:sym typeface="Barlow Condensed Medium"/>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140" name="Google Shape;140;p5"/>
          <p:cNvGrpSpPr/>
          <p:nvPr/>
        </p:nvGrpSpPr>
        <p:grpSpPr>
          <a:xfrm rot="5400000" flipH="1">
            <a:off x="7613820" y="3611830"/>
            <a:ext cx="877851" cy="2209091"/>
            <a:chOff x="-26858" y="-227337"/>
            <a:chExt cx="1093215" cy="2757917"/>
          </a:xfrm>
        </p:grpSpPr>
        <p:sp>
          <p:nvSpPr>
            <p:cNvPr id="141" name="Google Shape;141;p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four columns 1">
  <p:cSld name="TITLE_ONLY_1_2">
    <p:spTree>
      <p:nvGrpSpPr>
        <p:cNvPr id="1" name="Shape 1663"/>
        <p:cNvGrpSpPr/>
        <p:nvPr/>
      </p:nvGrpSpPr>
      <p:grpSpPr>
        <a:xfrm>
          <a:off x="0" y="0"/>
          <a:ext cx="0" cy="0"/>
          <a:chOff x="0" y="0"/>
          <a:chExt cx="0" cy="0"/>
        </a:xfrm>
      </p:grpSpPr>
      <p:sp>
        <p:nvSpPr>
          <p:cNvPr id="1664" name="Google Shape;1664;p41"/>
          <p:cNvSpPr txBox="1">
            <a:spLocks noGrp="1"/>
          </p:cNvSpPr>
          <p:nvPr>
            <p:ph type="subTitle" idx="1"/>
          </p:nvPr>
        </p:nvSpPr>
        <p:spPr>
          <a:xfrm>
            <a:off x="1399032" y="1521000"/>
            <a:ext cx="1481400" cy="39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65" name="Google Shape;1665;p41"/>
          <p:cNvSpPr txBox="1">
            <a:spLocks noGrp="1"/>
          </p:cNvSpPr>
          <p:nvPr>
            <p:ph type="subTitle" idx="2"/>
          </p:nvPr>
        </p:nvSpPr>
        <p:spPr>
          <a:xfrm>
            <a:off x="713232" y="1792272"/>
            <a:ext cx="2167200" cy="576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666" name="Google Shape;1666;p41"/>
          <p:cNvSpPr txBox="1">
            <a:spLocks noGrp="1"/>
          </p:cNvSpPr>
          <p:nvPr>
            <p:ph type="subTitle" idx="3"/>
          </p:nvPr>
        </p:nvSpPr>
        <p:spPr>
          <a:xfrm>
            <a:off x="1399032" y="3188256"/>
            <a:ext cx="1481400" cy="39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67" name="Google Shape;1667;p41"/>
          <p:cNvSpPr txBox="1">
            <a:spLocks noGrp="1"/>
          </p:cNvSpPr>
          <p:nvPr>
            <p:ph type="subTitle" idx="4"/>
          </p:nvPr>
        </p:nvSpPr>
        <p:spPr>
          <a:xfrm>
            <a:off x="713232" y="3459528"/>
            <a:ext cx="2167200" cy="576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668" name="Google Shape;1668;p41"/>
          <p:cNvSpPr txBox="1">
            <a:spLocks noGrp="1"/>
          </p:cNvSpPr>
          <p:nvPr>
            <p:ph type="subTitle" idx="5"/>
          </p:nvPr>
        </p:nvSpPr>
        <p:spPr>
          <a:xfrm>
            <a:off x="6263640" y="1521000"/>
            <a:ext cx="14814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69" name="Google Shape;1669;p41"/>
          <p:cNvSpPr txBox="1">
            <a:spLocks noGrp="1"/>
          </p:cNvSpPr>
          <p:nvPr>
            <p:ph type="subTitle" idx="6"/>
          </p:nvPr>
        </p:nvSpPr>
        <p:spPr>
          <a:xfrm>
            <a:off x="6263640" y="1792272"/>
            <a:ext cx="21672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70" name="Google Shape;1670;p41"/>
          <p:cNvSpPr txBox="1">
            <a:spLocks noGrp="1"/>
          </p:cNvSpPr>
          <p:nvPr>
            <p:ph type="subTitle" idx="7"/>
          </p:nvPr>
        </p:nvSpPr>
        <p:spPr>
          <a:xfrm>
            <a:off x="6263640" y="3188256"/>
            <a:ext cx="14814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71" name="Google Shape;1671;p41"/>
          <p:cNvSpPr txBox="1">
            <a:spLocks noGrp="1"/>
          </p:cNvSpPr>
          <p:nvPr>
            <p:ph type="subTitle" idx="8"/>
          </p:nvPr>
        </p:nvSpPr>
        <p:spPr>
          <a:xfrm>
            <a:off x="6263640" y="3459528"/>
            <a:ext cx="21672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672" name="Google Shape;1672;p41"/>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673" name="Google Shape;1673;p41"/>
          <p:cNvCxnSpPr/>
          <p:nvPr/>
        </p:nvCxnSpPr>
        <p:spPr>
          <a:xfrm>
            <a:off x="498025" y="-63925"/>
            <a:ext cx="0" cy="1124100"/>
          </a:xfrm>
          <a:prstGeom prst="straightConnector1">
            <a:avLst/>
          </a:prstGeom>
          <a:noFill/>
          <a:ln w="28575" cap="flat" cmpd="sng">
            <a:solidFill>
              <a:schemeClr val="lt2"/>
            </a:solidFill>
            <a:prstDash val="solid"/>
            <a:round/>
            <a:headEnd type="none" w="med" len="med"/>
            <a:tailEnd type="none" w="med" len="med"/>
          </a:ln>
        </p:spPr>
      </p:cxnSp>
      <p:grpSp>
        <p:nvGrpSpPr>
          <p:cNvPr id="1674" name="Google Shape;1674;p41"/>
          <p:cNvGrpSpPr/>
          <p:nvPr/>
        </p:nvGrpSpPr>
        <p:grpSpPr>
          <a:xfrm rot="5400000" flipH="1">
            <a:off x="7613820" y="3611830"/>
            <a:ext cx="877851" cy="2209091"/>
            <a:chOff x="-26858" y="-227337"/>
            <a:chExt cx="1093215" cy="2757917"/>
          </a:xfrm>
        </p:grpSpPr>
        <p:sp>
          <p:nvSpPr>
            <p:cNvPr id="1675" name="Google Shape;1675;p41"/>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1"/>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1"/>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1"/>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1"/>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1"/>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1"/>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1"/>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1"/>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1"/>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1"/>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1"/>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1"/>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1"/>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1"/>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1"/>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1"/>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1"/>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1"/>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four columns 2">
  <p:cSld name="TITLE_ONLY_1_1">
    <p:spTree>
      <p:nvGrpSpPr>
        <p:cNvPr id="1" name="Shape 1697"/>
        <p:cNvGrpSpPr/>
        <p:nvPr/>
      </p:nvGrpSpPr>
      <p:grpSpPr>
        <a:xfrm>
          <a:off x="0" y="0"/>
          <a:ext cx="0" cy="0"/>
          <a:chOff x="0" y="0"/>
          <a:chExt cx="0" cy="0"/>
        </a:xfrm>
      </p:grpSpPr>
      <p:sp>
        <p:nvSpPr>
          <p:cNvPr id="1698" name="Google Shape;1698;p42"/>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cxnSp>
        <p:nvCxnSpPr>
          <p:cNvPr id="1699" name="Google Shape;1699;p42"/>
          <p:cNvCxnSpPr/>
          <p:nvPr/>
        </p:nvCxnSpPr>
        <p:spPr>
          <a:xfrm>
            <a:off x="8634675" y="-1604650"/>
            <a:ext cx="0" cy="2664900"/>
          </a:xfrm>
          <a:prstGeom prst="straightConnector1">
            <a:avLst/>
          </a:prstGeom>
          <a:noFill/>
          <a:ln w="28575" cap="flat" cmpd="sng">
            <a:solidFill>
              <a:schemeClr val="accent4"/>
            </a:solidFill>
            <a:prstDash val="solid"/>
            <a:round/>
            <a:headEnd type="none" w="med" len="med"/>
            <a:tailEnd type="none" w="med" len="med"/>
          </a:ln>
        </p:spPr>
      </p:cxnSp>
      <p:grpSp>
        <p:nvGrpSpPr>
          <p:cNvPr id="1700" name="Google Shape;1700;p42"/>
          <p:cNvGrpSpPr/>
          <p:nvPr/>
        </p:nvGrpSpPr>
        <p:grpSpPr>
          <a:xfrm rot="-5400000">
            <a:off x="665620" y="3611830"/>
            <a:ext cx="877851" cy="2209091"/>
            <a:chOff x="-26858" y="-227337"/>
            <a:chExt cx="1093215" cy="2757917"/>
          </a:xfrm>
        </p:grpSpPr>
        <p:sp>
          <p:nvSpPr>
            <p:cNvPr id="1701" name="Google Shape;1701;p42"/>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2"/>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2"/>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2"/>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2"/>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2"/>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2"/>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2"/>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2"/>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2"/>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2"/>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2"/>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2"/>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2"/>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3" name="Google Shape;1723;p42"/>
          <p:cNvSpPr txBox="1">
            <a:spLocks noGrp="1"/>
          </p:cNvSpPr>
          <p:nvPr>
            <p:ph type="subTitle" idx="1"/>
          </p:nvPr>
        </p:nvSpPr>
        <p:spPr>
          <a:xfrm>
            <a:off x="1892808" y="1420992"/>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24" name="Google Shape;1724;p42"/>
          <p:cNvSpPr txBox="1">
            <a:spLocks noGrp="1"/>
          </p:cNvSpPr>
          <p:nvPr>
            <p:ph type="subTitle" idx="2"/>
          </p:nvPr>
        </p:nvSpPr>
        <p:spPr>
          <a:xfrm>
            <a:off x="1892808" y="1987920"/>
            <a:ext cx="2313300" cy="43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25" name="Google Shape;1725;p42"/>
          <p:cNvSpPr txBox="1">
            <a:spLocks noGrp="1"/>
          </p:cNvSpPr>
          <p:nvPr>
            <p:ph type="subTitle" idx="3"/>
          </p:nvPr>
        </p:nvSpPr>
        <p:spPr>
          <a:xfrm>
            <a:off x="1892808" y="2976347"/>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26" name="Google Shape;1726;p42"/>
          <p:cNvSpPr txBox="1">
            <a:spLocks noGrp="1"/>
          </p:cNvSpPr>
          <p:nvPr>
            <p:ph type="subTitle" idx="4"/>
          </p:nvPr>
        </p:nvSpPr>
        <p:spPr>
          <a:xfrm>
            <a:off x="1892808" y="3543275"/>
            <a:ext cx="2313300" cy="43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27" name="Google Shape;1727;p42"/>
          <p:cNvSpPr txBox="1">
            <a:spLocks noGrp="1"/>
          </p:cNvSpPr>
          <p:nvPr>
            <p:ph type="subTitle" idx="5"/>
          </p:nvPr>
        </p:nvSpPr>
        <p:spPr>
          <a:xfrm>
            <a:off x="5980176" y="1420992"/>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28" name="Google Shape;1728;p42"/>
          <p:cNvSpPr txBox="1">
            <a:spLocks noGrp="1"/>
          </p:cNvSpPr>
          <p:nvPr>
            <p:ph type="subTitle" idx="6"/>
          </p:nvPr>
        </p:nvSpPr>
        <p:spPr>
          <a:xfrm>
            <a:off x="5980176" y="1987920"/>
            <a:ext cx="2313300" cy="43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29" name="Google Shape;1729;p42"/>
          <p:cNvSpPr txBox="1">
            <a:spLocks noGrp="1"/>
          </p:cNvSpPr>
          <p:nvPr>
            <p:ph type="subTitle" idx="7"/>
          </p:nvPr>
        </p:nvSpPr>
        <p:spPr>
          <a:xfrm>
            <a:off x="5980176" y="2976347"/>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30" name="Google Shape;1730;p42"/>
          <p:cNvSpPr txBox="1">
            <a:spLocks noGrp="1"/>
          </p:cNvSpPr>
          <p:nvPr>
            <p:ph type="subTitle" idx="8"/>
          </p:nvPr>
        </p:nvSpPr>
        <p:spPr>
          <a:xfrm>
            <a:off x="5980176" y="3543275"/>
            <a:ext cx="2313300" cy="43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four columns 3">
  <p:cSld name="TITLE_ONLY_2">
    <p:spTree>
      <p:nvGrpSpPr>
        <p:cNvPr id="1" name="Shape 1731"/>
        <p:cNvGrpSpPr/>
        <p:nvPr/>
      </p:nvGrpSpPr>
      <p:grpSpPr>
        <a:xfrm>
          <a:off x="0" y="0"/>
          <a:ext cx="0" cy="0"/>
          <a:chOff x="0" y="0"/>
          <a:chExt cx="0" cy="0"/>
        </a:xfrm>
      </p:grpSpPr>
      <p:sp>
        <p:nvSpPr>
          <p:cNvPr id="1732" name="Google Shape;1732;p43"/>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cxnSp>
        <p:nvCxnSpPr>
          <p:cNvPr id="1733" name="Google Shape;1733;p43"/>
          <p:cNvCxnSpPr/>
          <p:nvPr/>
        </p:nvCxnSpPr>
        <p:spPr>
          <a:xfrm>
            <a:off x="8634675" y="-1604650"/>
            <a:ext cx="0" cy="2664900"/>
          </a:xfrm>
          <a:prstGeom prst="straightConnector1">
            <a:avLst/>
          </a:prstGeom>
          <a:noFill/>
          <a:ln w="28575" cap="flat" cmpd="sng">
            <a:solidFill>
              <a:schemeClr val="accent4"/>
            </a:solidFill>
            <a:prstDash val="solid"/>
            <a:round/>
            <a:headEnd type="none" w="med" len="med"/>
            <a:tailEnd type="none" w="med" len="med"/>
          </a:ln>
        </p:spPr>
      </p:cxnSp>
      <p:grpSp>
        <p:nvGrpSpPr>
          <p:cNvPr id="1734" name="Google Shape;1734;p43"/>
          <p:cNvGrpSpPr/>
          <p:nvPr/>
        </p:nvGrpSpPr>
        <p:grpSpPr>
          <a:xfrm rot="-5400000">
            <a:off x="665620" y="3611830"/>
            <a:ext cx="877851" cy="2209091"/>
            <a:chOff x="-26858" y="-227337"/>
            <a:chExt cx="1093215" cy="2757917"/>
          </a:xfrm>
        </p:grpSpPr>
        <p:sp>
          <p:nvSpPr>
            <p:cNvPr id="1735" name="Google Shape;1735;p4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3"/>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3"/>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3"/>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3"/>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3"/>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3"/>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3"/>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3"/>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3"/>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3"/>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3"/>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7" name="Google Shape;1757;p43"/>
          <p:cNvSpPr txBox="1">
            <a:spLocks noGrp="1"/>
          </p:cNvSpPr>
          <p:nvPr>
            <p:ph type="subTitle" idx="1"/>
          </p:nvPr>
        </p:nvSpPr>
        <p:spPr>
          <a:xfrm>
            <a:off x="886968" y="1261872"/>
            <a:ext cx="11796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58" name="Google Shape;1758;p43"/>
          <p:cNvSpPr txBox="1">
            <a:spLocks noGrp="1"/>
          </p:cNvSpPr>
          <p:nvPr>
            <p:ph type="subTitle" idx="2"/>
          </p:nvPr>
        </p:nvSpPr>
        <p:spPr>
          <a:xfrm>
            <a:off x="749808" y="3255264"/>
            <a:ext cx="1453800" cy="7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59" name="Google Shape;1759;p43"/>
          <p:cNvSpPr txBox="1">
            <a:spLocks noGrp="1"/>
          </p:cNvSpPr>
          <p:nvPr>
            <p:ph type="subTitle" idx="3"/>
          </p:nvPr>
        </p:nvSpPr>
        <p:spPr>
          <a:xfrm>
            <a:off x="7077456" y="1261872"/>
            <a:ext cx="11796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60" name="Google Shape;1760;p43"/>
          <p:cNvSpPr txBox="1">
            <a:spLocks noGrp="1"/>
          </p:cNvSpPr>
          <p:nvPr>
            <p:ph type="subTitle" idx="4"/>
          </p:nvPr>
        </p:nvSpPr>
        <p:spPr>
          <a:xfrm>
            <a:off x="6940296" y="3255264"/>
            <a:ext cx="1453800" cy="7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61" name="Google Shape;1761;p43"/>
          <p:cNvSpPr txBox="1">
            <a:spLocks noGrp="1"/>
          </p:cNvSpPr>
          <p:nvPr>
            <p:ph type="subTitle" idx="5"/>
          </p:nvPr>
        </p:nvSpPr>
        <p:spPr>
          <a:xfrm>
            <a:off x="2950393" y="1261872"/>
            <a:ext cx="11796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62" name="Google Shape;1762;p43"/>
          <p:cNvSpPr txBox="1">
            <a:spLocks noGrp="1"/>
          </p:cNvSpPr>
          <p:nvPr>
            <p:ph type="subTitle" idx="6"/>
          </p:nvPr>
        </p:nvSpPr>
        <p:spPr>
          <a:xfrm>
            <a:off x="2813304" y="3255264"/>
            <a:ext cx="1453800" cy="7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63" name="Google Shape;1763;p43"/>
          <p:cNvSpPr txBox="1">
            <a:spLocks noGrp="1"/>
          </p:cNvSpPr>
          <p:nvPr>
            <p:ph type="subTitle" idx="7"/>
          </p:nvPr>
        </p:nvSpPr>
        <p:spPr>
          <a:xfrm>
            <a:off x="5013918" y="1261872"/>
            <a:ext cx="11796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64" name="Google Shape;1764;p43"/>
          <p:cNvSpPr txBox="1">
            <a:spLocks noGrp="1"/>
          </p:cNvSpPr>
          <p:nvPr>
            <p:ph type="subTitle" idx="8"/>
          </p:nvPr>
        </p:nvSpPr>
        <p:spPr>
          <a:xfrm>
            <a:off x="4876800" y="3255264"/>
            <a:ext cx="1453800" cy="75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six columns">
  <p:cSld name="TITLE_ONLY_1_1_1">
    <p:spTree>
      <p:nvGrpSpPr>
        <p:cNvPr id="1" name="Shape 1765"/>
        <p:cNvGrpSpPr/>
        <p:nvPr/>
      </p:nvGrpSpPr>
      <p:grpSpPr>
        <a:xfrm>
          <a:off x="0" y="0"/>
          <a:ext cx="0" cy="0"/>
          <a:chOff x="0" y="0"/>
          <a:chExt cx="0" cy="0"/>
        </a:xfrm>
      </p:grpSpPr>
      <p:sp>
        <p:nvSpPr>
          <p:cNvPr id="1766" name="Google Shape;1766;p44"/>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cxnSp>
        <p:nvCxnSpPr>
          <p:cNvPr id="1767" name="Google Shape;1767;p44"/>
          <p:cNvCxnSpPr/>
          <p:nvPr/>
        </p:nvCxnSpPr>
        <p:spPr>
          <a:xfrm>
            <a:off x="8634675" y="-1604650"/>
            <a:ext cx="0" cy="2664900"/>
          </a:xfrm>
          <a:prstGeom prst="straightConnector1">
            <a:avLst/>
          </a:prstGeom>
          <a:noFill/>
          <a:ln w="28575" cap="flat" cmpd="sng">
            <a:solidFill>
              <a:schemeClr val="accent4"/>
            </a:solidFill>
            <a:prstDash val="solid"/>
            <a:round/>
            <a:headEnd type="none" w="med" len="med"/>
            <a:tailEnd type="none" w="med" len="med"/>
          </a:ln>
        </p:spPr>
      </p:cxnSp>
      <p:grpSp>
        <p:nvGrpSpPr>
          <p:cNvPr id="1768" name="Google Shape;1768;p44"/>
          <p:cNvGrpSpPr/>
          <p:nvPr/>
        </p:nvGrpSpPr>
        <p:grpSpPr>
          <a:xfrm rot="-5400000">
            <a:off x="665620" y="3611830"/>
            <a:ext cx="877851" cy="2209091"/>
            <a:chOff x="-26858" y="-227337"/>
            <a:chExt cx="1093215" cy="2757917"/>
          </a:xfrm>
        </p:grpSpPr>
        <p:sp>
          <p:nvSpPr>
            <p:cNvPr id="1769" name="Google Shape;1769;p4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4"/>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4"/>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4"/>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4"/>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4"/>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4"/>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4"/>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4"/>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4"/>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4"/>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4"/>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4"/>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4"/>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4"/>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4"/>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4"/>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4"/>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1" name="Google Shape;1791;p44"/>
          <p:cNvSpPr txBox="1">
            <a:spLocks noGrp="1"/>
          </p:cNvSpPr>
          <p:nvPr>
            <p:ph type="subTitle" idx="1"/>
          </p:nvPr>
        </p:nvSpPr>
        <p:spPr>
          <a:xfrm>
            <a:off x="2064284" y="1271016"/>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92" name="Google Shape;1792;p44"/>
          <p:cNvSpPr txBox="1">
            <a:spLocks noGrp="1"/>
          </p:cNvSpPr>
          <p:nvPr>
            <p:ph type="subTitle" idx="2"/>
          </p:nvPr>
        </p:nvSpPr>
        <p:spPr>
          <a:xfrm>
            <a:off x="2064284" y="1591056"/>
            <a:ext cx="21762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93" name="Google Shape;1793;p44"/>
          <p:cNvSpPr txBox="1">
            <a:spLocks noGrp="1"/>
          </p:cNvSpPr>
          <p:nvPr>
            <p:ph type="subTitle" idx="3"/>
          </p:nvPr>
        </p:nvSpPr>
        <p:spPr>
          <a:xfrm>
            <a:off x="2064284" y="3447288"/>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94" name="Google Shape;1794;p44"/>
          <p:cNvSpPr txBox="1">
            <a:spLocks noGrp="1"/>
          </p:cNvSpPr>
          <p:nvPr>
            <p:ph type="subTitle" idx="4"/>
          </p:nvPr>
        </p:nvSpPr>
        <p:spPr>
          <a:xfrm>
            <a:off x="2064272" y="3758184"/>
            <a:ext cx="21762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95" name="Google Shape;1795;p44"/>
          <p:cNvSpPr txBox="1">
            <a:spLocks noGrp="1"/>
          </p:cNvSpPr>
          <p:nvPr>
            <p:ph type="subTitle" idx="5"/>
          </p:nvPr>
        </p:nvSpPr>
        <p:spPr>
          <a:xfrm>
            <a:off x="5833573" y="1271016"/>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96" name="Google Shape;1796;p44"/>
          <p:cNvSpPr txBox="1">
            <a:spLocks noGrp="1"/>
          </p:cNvSpPr>
          <p:nvPr>
            <p:ph type="subTitle" idx="6"/>
          </p:nvPr>
        </p:nvSpPr>
        <p:spPr>
          <a:xfrm>
            <a:off x="5833572" y="1591050"/>
            <a:ext cx="21762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97" name="Google Shape;1797;p44"/>
          <p:cNvSpPr txBox="1">
            <a:spLocks noGrp="1"/>
          </p:cNvSpPr>
          <p:nvPr>
            <p:ph type="subTitle" idx="7"/>
          </p:nvPr>
        </p:nvSpPr>
        <p:spPr>
          <a:xfrm>
            <a:off x="5833573" y="3447288"/>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98" name="Google Shape;1798;p44"/>
          <p:cNvSpPr txBox="1">
            <a:spLocks noGrp="1"/>
          </p:cNvSpPr>
          <p:nvPr>
            <p:ph type="subTitle" idx="8"/>
          </p:nvPr>
        </p:nvSpPr>
        <p:spPr>
          <a:xfrm>
            <a:off x="5833572" y="3758175"/>
            <a:ext cx="21762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799" name="Google Shape;1799;p44"/>
          <p:cNvSpPr txBox="1">
            <a:spLocks noGrp="1"/>
          </p:cNvSpPr>
          <p:nvPr>
            <p:ph type="subTitle" idx="9"/>
          </p:nvPr>
        </p:nvSpPr>
        <p:spPr>
          <a:xfrm>
            <a:off x="2064284" y="2359152"/>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00" name="Google Shape;1800;p44"/>
          <p:cNvSpPr txBox="1">
            <a:spLocks noGrp="1"/>
          </p:cNvSpPr>
          <p:nvPr>
            <p:ph type="subTitle" idx="13"/>
          </p:nvPr>
        </p:nvSpPr>
        <p:spPr>
          <a:xfrm>
            <a:off x="2064272" y="2660904"/>
            <a:ext cx="21762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01" name="Google Shape;1801;p44"/>
          <p:cNvSpPr txBox="1">
            <a:spLocks noGrp="1"/>
          </p:cNvSpPr>
          <p:nvPr>
            <p:ph type="subTitle" idx="14"/>
          </p:nvPr>
        </p:nvSpPr>
        <p:spPr>
          <a:xfrm>
            <a:off x="5833573" y="2359152"/>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02" name="Google Shape;1802;p44"/>
          <p:cNvSpPr txBox="1">
            <a:spLocks noGrp="1"/>
          </p:cNvSpPr>
          <p:nvPr>
            <p:ph type="subTitle" idx="15"/>
          </p:nvPr>
        </p:nvSpPr>
        <p:spPr>
          <a:xfrm>
            <a:off x="5833572" y="2660901"/>
            <a:ext cx="21762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six columns 1">
  <p:cSld name="TITLE_ONLY_1_1_1_1">
    <p:spTree>
      <p:nvGrpSpPr>
        <p:cNvPr id="1" name="Shape 1803"/>
        <p:cNvGrpSpPr/>
        <p:nvPr/>
      </p:nvGrpSpPr>
      <p:grpSpPr>
        <a:xfrm>
          <a:off x="0" y="0"/>
          <a:ext cx="0" cy="0"/>
          <a:chOff x="0" y="0"/>
          <a:chExt cx="0" cy="0"/>
        </a:xfrm>
      </p:grpSpPr>
      <p:sp>
        <p:nvSpPr>
          <p:cNvPr id="1804" name="Google Shape;1804;p45"/>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805" name="Google Shape;1805;p45"/>
          <p:cNvCxnSpPr/>
          <p:nvPr/>
        </p:nvCxnSpPr>
        <p:spPr>
          <a:xfrm>
            <a:off x="498025" y="-63925"/>
            <a:ext cx="0" cy="1124100"/>
          </a:xfrm>
          <a:prstGeom prst="straightConnector1">
            <a:avLst/>
          </a:prstGeom>
          <a:noFill/>
          <a:ln w="28575" cap="flat" cmpd="sng">
            <a:solidFill>
              <a:schemeClr val="lt2"/>
            </a:solidFill>
            <a:prstDash val="solid"/>
            <a:round/>
            <a:headEnd type="none" w="med" len="med"/>
            <a:tailEnd type="none" w="med" len="med"/>
          </a:ln>
        </p:spPr>
      </p:cxnSp>
      <p:grpSp>
        <p:nvGrpSpPr>
          <p:cNvPr id="1806" name="Google Shape;1806;p45"/>
          <p:cNvGrpSpPr/>
          <p:nvPr/>
        </p:nvGrpSpPr>
        <p:grpSpPr>
          <a:xfrm rot="5400000" flipH="1">
            <a:off x="7613820" y="3611830"/>
            <a:ext cx="877851" cy="2209091"/>
            <a:chOff x="-26858" y="-227337"/>
            <a:chExt cx="1093215" cy="2757917"/>
          </a:xfrm>
        </p:grpSpPr>
        <p:sp>
          <p:nvSpPr>
            <p:cNvPr id="1807" name="Google Shape;1807;p4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5"/>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5"/>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5"/>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45"/>
          <p:cNvSpPr txBox="1">
            <a:spLocks noGrp="1"/>
          </p:cNvSpPr>
          <p:nvPr>
            <p:ph type="subTitle" idx="1"/>
          </p:nvPr>
        </p:nvSpPr>
        <p:spPr>
          <a:xfrm>
            <a:off x="1706834" y="1527205"/>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solidFill>
                  <a:schemeClr val="dk1"/>
                </a:solidFill>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30" name="Google Shape;1830;p45"/>
          <p:cNvSpPr txBox="1">
            <a:spLocks noGrp="1"/>
          </p:cNvSpPr>
          <p:nvPr>
            <p:ph type="subTitle" idx="2"/>
          </p:nvPr>
        </p:nvSpPr>
        <p:spPr>
          <a:xfrm>
            <a:off x="1706830" y="1831051"/>
            <a:ext cx="1371600" cy="71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31" name="Google Shape;1831;p45"/>
          <p:cNvSpPr txBox="1">
            <a:spLocks noGrp="1"/>
          </p:cNvSpPr>
          <p:nvPr>
            <p:ph type="subTitle" idx="3"/>
          </p:nvPr>
        </p:nvSpPr>
        <p:spPr>
          <a:xfrm>
            <a:off x="4385072" y="2939280"/>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32" name="Google Shape;1832;p45"/>
          <p:cNvSpPr txBox="1">
            <a:spLocks noGrp="1"/>
          </p:cNvSpPr>
          <p:nvPr>
            <p:ph type="subTitle" idx="4"/>
          </p:nvPr>
        </p:nvSpPr>
        <p:spPr>
          <a:xfrm>
            <a:off x="4385072" y="3243110"/>
            <a:ext cx="1371600" cy="71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33" name="Google Shape;1833;p45"/>
          <p:cNvSpPr txBox="1">
            <a:spLocks noGrp="1"/>
          </p:cNvSpPr>
          <p:nvPr>
            <p:ph type="subTitle" idx="5"/>
          </p:nvPr>
        </p:nvSpPr>
        <p:spPr>
          <a:xfrm>
            <a:off x="4385072" y="1527205"/>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34" name="Google Shape;1834;p45"/>
          <p:cNvSpPr txBox="1">
            <a:spLocks noGrp="1"/>
          </p:cNvSpPr>
          <p:nvPr>
            <p:ph type="subTitle" idx="6"/>
          </p:nvPr>
        </p:nvSpPr>
        <p:spPr>
          <a:xfrm>
            <a:off x="4385072" y="1831051"/>
            <a:ext cx="1371600" cy="71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35" name="Google Shape;1835;p45"/>
          <p:cNvSpPr txBox="1">
            <a:spLocks noGrp="1"/>
          </p:cNvSpPr>
          <p:nvPr>
            <p:ph type="subTitle" idx="7"/>
          </p:nvPr>
        </p:nvSpPr>
        <p:spPr>
          <a:xfrm>
            <a:off x="7063323" y="2939280"/>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36" name="Google Shape;1836;p45"/>
          <p:cNvSpPr txBox="1">
            <a:spLocks noGrp="1"/>
          </p:cNvSpPr>
          <p:nvPr>
            <p:ph type="subTitle" idx="8"/>
          </p:nvPr>
        </p:nvSpPr>
        <p:spPr>
          <a:xfrm>
            <a:off x="7063322" y="3243110"/>
            <a:ext cx="1371600" cy="71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37" name="Google Shape;1837;p45"/>
          <p:cNvSpPr txBox="1">
            <a:spLocks noGrp="1"/>
          </p:cNvSpPr>
          <p:nvPr>
            <p:ph type="subTitle" idx="9"/>
          </p:nvPr>
        </p:nvSpPr>
        <p:spPr>
          <a:xfrm>
            <a:off x="1706834" y="2939280"/>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38" name="Google Shape;1838;p45"/>
          <p:cNvSpPr txBox="1">
            <a:spLocks noGrp="1"/>
          </p:cNvSpPr>
          <p:nvPr>
            <p:ph type="subTitle" idx="13"/>
          </p:nvPr>
        </p:nvSpPr>
        <p:spPr>
          <a:xfrm>
            <a:off x="1706822" y="3243110"/>
            <a:ext cx="1371600" cy="71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39" name="Google Shape;1839;p45"/>
          <p:cNvSpPr txBox="1">
            <a:spLocks noGrp="1"/>
          </p:cNvSpPr>
          <p:nvPr>
            <p:ph type="subTitle" idx="14"/>
          </p:nvPr>
        </p:nvSpPr>
        <p:spPr>
          <a:xfrm>
            <a:off x="7063323" y="1527205"/>
            <a:ext cx="12528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40" name="Google Shape;1840;p45"/>
          <p:cNvSpPr txBox="1">
            <a:spLocks noGrp="1"/>
          </p:cNvSpPr>
          <p:nvPr>
            <p:ph type="subTitle" idx="15"/>
          </p:nvPr>
        </p:nvSpPr>
        <p:spPr>
          <a:xfrm>
            <a:off x="7063322" y="1831051"/>
            <a:ext cx="1371600" cy="71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ackground">
  <p:cSld name="BLANK_1">
    <p:bg>
      <p:bgPr>
        <a:solidFill>
          <a:schemeClr val="lt1"/>
        </a:solidFill>
        <a:effectLst/>
      </p:bgPr>
    </p:bg>
    <p:spTree>
      <p:nvGrpSpPr>
        <p:cNvPr id="1" name="Shape 1841"/>
        <p:cNvGrpSpPr/>
        <p:nvPr/>
      </p:nvGrpSpPr>
      <p:grpSpPr>
        <a:xfrm>
          <a:off x="0" y="0"/>
          <a:ext cx="0" cy="0"/>
          <a:chOff x="0" y="0"/>
          <a:chExt cx="0" cy="0"/>
        </a:xfrm>
      </p:grpSpPr>
      <p:grpSp>
        <p:nvGrpSpPr>
          <p:cNvPr id="1842" name="Google Shape;1842;p46"/>
          <p:cNvGrpSpPr/>
          <p:nvPr/>
        </p:nvGrpSpPr>
        <p:grpSpPr>
          <a:xfrm>
            <a:off x="7099200" y="2933725"/>
            <a:ext cx="2044793" cy="2209776"/>
            <a:chOff x="1384075" y="241450"/>
            <a:chExt cx="4822625" cy="5215425"/>
          </a:xfrm>
        </p:grpSpPr>
        <p:sp>
          <p:nvSpPr>
            <p:cNvPr id="1843" name="Google Shape;1843;p46"/>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6"/>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6"/>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6"/>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6"/>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6"/>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6"/>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6"/>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6"/>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6"/>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6"/>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6"/>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6"/>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6"/>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6"/>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6"/>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6"/>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6"/>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6"/>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6"/>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6"/>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6"/>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6"/>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6"/>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6"/>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6"/>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6"/>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6"/>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6"/>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6"/>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6"/>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6"/>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6"/>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6"/>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6"/>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6"/>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6"/>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6"/>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6"/>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6"/>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6"/>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6"/>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6"/>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6"/>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46"/>
          <p:cNvGrpSpPr/>
          <p:nvPr/>
        </p:nvGrpSpPr>
        <p:grpSpPr>
          <a:xfrm>
            <a:off x="-76200" y="-76200"/>
            <a:ext cx="2286103" cy="2895537"/>
            <a:chOff x="-26858" y="-227337"/>
            <a:chExt cx="2186403" cy="2757917"/>
          </a:xfrm>
        </p:grpSpPr>
        <p:sp>
          <p:nvSpPr>
            <p:cNvPr id="1888" name="Google Shape;1888;p4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6"/>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6"/>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6"/>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6"/>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6"/>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6"/>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6"/>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6"/>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6"/>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6"/>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6"/>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6"/>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6"/>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6"/>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6"/>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6"/>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6"/>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6"/>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6"/>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6"/>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6"/>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6"/>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6"/>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6"/>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6"/>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6"/>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6"/>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6"/>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6"/>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6"/>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6"/>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6"/>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ackground 1">
  <p:cSld name="BLANK_1_1">
    <p:bg>
      <p:bgPr>
        <a:solidFill>
          <a:schemeClr val="lt1"/>
        </a:solidFill>
        <a:effectLst/>
      </p:bgPr>
    </p:bg>
    <p:spTree>
      <p:nvGrpSpPr>
        <p:cNvPr id="1" name="Shape 1928"/>
        <p:cNvGrpSpPr/>
        <p:nvPr/>
      </p:nvGrpSpPr>
      <p:grpSpPr>
        <a:xfrm>
          <a:off x="0" y="0"/>
          <a:ext cx="0" cy="0"/>
          <a:chOff x="0" y="0"/>
          <a:chExt cx="0" cy="0"/>
        </a:xfrm>
      </p:grpSpPr>
      <p:grpSp>
        <p:nvGrpSpPr>
          <p:cNvPr id="1929" name="Google Shape;1929;p47"/>
          <p:cNvGrpSpPr/>
          <p:nvPr/>
        </p:nvGrpSpPr>
        <p:grpSpPr>
          <a:xfrm rot="5400000" flipH="1">
            <a:off x="7613820" y="3611830"/>
            <a:ext cx="877851" cy="2209091"/>
            <a:chOff x="-26858" y="-227337"/>
            <a:chExt cx="1093215" cy="2757917"/>
          </a:xfrm>
        </p:grpSpPr>
        <p:sp>
          <p:nvSpPr>
            <p:cNvPr id="1930" name="Google Shape;1930;p4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7"/>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7"/>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7"/>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7"/>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7"/>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7"/>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7"/>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7"/>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7"/>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7"/>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7"/>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7"/>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7"/>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7"/>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56"/>
        <p:cNvGrpSpPr/>
        <p:nvPr/>
      </p:nvGrpSpPr>
      <p:grpSpPr>
        <a:xfrm>
          <a:off x="0" y="0"/>
          <a:ext cx="0" cy="0"/>
          <a:chOff x="0" y="0"/>
          <a:chExt cx="0" cy="0"/>
        </a:xfrm>
      </p:grpSpPr>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6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3"/>
        <p:cNvGrpSpPr/>
        <p:nvPr/>
      </p:nvGrpSpPr>
      <p:grpSpPr>
        <a:xfrm>
          <a:off x="0" y="0"/>
          <a:ext cx="0" cy="0"/>
          <a:chOff x="0" y="0"/>
          <a:chExt cx="0" cy="0"/>
        </a:xfrm>
      </p:grpSpPr>
      <p:sp>
        <p:nvSpPr>
          <p:cNvPr id="164" name="Google Shape;164;p6"/>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cxnSp>
        <p:nvCxnSpPr>
          <p:cNvPr id="165" name="Google Shape;165;p6"/>
          <p:cNvCxnSpPr/>
          <p:nvPr/>
        </p:nvCxnSpPr>
        <p:spPr>
          <a:xfrm>
            <a:off x="8634675" y="-1604650"/>
            <a:ext cx="0" cy="2664900"/>
          </a:xfrm>
          <a:prstGeom prst="straightConnector1">
            <a:avLst/>
          </a:prstGeom>
          <a:noFill/>
          <a:ln w="28575" cap="flat" cmpd="sng">
            <a:solidFill>
              <a:schemeClr val="accent4"/>
            </a:solidFill>
            <a:prstDash val="solid"/>
            <a:round/>
            <a:headEnd type="none" w="med" len="med"/>
            <a:tailEnd type="none" w="med" len="med"/>
          </a:ln>
        </p:spPr>
      </p:cxnSp>
      <p:grpSp>
        <p:nvGrpSpPr>
          <p:cNvPr id="166" name="Google Shape;166;p6"/>
          <p:cNvGrpSpPr/>
          <p:nvPr/>
        </p:nvGrpSpPr>
        <p:grpSpPr>
          <a:xfrm rot="-5400000">
            <a:off x="665620" y="3611830"/>
            <a:ext cx="877851" cy="2209091"/>
            <a:chOff x="-26858" y="-227337"/>
            <a:chExt cx="1093215" cy="2757917"/>
          </a:xfrm>
        </p:grpSpPr>
        <p:sp>
          <p:nvSpPr>
            <p:cNvPr id="167" name="Google Shape;167;p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6"/>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6"/>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6"/>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6"/>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6"/>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6"/>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89"/>
        <p:cNvGrpSpPr/>
        <p:nvPr/>
      </p:nvGrpSpPr>
      <p:grpSpPr>
        <a:xfrm>
          <a:off x="0" y="0"/>
          <a:ext cx="0" cy="0"/>
          <a:chOff x="0" y="0"/>
          <a:chExt cx="0" cy="0"/>
        </a:xfrm>
      </p:grpSpPr>
      <p:sp>
        <p:nvSpPr>
          <p:cNvPr id="190" name="Google Shape;190;p7"/>
          <p:cNvSpPr txBox="1">
            <a:spLocks noGrp="1"/>
          </p:cNvSpPr>
          <p:nvPr>
            <p:ph type="title"/>
          </p:nvPr>
        </p:nvSpPr>
        <p:spPr>
          <a:xfrm>
            <a:off x="5355638" y="1441125"/>
            <a:ext cx="2944500" cy="986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1" name="Google Shape;191;p7"/>
          <p:cNvSpPr txBox="1">
            <a:spLocks noGrp="1"/>
          </p:cNvSpPr>
          <p:nvPr>
            <p:ph type="subTitle" idx="1"/>
          </p:nvPr>
        </p:nvSpPr>
        <p:spPr>
          <a:xfrm>
            <a:off x="5355638" y="2577675"/>
            <a:ext cx="2944500" cy="112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cxnSp>
        <p:nvCxnSpPr>
          <p:cNvPr id="192" name="Google Shape;192;p7"/>
          <p:cNvCxnSpPr/>
          <p:nvPr/>
        </p:nvCxnSpPr>
        <p:spPr>
          <a:xfrm>
            <a:off x="5360975" y="2502600"/>
            <a:ext cx="3783000" cy="0"/>
          </a:xfrm>
          <a:prstGeom prst="straightConnector1">
            <a:avLst/>
          </a:prstGeom>
          <a:noFill/>
          <a:ln w="28575" cap="flat" cmpd="sng">
            <a:solidFill>
              <a:schemeClr val="accent4"/>
            </a:solidFill>
            <a:prstDash val="solid"/>
            <a:round/>
            <a:headEnd type="none" w="med" len="med"/>
            <a:tailEnd type="none" w="med" len="med"/>
          </a:ln>
        </p:spPr>
      </p:cxnSp>
      <p:grpSp>
        <p:nvGrpSpPr>
          <p:cNvPr id="193" name="Google Shape;193;p7"/>
          <p:cNvGrpSpPr/>
          <p:nvPr/>
        </p:nvGrpSpPr>
        <p:grpSpPr>
          <a:xfrm rot="5400000" flipH="1">
            <a:off x="7613820" y="3611830"/>
            <a:ext cx="877851" cy="2209091"/>
            <a:chOff x="-26858" y="-227337"/>
            <a:chExt cx="1093215" cy="2757917"/>
          </a:xfrm>
        </p:grpSpPr>
        <p:sp>
          <p:nvSpPr>
            <p:cNvPr id="194" name="Google Shape;194;p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7"/>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7"/>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7"/>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7"/>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7"/>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7"/>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7"/>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7"/>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7"/>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7"/>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7"/>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16"/>
        <p:cNvGrpSpPr/>
        <p:nvPr/>
      </p:nvGrpSpPr>
      <p:grpSpPr>
        <a:xfrm>
          <a:off x="0" y="0"/>
          <a:ext cx="0" cy="0"/>
          <a:chOff x="0" y="0"/>
          <a:chExt cx="0" cy="0"/>
        </a:xfrm>
      </p:grpSpPr>
      <p:sp>
        <p:nvSpPr>
          <p:cNvPr id="217" name="Google Shape;217;p8"/>
          <p:cNvSpPr txBox="1">
            <a:spLocks noGrp="1"/>
          </p:cNvSpPr>
          <p:nvPr>
            <p:ph type="title"/>
          </p:nvPr>
        </p:nvSpPr>
        <p:spPr>
          <a:xfrm>
            <a:off x="1869525" y="1705650"/>
            <a:ext cx="5405100" cy="17322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18" name="Google Shape;218;p8"/>
          <p:cNvGrpSpPr/>
          <p:nvPr/>
        </p:nvGrpSpPr>
        <p:grpSpPr>
          <a:xfrm>
            <a:off x="7099200" y="2933725"/>
            <a:ext cx="2044793" cy="2209776"/>
            <a:chOff x="1384075" y="241450"/>
            <a:chExt cx="4822625" cy="5215425"/>
          </a:xfrm>
        </p:grpSpPr>
        <p:sp>
          <p:nvSpPr>
            <p:cNvPr id="219" name="Google Shape;219;p8"/>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8"/>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8"/>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8"/>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8"/>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8"/>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8"/>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8"/>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8"/>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8"/>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8"/>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8"/>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8"/>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8"/>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8"/>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8"/>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8"/>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8"/>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8"/>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8"/>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8"/>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8"/>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8"/>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8"/>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8"/>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8"/>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8"/>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8"/>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8"/>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8"/>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8"/>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8"/>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8"/>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8"/>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8"/>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8"/>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8"/>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8"/>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8"/>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8"/>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8"/>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8"/>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8"/>
          <p:cNvGrpSpPr/>
          <p:nvPr/>
        </p:nvGrpSpPr>
        <p:grpSpPr>
          <a:xfrm>
            <a:off x="-76200" y="-76200"/>
            <a:ext cx="2286103" cy="2895537"/>
            <a:chOff x="-26858" y="-227337"/>
            <a:chExt cx="2186403" cy="2757917"/>
          </a:xfrm>
        </p:grpSpPr>
        <p:sp>
          <p:nvSpPr>
            <p:cNvPr id="264" name="Google Shape;264;p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4"/>
        <p:cNvGrpSpPr/>
        <p:nvPr/>
      </p:nvGrpSpPr>
      <p:grpSpPr>
        <a:xfrm>
          <a:off x="0" y="0"/>
          <a:ext cx="0" cy="0"/>
          <a:chOff x="0" y="0"/>
          <a:chExt cx="0" cy="0"/>
        </a:xfrm>
      </p:grpSpPr>
      <p:sp>
        <p:nvSpPr>
          <p:cNvPr id="305" name="Google Shape;305;p9"/>
          <p:cNvSpPr txBox="1">
            <a:spLocks noGrp="1"/>
          </p:cNvSpPr>
          <p:nvPr>
            <p:ph type="title"/>
          </p:nvPr>
        </p:nvSpPr>
        <p:spPr>
          <a:xfrm>
            <a:off x="713225" y="978238"/>
            <a:ext cx="3147300" cy="22911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06" name="Google Shape;306;p9"/>
          <p:cNvSpPr txBox="1">
            <a:spLocks noGrp="1"/>
          </p:cNvSpPr>
          <p:nvPr>
            <p:ph type="subTitle" idx="1"/>
          </p:nvPr>
        </p:nvSpPr>
        <p:spPr>
          <a:xfrm>
            <a:off x="713225" y="3357063"/>
            <a:ext cx="3147300" cy="80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grpSp>
        <p:nvGrpSpPr>
          <p:cNvPr id="307" name="Google Shape;307;p9"/>
          <p:cNvGrpSpPr/>
          <p:nvPr/>
        </p:nvGrpSpPr>
        <p:grpSpPr>
          <a:xfrm flipH="1">
            <a:off x="4743766" y="-1156952"/>
            <a:ext cx="4451259" cy="6129060"/>
            <a:chOff x="-37799" y="-227337"/>
            <a:chExt cx="1833529" cy="2524637"/>
          </a:xfrm>
        </p:grpSpPr>
        <p:sp>
          <p:nvSpPr>
            <p:cNvPr id="308" name="Google Shape;308;p9"/>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9"/>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9"/>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9"/>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9"/>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9"/>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9"/>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9"/>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9"/>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9"/>
            <p:cNvSpPr/>
            <p:nvPr/>
          </p:nvSpPr>
          <p:spPr>
            <a:xfrm rot="10800000">
              <a:off x="-37799" y="811313"/>
              <a:ext cx="381833" cy="441260"/>
            </a:xfrm>
            <a:custGeom>
              <a:avLst/>
              <a:gdLst/>
              <a:ahLst/>
              <a:cxnLst/>
              <a:rect l="l" t="t" r="r" b="b"/>
              <a:pathLst>
                <a:path w="27654" h="31958" extrusionOk="0">
                  <a:moveTo>
                    <a:pt x="0" y="1"/>
                  </a:moveTo>
                  <a:lnTo>
                    <a:pt x="0" y="31957"/>
                  </a:lnTo>
                  <a:lnTo>
                    <a:pt x="27653" y="15979"/>
                  </a:lnTo>
                  <a:lnTo>
                    <a:pt x="0" y="1"/>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9"/>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9"/>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9"/>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9"/>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9"/>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9"/>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9"/>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3"/>
        <p:cNvGrpSpPr/>
        <p:nvPr/>
      </p:nvGrpSpPr>
      <p:grpSpPr>
        <a:xfrm>
          <a:off x="0" y="0"/>
          <a:ext cx="0" cy="0"/>
          <a:chOff x="0" y="0"/>
          <a:chExt cx="0" cy="0"/>
        </a:xfrm>
      </p:grpSpPr>
      <p:grpSp>
        <p:nvGrpSpPr>
          <p:cNvPr id="344" name="Google Shape;344;p10"/>
          <p:cNvGrpSpPr/>
          <p:nvPr/>
        </p:nvGrpSpPr>
        <p:grpSpPr>
          <a:xfrm>
            <a:off x="-6570" y="518767"/>
            <a:ext cx="2604982" cy="2256975"/>
            <a:chOff x="-8580" y="487809"/>
            <a:chExt cx="2894424" cy="2507193"/>
          </a:xfrm>
        </p:grpSpPr>
        <p:sp>
          <p:nvSpPr>
            <p:cNvPr id="345" name="Google Shape;345;p10"/>
            <p:cNvSpPr/>
            <p:nvPr/>
          </p:nvSpPr>
          <p:spPr>
            <a:xfrm rot="10800000">
              <a:off x="-8580" y="2159250"/>
              <a:ext cx="726263" cy="835752"/>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0"/>
            <p:cNvSpPr/>
            <p:nvPr/>
          </p:nvSpPr>
          <p:spPr>
            <a:xfrm rot="10800000">
              <a:off x="-8580" y="903907"/>
              <a:ext cx="726263" cy="125540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0"/>
            <p:cNvSpPr/>
            <p:nvPr/>
          </p:nvSpPr>
          <p:spPr>
            <a:xfrm rot="10800000">
              <a:off x="-8580" y="487809"/>
              <a:ext cx="722770" cy="835778"/>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0"/>
            <p:cNvSpPr/>
            <p:nvPr/>
          </p:nvSpPr>
          <p:spPr>
            <a:xfrm rot="10800000">
              <a:off x="-8580" y="1739643"/>
              <a:ext cx="726263" cy="835752"/>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0"/>
            <p:cNvSpPr/>
            <p:nvPr/>
          </p:nvSpPr>
          <p:spPr>
            <a:xfrm rot="10800000">
              <a:off x="-8580" y="2159250"/>
              <a:ext cx="726263" cy="835752"/>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0"/>
            <p:cNvSpPr/>
            <p:nvPr/>
          </p:nvSpPr>
          <p:spPr>
            <a:xfrm rot="10800000">
              <a:off x="717603" y="487809"/>
              <a:ext cx="1445514" cy="835778"/>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0"/>
            <p:cNvSpPr/>
            <p:nvPr/>
          </p:nvSpPr>
          <p:spPr>
            <a:xfrm rot="10800000">
              <a:off x="717630" y="903907"/>
              <a:ext cx="722770" cy="125540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0"/>
            <p:cNvSpPr/>
            <p:nvPr/>
          </p:nvSpPr>
          <p:spPr>
            <a:xfrm rot="10800000">
              <a:off x="717630" y="1739643"/>
              <a:ext cx="722770" cy="835752"/>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0"/>
            <p:cNvSpPr/>
            <p:nvPr/>
          </p:nvSpPr>
          <p:spPr>
            <a:xfrm rot="10800000">
              <a:off x="-8580" y="1739643"/>
              <a:ext cx="726263" cy="835752"/>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0"/>
            <p:cNvSpPr/>
            <p:nvPr/>
          </p:nvSpPr>
          <p:spPr>
            <a:xfrm rot="10800000">
              <a:off x="2163100" y="903904"/>
              <a:ext cx="722744" cy="835778"/>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0"/>
            <p:cNvSpPr/>
            <p:nvPr/>
          </p:nvSpPr>
          <p:spPr>
            <a:xfrm rot="10800000" flipH="1">
              <a:off x="1442105" y="903907"/>
              <a:ext cx="722770" cy="125540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10"/>
          <p:cNvSpPr/>
          <p:nvPr/>
        </p:nvSpPr>
        <p:spPr>
          <a:xfrm flipH="1">
            <a:off x="-1017193" y="881512"/>
            <a:ext cx="4269126" cy="4942773"/>
          </a:xfrm>
          <a:custGeom>
            <a:avLst/>
            <a:gdLst/>
            <a:ahLst/>
            <a:cxnLst/>
            <a:rect l="l" t="t" r="r" b="b"/>
            <a:pathLst>
              <a:path w="27521" h="31857" extrusionOk="0">
                <a:moveTo>
                  <a:pt x="1" y="0"/>
                </a:moveTo>
                <a:lnTo>
                  <a:pt x="1" y="31857"/>
                </a:lnTo>
                <a:lnTo>
                  <a:pt x="27520" y="15845"/>
                </a:lnTo>
                <a:lnTo>
                  <a:pt x="1" y="0"/>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0"/>
          <p:cNvSpPr txBox="1">
            <a:spLocks noGrp="1"/>
          </p:cNvSpPr>
          <p:nvPr>
            <p:ph type="title"/>
          </p:nvPr>
        </p:nvSpPr>
        <p:spPr>
          <a:xfrm>
            <a:off x="713225" y="2321675"/>
            <a:ext cx="2230800" cy="2286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200"/>
              <a:buNone/>
              <a:defRPr sz="40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80000"/>
              </a:lnSpc>
              <a:spcBef>
                <a:spcPts val="0"/>
              </a:spcBef>
              <a:spcAft>
                <a:spcPts val="0"/>
              </a:spcAft>
              <a:buClr>
                <a:schemeClr val="dk1"/>
              </a:buClr>
              <a:buSzPts val="2800"/>
              <a:buFont typeface="Barlow Condensed SemiBold"/>
              <a:buNone/>
              <a:defRPr sz="2800">
                <a:solidFill>
                  <a:schemeClr val="dk1"/>
                </a:solidFill>
                <a:latin typeface="Barlow Condensed SemiBold"/>
                <a:ea typeface="Barlow Condensed SemiBold"/>
                <a:cs typeface="Barlow Condensed SemiBold"/>
                <a:sym typeface="Barlow Condensed SemiBold"/>
              </a:defRPr>
            </a:lvl1pPr>
            <a:lvl2pPr lvl="1">
              <a:lnSpc>
                <a:spcPct val="80000"/>
              </a:lnSpc>
              <a:spcBef>
                <a:spcPts val="0"/>
              </a:spcBef>
              <a:spcAft>
                <a:spcPts val="0"/>
              </a:spcAft>
              <a:buClr>
                <a:schemeClr val="dk1"/>
              </a:buClr>
              <a:buSzPts val="2800"/>
              <a:buNone/>
              <a:defRPr sz="2800">
                <a:solidFill>
                  <a:schemeClr val="dk1"/>
                </a:solidFill>
              </a:defRPr>
            </a:lvl2pPr>
            <a:lvl3pPr lvl="2">
              <a:lnSpc>
                <a:spcPct val="80000"/>
              </a:lnSpc>
              <a:spcBef>
                <a:spcPts val="0"/>
              </a:spcBef>
              <a:spcAft>
                <a:spcPts val="0"/>
              </a:spcAft>
              <a:buClr>
                <a:schemeClr val="dk1"/>
              </a:buClr>
              <a:buSzPts val="2800"/>
              <a:buNone/>
              <a:defRPr sz="2800">
                <a:solidFill>
                  <a:schemeClr val="dk1"/>
                </a:solidFill>
              </a:defRPr>
            </a:lvl3pPr>
            <a:lvl4pPr lvl="3">
              <a:lnSpc>
                <a:spcPct val="80000"/>
              </a:lnSpc>
              <a:spcBef>
                <a:spcPts val="0"/>
              </a:spcBef>
              <a:spcAft>
                <a:spcPts val="0"/>
              </a:spcAft>
              <a:buClr>
                <a:schemeClr val="dk1"/>
              </a:buClr>
              <a:buSzPts val="2800"/>
              <a:buNone/>
              <a:defRPr sz="2800">
                <a:solidFill>
                  <a:schemeClr val="dk1"/>
                </a:solidFill>
              </a:defRPr>
            </a:lvl4pPr>
            <a:lvl5pPr lvl="4">
              <a:lnSpc>
                <a:spcPct val="80000"/>
              </a:lnSpc>
              <a:spcBef>
                <a:spcPts val="0"/>
              </a:spcBef>
              <a:spcAft>
                <a:spcPts val="0"/>
              </a:spcAft>
              <a:buClr>
                <a:schemeClr val="dk1"/>
              </a:buClr>
              <a:buSzPts val="2800"/>
              <a:buNone/>
              <a:defRPr sz="2800">
                <a:solidFill>
                  <a:schemeClr val="dk1"/>
                </a:solidFill>
              </a:defRPr>
            </a:lvl5pPr>
            <a:lvl6pPr lvl="5">
              <a:lnSpc>
                <a:spcPct val="80000"/>
              </a:lnSpc>
              <a:spcBef>
                <a:spcPts val="0"/>
              </a:spcBef>
              <a:spcAft>
                <a:spcPts val="0"/>
              </a:spcAft>
              <a:buClr>
                <a:schemeClr val="dk1"/>
              </a:buClr>
              <a:buSzPts val="2800"/>
              <a:buNone/>
              <a:defRPr sz="2800">
                <a:solidFill>
                  <a:schemeClr val="dk1"/>
                </a:solidFill>
              </a:defRPr>
            </a:lvl6pPr>
            <a:lvl7pPr lvl="6">
              <a:lnSpc>
                <a:spcPct val="80000"/>
              </a:lnSpc>
              <a:spcBef>
                <a:spcPts val="0"/>
              </a:spcBef>
              <a:spcAft>
                <a:spcPts val="0"/>
              </a:spcAft>
              <a:buClr>
                <a:schemeClr val="dk1"/>
              </a:buClr>
              <a:buSzPts val="2800"/>
              <a:buNone/>
              <a:defRPr sz="2800">
                <a:solidFill>
                  <a:schemeClr val="dk1"/>
                </a:solidFill>
              </a:defRPr>
            </a:lvl7pPr>
            <a:lvl8pPr lvl="7">
              <a:lnSpc>
                <a:spcPct val="80000"/>
              </a:lnSpc>
              <a:spcBef>
                <a:spcPts val="0"/>
              </a:spcBef>
              <a:spcAft>
                <a:spcPts val="0"/>
              </a:spcAft>
              <a:buClr>
                <a:schemeClr val="dk1"/>
              </a:buClr>
              <a:buSzPts val="2800"/>
              <a:buNone/>
              <a:defRPr sz="2800">
                <a:solidFill>
                  <a:schemeClr val="dk1"/>
                </a:solidFill>
              </a:defRPr>
            </a:lvl8pPr>
            <a:lvl9pPr lvl="8">
              <a:lnSpc>
                <a:spcPct val="8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Arvo"/>
              <a:buChar char="●"/>
              <a:defRPr>
                <a:solidFill>
                  <a:schemeClr val="dk2"/>
                </a:solidFill>
                <a:latin typeface="Arvo"/>
                <a:ea typeface="Arvo"/>
                <a:cs typeface="Arvo"/>
                <a:sym typeface="Arvo"/>
              </a:defRPr>
            </a:lvl1pPr>
            <a:lvl2pPr marL="914400" lvl="1"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2pPr>
            <a:lvl3pPr marL="1371600" lvl="2"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3pPr>
            <a:lvl4pPr marL="1828800" lvl="3"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4pPr>
            <a:lvl5pPr marL="2286000" lvl="4"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5pPr>
            <a:lvl6pPr marL="2743200" lvl="5"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6pPr>
            <a:lvl7pPr marL="3200400" lvl="6"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7pPr>
            <a:lvl8pPr marL="3657600" lvl="7" indent="-317500">
              <a:lnSpc>
                <a:spcPct val="100000"/>
              </a:lnSpc>
              <a:spcBef>
                <a:spcPts val="1600"/>
              </a:spcBef>
              <a:spcAft>
                <a:spcPts val="0"/>
              </a:spcAft>
              <a:buClr>
                <a:schemeClr val="dk2"/>
              </a:buClr>
              <a:buSzPts val="1400"/>
              <a:buFont typeface="Arvo"/>
              <a:buChar char="○"/>
              <a:defRPr>
                <a:solidFill>
                  <a:schemeClr val="dk2"/>
                </a:solidFill>
                <a:latin typeface="Arvo"/>
                <a:ea typeface="Arvo"/>
                <a:cs typeface="Arvo"/>
                <a:sym typeface="Arvo"/>
              </a:defRPr>
            </a:lvl8pPr>
            <a:lvl9pPr marL="4114800" lvl="8" indent="-317500">
              <a:lnSpc>
                <a:spcPct val="100000"/>
              </a:lnSpc>
              <a:spcBef>
                <a:spcPts val="1600"/>
              </a:spcBef>
              <a:spcAft>
                <a:spcPts val="1600"/>
              </a:spcAft>
              <a:buClr>
                <a:schemeClr val="dk2"/>
              </a:buClr>
              <a:buSzPts val="1400"/>
              <a:buFont typeface="Arvo"/>
              <a:buChar char="■"/>
              <a:defRPr>
                <a:solidFill>
                  <a:schemeClr val="dk2"/>
                </a:solidFill>
                <a:latin typeface="Arvo"/>
                <a:ea typeface="Arvo"/>
                <a:cs typeface="Arvo"/>
                <a:sym typeface="Ar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1952"/>
        <p:cNvGrpSpPr/>
        <p:nvPr/>
      </p:nvGrpSpPr>
      <p:grpSpPr>
        <a:xfrm>
          <a:off x="0" y="0"/>
          <a:ext cx="0" cy="0"/>
          <a:chOff x="0" y="0"/>
          <a:chExt cx="0" cy="0"/>
        </a:xfrm>
      </p:grpSpPr>
      <p:sp>
        <p:nvSpPr>
          <p:cNvPr id="1953" name="Google Shape;1953;p4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954" name="Google Shape;1954;p4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1pPr>
            <a:lvl2pPr marL="914400" lvl="1"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2pPr>
            <a:lvl3pPr marL="1371600" lvl="2"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3pPr>
            <a:lvl4pPr marL="1828800" lvl="3"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4pPr>
            <a:lvl5pPr marL="2286000" lvl="4"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5pPr>
            <a:lvl6pPr marL="2743200" lvl="5"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6pPr>
            <a:lvl7pPr marL="3200400" lvl="6"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7pPr>
            <a:lvl8pPr marL="3657600" lvl="7"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8pPr>
            <a:lvl9pPr marL="4114800" lvl="8"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9pPr>
          </a:lstStyle>
          <a:p>
            <a:endParaRPr/>
          </a:p>
        </p:txBody>
      </p:sp>
      <p:sp>
        <p:nvSpPr>
          <p:cNvPr id="1955" name="Google Shape;1955;p48"/>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n"/>
              <a:t>‹N°›</a:t>
            </a:fld>
            <a:endParaRPr/>
          </a:p>
        </p:txBody>
      </p:sp>
    </p:spTree>
  </p:cSld>
  <p:clrMap bg1="lt1" tx1="dk1" bg2="dk2" tx2="lt2" accent1="accent1" accent2="accent2" accent3="accent3" accent4="accent4" accent5="accent5" accent6="accent6" hlink="hlink" folHlink="folHlink"/>
  <p:sldLayoutIdLst>
    <p:sldLayoutId id="214748369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957"/>
        <p:cNvGrpSpPr/>
        <p:nvPr/>
      </p:nvGrpSpPr>
      <p:grpSpPr>
        <a:xfrm>
          <a:off x="0" y="0"/>
          <a:ext cx="0" cy="0"/>
          <a:chOff x="0" y="0"/>
          <a:chExt cx="0" cy="0"/>
        </a:xfrm>
      </p:grpSpPr>
      <p:sp>
        <p:nvSpPr>
          <p:cNvPr id="1958" name="Google Shape;1958;p5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959" name="Google Shape;1959;p5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8" Type="http://schemas.openxmlformats.org/officeDocument/2006/relationships/slide" Target="slide68.xml"/><Relationship Id="rId13" Type="http://schemas.openxmlformats.org/officeDocument/2006/relationships/slide" Target="slide80.xml"/><Relationship Id="rId3" Type="http://schemas.openxmlformats.org/officeDocument/2006/relationships/hyperlink" Target="http://bit.ly/2Tynxth" TargetMode="External"/><Relationship Id="rId7" Type="http://schemas.openxmlformats.org/officeDocument/2006/relationships/slide" Target="slide65.xml"/><Relationship Id="rId12" Type="http://schemas.openxmlformats.org/officeDocument/2006/relationships/slide" Target="slide74.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66.xml"/><Relationship Id="rId11" Type="http://schemas.openxmlformats.org/officeDocument/2006/relationships/hyperlink" Target="https://stories.freepik.com/rafiki/?utm_source=slidesgo_template&amp;utm_medium=referral-link&amp;utm_campaign=sg_resources&amp;utm_content=stories" TargetMode="External"/><Relationship Id="rId5" Type="http://schemas.openxmlformats.org/officeDocument/2006/relationships/hyperlink" Target="http://bit.ly/33VAFh3" TargetMode="External"/><Relationship Id="rId10" Type="http://schemas.openxmlformats.org/officeDocument/2006/relationships/slide" Target="slide73.xml"/><Relationship Id="rId4" Type="http://schemas.openxmlformats.org/officeDocument/2006/relationships/hyperlink" Target="http://bit.ly/30B07Gq" TargetMode="External"/><Relationship Id="rId9" Type="http://schemas.openxmlformats.org/officeDocument/2006/relationships/slide" Target="slide7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2.xml"/><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3" Type="http://schemas.openxmlformats.org/officeDocument/2006/relationships/hyperlink" Target="https://docs.google.com/spreadsheets/d/1IDihG33SBFDmXRXshFDfKglxBt2xAtvPxHfPTqLYdFA/copy" TargetMode="External"/><Relationship Id="rId2" Type="http://schemas.openxmlformats.org/officeDocument/2006/relationships/notesSlide" Target="../notesSlides/notesSlide54.xml"/><Relationship Id="rId1" Type="http://schemas.openxmlformats.org/officeDocument/2006/relationships/slideLayout" Target="../slideLayouts/slideLayout21.xml"/><Relationship Id="rId4" Type="http://schemas.openxmlformats.org/officeDocument/2006/relationships/image" Target="../media/image6.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9.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0.xml"/><Relationship Id="rId1" Type="http://schemas.openxmlformats.org/officeDocument/2006/relationships/slideLayout" Target="../slideLayouts/slideLayout2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8" Type="http://schemas.openxmlformats.org/officeDocument/2006/relationships/hyperlink" Target="https://www.freepik.com/free-photo/asian-woman-pondering_1846457.htm/?utm_source=slidesgo_template&amp;utm_medium=referral-link&amp;utm_campaign=sg_resources&amp;utm_content=freepik" TargetMode="External"/><Relationship Id="rId3" Type="http://schemas.openxmlformats.org/officeDocument/2006/relationships/hyperlink" Target="https://www.flaticon.es/packs/avatar-131/?utm_source=slidesgo_template&amp;utm_medium=referral-link&amp;utm_campaign=sg_resources&amp;utm_content=flaticon" TargetMode="External"/><Relationship Id="rId7" Type="http://schemas.openxmlformats.org/officeDocument/2006/relationships/hyperlink" Target="https://www.freepik.com/free-photo/black-man-studying-stairway_1291408.htm/?utm_source=slidesgo_template&amp;utm_medium=referral-link&amp;utm_campaign=sg_resources&amp;utm_content=freepik" TargetMode="External"/><Relationship Id="rId2" Type="http://schemas.openxmlformats.org/officeDocument/2006/relationships/notesSlide" Target="../notesSlides/notesSlide68.xml"/><Relationship Id="rId1" Type="http://schemas.openxmlformats.org/officeDocument/2006/relationships/slideLayout" Target="../slideLayouts/slideLayout5.xml"/><Relationship Id="rId6" Type="http://schemas.openxmlformats.org/officeDocument/2006/relationships/hyperlink" Target="https://www.flaticon.es/packs/creative-11/?utm_source=slidesgo_template&amp;utm_medium=referral-link&amp;utm_campaign=sg_resources&amp;utm_content=flaticon" TargetMode="External"/><Relationship Id="rId5" Type="http://schemas.openxmlformats.org/officeDocument/2006/relationships/hyperlink" Target="https://www.flaticon.es/packs/avatar-10/?utm_source=slidesgo_template&amp;utm_medium=referral-link&amp;utm_campaign=sg_resources&amp;utm_content=flaticon" TargetMode="External"/><Relationship Id="rId4" Type="http://schemas.openxmlformats.org/officeDocument/2006/relationships/hyperlink" Target="https://www.flaticon.es/packs/business-element/?utm_source=slidesgo_template&amp;utm_medium=referral-link&amp;utm_campaign=sg_resources&amp;utm_content=flaticon" TargetMode="External"/><Relationship Id="rId9" Type="http://schemas.openxmlformats.org/officeDocument/2006/relationships/hyperlink" Target="https://www.freepik.com/free-photo/painted-leaf_3630477.htm/?utm_source=slidesgo_template&amp;utm_medium=referral-link&amp;utm_campaign=sg_resources&amp;utm_content=freepik" TargetMode="Externa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0.xml"/><Relationship Id="rId1" Type="http://schemas.openxmlformats.org/officeDocument/2006/relationships/slideLayout" Target="../slideLayouts/slideLayout48.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7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1.xml"/><Relationship Id="rId1" Type="http://schemas.openxmlformats.org/officeDocument/2006/relationships/slideLayout" Target="../slideLayouts/slideLayout48.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72.xml.rels><?xml version="1.0" encoding="UTF-8" standalone="yes"?>
<Relationships xmlns="http://schemas.openxmlformats.org/package/2006/relationships"><Relationship Id="rId3" Type="http://schemas.openxmlformats.org/officeDocument/2006/relationships/hyperlink" Target="https://fonts.google.com/specimen/Arvo" TargetMode="External"/><Relationship Id="rId2" Type="http://schemas.openxmlformats.org/officeDocument/2006/relationships/notesSlide" Target="../notesSlides/notesSlide72.xml"/><Relationship Id="rId1" Type="http://schemas.openxmlformats.org/officeDocument/2006/relationships/slideLayout" Target="../slideLayouts/slideLayout47.xml"/><Relationship Id="rId4" Type="http://schemas.openxmlformats.org/officeDocument/2006/relationships/hyperlink" Target="https://fonts.google.com/specimen/Barlow+Condensed" TargetMode="External"/></Relationships>
</file>

<file path=ppt/slides/_rels/slide73.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4.gif"/><Relationship Id="rId2" Type="http://schemas.openxmlformats.org/officeDocument/2006/relationships/notesSlide" Target="../notesSlides/notesSlide73.xml"/><Relationship Id="rId1" Type="http://schemas.openxmlformats.org/officeDocument/2006/relationships/slideLayout" Target="../slideLayouts/slideLayout48.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3.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2.gif"/><Relationship Id="rId4" Type="http://schemas.openxmlformats.org/officeDocument/2006/relationships/image" Target="../media/image10.gif"/><Relationship Id="rId9" Type="http://schemas.openxmlformats.org/officeDocument/2006/relationships/image" Target="../media/image11.gif"/></Relationships>
</file>

<file path=ppt/slides/_rels/slide7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74.xml"/><Relationship Id="rId1" Type="http://schemas.openxmlformats.org/officeDocument/2006/relationships/slideLayout" Target="../slideLayouts/slideLayout48.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8.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8.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8.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8.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8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80.xml"/><Relationship Id="rId1" Type="http://schemas.openxmlformats.org/officeDocument/2006/relationships/slideLayout" Target="../slideLayouts/slideLayout48.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8.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8.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8.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8.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48.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8.xml"/></Relationships>
</file>

<file path=ppt/slides/_rels/slide8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87.xml"/><Relationship Id="rId1" Type="http://schemas.openxmlformats.org/officeDocument/2006/relationships/slideLayout" Target="../slideLayouts/slideLayout48.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64"/>
        <p:cNvGrpSpPr/>
        <p:nvPr/>
      </p:nvGrpSpPr>
      <p:grpSpPr>
        <a:xfrm>
          <a:off x="0" y="0"/>
          <a:ext cx="0" cy="0"/>
          <a:chOff x="0" y="0"/>
          <a:chExt cx="0" cy="0"/>
        </a:xfrm>
      </p:grpSpPr>
      <p:sp>
        <p:nvSpPr>
          <p:cNvPr id="1965" name="Google Shape;1965;p52"/>
          <p:cNvSpPr txBox="1">
            <a:spLocks noGrp="1"/>
          </p:cNvSpPr>
          <p:nvPr>
            <p:ph type="ctrTitle"/>
          </p:nvPr>
        </p:nvSpPr>
        <p:spPr>
          <a:xfrm>
            <a:off x="2194950" y="1243575"/>
            <a:ext cx="47463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Extension of MCDA clustering to alternatives evaluated with time series</a:t>
            </a:r>
            <a:endParaRPr sz="4000" dirty="0"/>
          </a:p>
        </p:txBody>
      </p:sp>
      <p:sp>
        <p:nvSpPr>
          <p:cNvPr id="1966" name="Google Shape;1966;p52"/>
          <p:cNvSpPr txBox="1">
            <a:spLocks noGrp="1"/>
          </p:cNvSpPr>
          <p:nvPr>
            <p:ph type="subTitle" idx="1"/>
          </p:nvPr>
        </p:nvSpPr>
        <p:spPr>
          <a:xfrm>
            <a:off x="2270261" y="3198023"/>
            <a:ext cx="4713907"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Gilles Dejeagere – Mahmoud Sakr</a:t>
            </a:r>
          </a:p>
          <a:p>
            <a:pPr marL="0" lvl="0" indent="0" algn="ctr" rtl="0">
              <a:spcBef>
                <a:spcPts val="0"/>
              </a:spcBef>
              <a:spcAft>
                <a:spcPts val="0"/>
              </a:spcAft>
              <a:buNone/>
            </a:pPr>
            <a:r>
              <a:rPr lang="en" dirty="0"/>
              <a:t>Raphaël Humblet</a:t>
            </a:r>
            <a:endParaRPr dirty="0"/>
          </a:p>
        </p:txBody>
      </p:sp>
      <p:sp>
        <p:nvSpPr>
          <p:cNvPr id="1967" name="Google Shape;1967;p52"/>
          <p:cNvSpPr/>
          <p:nvPr/>
        </p:nvSpPr>
        <p:spPr>
          <a:xfrm rot="10800000">
            <a:off x="-76200" y="1690558"/>
            <a:ext cx="382257" cy="441707"/>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2"/>
          <p:cNvSpPr/>
          <p:nvPr/>
        </p:nvSpPr>
        <p:spPr>
          <a:xfrm rot="10800000">
            <a:off x="-76202" y="1248850"/>
            <a:ext cx="382247" cy="66349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2"/>
          <p:cNvSpPr/>
          <p:nvPr/>
        </p:nvSpPr>
        <p:spPr>
          <a:xfrm rot="10800000">
            <a:off x="-76200" y="143724"/>
            <a:ext cx="382257" cy="663476"/>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2"/>
          <p:cNvSpPr/>
          <p:nvPr/>
        </p:nvSpPr>
        <p:spPr>
          <a:xfrm rot="10800000">
            <a:off x="-76202" y="-76210"/>
            <a:ext cx="380409" cy="441717"/>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2"/>
          <p:cNvSpPr/>
          <p:nvPr/>
        </p:nvSpPr>
        <p:spPr>
          <a:xfrm rot="10800000">
            <a:off x="-76191" y="807176"/>
            <a:ext cx="382247" cy="441703"/>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2"/>
          <p:cNvSpPr/>
          <p:nvPr/>
        </p:nvSpPr>
        <p:spPr>
          <a:xfrm rot="10800000">
            <a:off x="686447" y="1690558"/>
            <a:ext cx="380418" cy="441707"/>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2"/>
          <p:cNvSpPr/>
          <p:nvPr/>
        </p:nvSpPr>
        <p:spPr>
          <a:xfrm rot="10800000">
            <a:off x="684609" y="1248865"/>
            <a:ext cx="384095" cy="661630"/>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2"/>
          <p:cNvSpPr/>
          <p:nvPr/>
        </p:nvSpPr>
        <p:spPr>
          <a:xfrm rot="10800000">
            <a:off x="306052" y="1248850"/>
            <a:ext cx="380409" cy="661646"/>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2"/>
          <p:cNvSpPr/>
          <p:nvPr/>
        </p:nvSpPr>
        <p:spPr>
          <a:xfrm rot="10800000">
            <a:off x="680965" y="2692002"/>
            <a:ext cx="111133" cy="127335"/>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2"/>
          <p:cNvSpPr/>
          <p:nvPr/>
        </p:nvSpPr>
        <p:spPr>
          <a:xfrm rot="10800000">
            <a:off x="306043" y="2132251"/>
            <a:ext cx="380418" cy="44216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2"/>
          <p:cNvSpPr/>
          <p:nvPr/>
        </p:nvSpPr>
        <p:spPr>
          <a:xfrm rot="10800000">
            <a:off x="306043" y="-76200"/>
            <a:ext cx="760822" cy="441707"/>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2"/>
          <p:cNvSpPr/>
          <p:nvPr/>
        </p:nvSpPr>
        <p:spPr>
          <a:xfrm rot="10800000">
            <a:off x="306043" y="143724"/>
            <a:ext cx="380418" cy="663476"/>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2"/>
          <p:cNvSpPr/>
          <p:nvPr/>
        </p:nvSpPr>
        <p:spPr>
          <a:xfrm rot="10800000">
            <a:off x="306043" y="585416"/>
            <a:ext cx="380418" cy="441693"/>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2"/>
          <p:cNvSpPr/>
          <p:nvPr/>
        </p:nvSpPr>
        <p:spPr>
          <a:xfrm rot="10800000">
            <a:off x="-76191" y="585406"/>
            <a:ext cx="382247" cy="441703"/>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2"/>
          <p:cNvSpPr/>
          <p:nvPr/>
        </p:nvSpPr>
        <p:spPr>
          <a:xfrm rot="10800000">
            <a:off x="-76202" y="1027085"/>
            <a:ext cx="382247" cy="443577"/>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2"/>
          <p:cNvSpPr/>
          <p:nvPr/>
        </p:nvSpPr>
        <p:spPr>
          <a:xfrm rot="10800000">
            <a:off x="306050" y="807171"/>
            <a:ext cx="760804" cy="66349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2"/>
          <p:cNvSpPr/>
          <p:nvPr/>
        </p:nvSpPr>
        <p:spPr>
          <a:xfrm rot="10800000">
            <a:off x="1449103" y="1690548"/>
            <a:ext cx="380395" cy="441717"/>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2"/>
          <p:cNvSpPr/>
          <p:nvPr/>
        </p:nvSpPr>
        <p:spPr>
          <a:xfrm rot="10800000">
            <a:off x="1708691" y="1366463"/>
            <a:ext cx="178448" cy="20650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2"/>
          <p:cNvSpPr/>
          <p:nvPr/>
        </p:nvSpPr>
        <p:spPr>
          <a:xfrm rot="10800000">
            <a:off x="1712381" y="2028081"/>
            <a:ext cx="120809" cy="141229"/>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2"/>
          <p:cNvSpPr/>
          <p:nvPr/>
        </p:nvSpPr>
        <p:spPr>
          <a:xfrm rot="10800000">
            <a:off x="1066851" y="1248865"/>
            <a:ext cx="382257" cy="661630"/>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2"/>
          <p:cNvSpPr/>
          <p:nvPr/>
        </p:nvSpPr>
        <p:spPr>
          <a:xfrm rot="10800000">
            <a:off x="1066861" y="1690548"/>
            <a:ext cx="382247" cy="441717"/>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2"/>
          <p:cNvSpPr/>
          <p:nvPr/>
        </p:nvSpPr>
        <p:spPr>
          <a:xfrm rot="10800000">
            <a:off x="1449103" y="365483"/>
            <a:ext cx="380395" cy="441717"/>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2"/>
          <p:cNvSpPr/>
          <p:nvPr/>
        </p:nvSpPr>
        <p:spPr>
          <a:xfrm rot="10800000">
            <a:off x="2069765" y="-76210"/>
            <a:ext cx="380409" cy="441717"/>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2"/>
          <p:cNvSpPr/>
          <p:nvPr/>
        </p:nvSpPr>
        <p:spPr>
          <a:xfrm rot="10800000">
            <a:off x="1066851" y="-76200"/>
            <a:ext cx="382257" cy="883400"/>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2"/>
          <p:cNvSpPr/>
          <p:nvPr/>
        </p:nvSpPr>
        <p:spPr>
          <a:xfrm rot="10800000">
            <a:off x="1066851" y="585416"/>
            <a:ext cx="382257" cy="441693"/>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2"/>
          <p:cNvSpPr/>
          <p:nvPr/>
        </p:nvSpPr>
        <p:spPr>
          <a:xfrm rot="10800000">
            <a:off x="686445" y="143703"/>
            <a:ext cx="382247" cy="883406"/>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2"/>
          <p:cNvSpPr/>
          <p:nvPr/>
        </p:nvSpPr>
        <p:spPr>
          <a:xfrm rot="10800000">
            <a:off x="686465" y="807171"/>
            <a:ext cx="762643" cy="66349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2"/>
          <p:cNvSpPr/>
          <p:nvPr/>
        </p:nvSpPr>
        <p:spPr>
          <a:xfrm>
            <a:off x="8761740" y="4256839"/>
            <a:ext cx="382247" cy="66349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2"/>
          <p:cNvSpPr/>
          <p:nvPr/>
        </p:nvSpPr>
        <p:spPr>
          <a:xfrm>
            <a:off x="8763590" y="4698532"/>
            <a:ext cx="380409" cy="441717"/>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2"/>
          <p:cNvSpPr/>
          <p:nvPr/>
        </p:nvSpPr>
        <p:spPr>
          <a:xfrm>
            <a:off x="8652474" y="3168852"/>
            <a:ext cx="111133" cy="127335"/>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2"/>
          <p:cNvSpPr/>
          <p:nvPr/>
        </p:nvSpPr>
        <p:spPr>
          <a:xfrm>
            <a:off x="8000931" y="4698532"/>
            <a:ext cx="760804" cy="441717"/>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2"/>
          <p:cNvSpPr/>
          <p:nvPr/>
        </p:nvSpPr>
        <p:spPr>
          <a:xfrm>
            <a:off x="8381336" y="4256839"/>
            <a:ext cx="380409" cy="66349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2"/>
          <p:cNvSpPr/>
          <p:nvPr/>
        </p:nvSpPr>
        <p:spPr>
          <a:xfrm>
            <a:off x="8761740" y="4036930"/>
            <a:ext cx="382247" cy="441703"/>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2"/>
          <p:cNvSpPr/>
          <p:nvPr/>
        </p:nvSpPr>
        <p:spPr>
          <a:xfrm>
            <a:off x="7822482" y="3491070"/>
            <a:ext cx="178448" cy="20650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2"/>
          <p:cNvSpPr/>
          <p:nvPr/>
        </p:nvSpPr>
        <p:spPr>
          <a:xfrm>
            <a:off x="7259448" y="4698532"/>
            <a:ext cx="380409" cy="441717"/>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ZoneTexte 1">
            <a:extLst>
              <a:ext uri="{FF2B5EF4-FFF2-40B4-BE49-F238E27FC236}">
                <a16:creationId xmlns:a16="http://schemas.microsoft.com/office/drawing/2014/main" id="{08BCD134-324E-DBAE-87BA-0576CBB76C4B}"/>
              </a:ext>
            </a:extLst>
          </p:cNvPr>
          <p:cNvSpPr txBox="1"/>
          <p:nvPr/>
        </p:nvSpPr>
        <p:spPr>
          <a:xfrm>
            <a:off x="7315200" y="167685"/>
            <a:ext cx="1868214" cy="307777"/>
          </a:xfrm>
          <a:prstGeom prst="rect">
            <a:avLst/>
          </a:prstGeom>
          <a:noFill/>
        </p:spPr>
        <p:txBody>
          <a:bodyPr wrap="square" rtlCol="0">
            <a:spAutoFit/>
          </a:bodyPr>
          <a:lstStyle/>
          <a:p>
            <a:pPr algn="ctr"/>
            <a:r>
              <a:rPr lang="fr-FR" b="1" dirty="0">
                <a:solidFill>
                  <a:schemeClr val="tx1"/>
                </a:solidFill>
                <a:latin typeface="Barlow" panose="020F0502020204030204" pitchFamily="2" charset="0"/>
              </a:rPr>
              <a:t>11 </a:t>
            </a:r>
            <a:r>
              <a:rPr lang="fr-FR" b="1" dirty="0" err="1">
                <a:solidFill>
                  <a:schemeClr val="tx1"/>
                </a:solidFill>
                <a:latin typeface="Barlow" panose="020F0502020204030204" pitchFamily="2" charset="0"/>
              </a:rPr>
              <a:t>February</a:t>
            </a:r>
            <a:r>
              <a:rPr lang="fr-FR" b="1" dirty="0">
                <a:solidFill>
                  <a:schemeClr val="tx1"/>
                </a:solidFill>
                <a:latin typeface="Barlow" panose="020F0502020204030204" pitchFamily="2" charset="0"/>
              </a:rPr>
              <a:t> 2025</a:t>
            </a:r>
            <a:endParaRPr lang="en-GB" b="1" dirty="0">
              <a:solidFill>
                <a:schemeClr val="tx1"/>
              </a:solidFill>
              <a:latin typeface="Barlow" panose="020F0502020204030204"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982"/>
                                        </p:tgtEl>
                                        <p:attrNameLst>
                                          <p:attrName>style.visibility</p:attrName>
                                        </p:attrNameLst>
                                      </p:cBhvr>
                                      <p:to>
                                        <p:strVal val="visible"/>
                                      </p:to>
                                    </p:set>
                                    <p:anim calcmode="lin" valueType="num">
                                      <p:cBhvr additive="base">
                                        <p:cTn id="7" dur="200"/>
                                        <p:tgtEl>
                                          <p:spTgt spid="1982"/>
                                        </p:tgtEl>
                                        <p:attrNameLst>
                                          <p:attrName>ppt_w</p:attrName>
                                        </p:attrNameLst>
                                      </p:cBhvr>
                                      <p:tavLst>
                                        <p:tav tm="0">
                                          <p:val>
                                            <p:strVal val="0"/>
                                          </p:val>
                                        </p:tav>
                                        <p:tav tm="100000">
                                          <p:val>
                                            <p:strVal val="#ppt_w"/>
                                          </p:val>
                                        </p:tav>
                                      </p:tavLst>
                                    </p:anim>
                                    <p:anim calcmode="lin" valueType="num">
                                      <p:cBhvr additive="base">
                                        <p:cTn id="8" dur="200"/>
                                        <p:tgtEl>
                                          <p:spTgt spid="1982"/>
                                        </p:tgtEl>
                                        <p:attrNameLst>
                                          <p:attrName>ppt_h</p:attrName>
                                        </p:attrNameLst>
                                      </p:cBhvr>
                                      <p:tavLst>
                                        <p:tav tm="0">
                                          <p:val>
                                            <p:strVal val="0"/>
                                          </p:val>
                                        </p:tav>
                                        <p:tav tm="100000">
                                          <p:val>
                                            <p:strVal val="#ppt_h"/>
                                          </p:val>
                                        </p:tav>
                                      </p:tavLst>
                                    </p:anim>
                                  </p:childTnLst>
                                </p:cTn>
                              </p:par>
                            </p:childTnLst>
                          </p:cTn>
                        </p:par>
                        <p:par>
                          <p:cTn id="9" fill="hold">
                            <p:stCondLst>
                              <p:cond delay="200"/>
                            </p:stCondLst>
                            <p:childTnLst>
                              <p:par>
                                <p:cTn id="10" presetID="23" presetClass="entr" presetSubtype="16" fill="hold" nodeType="afterEffect">
                                  <p:stCondLst>
                                    <p:cond delay="0"/>
                                  </p:stCondLst>
                                  <p:childTnLst>
                                    <p:set>
                                      <p:cBhvr>
                                        <p:cTn id="11" dur="1" fill="hold">
                                          <p:stCondLst>
                                            <p:cond delay="0"/>
                                          </p:stCondLst>
                                        </p:cTn>
                                        <p:tgtEl>
                                          <p:spTgt spid="1990"/>
                                        </p:tgtEl>
                                        <p:attrNameLst>
                                          <p:attrName>style.visibility</p:attrName>
                                        </p:attrNameLst>
                                      </p:cBhvr>
                                      <p:to>
                                        <p:strVal val="visible"/>
                                      </p:to>
                                    </p:set>
                                    <p:anim calcmode="lin" valueType="num">
                                      <p:cBhvr additive="base">
                                        <p:cTn id="12" dur="200"/>
                                        <p:tgtEl>
                                          <p:spTgt spid="1990"/>
                                        </p:tgtEl>
                                        <p:attrNameLst>
                                          <p:attrName>ppt_w</p:attrName>
                                        </p:attrNameLst>
                                      </p:cBhvr>
                                      <p:tavLst>
                                        <p:tav tm="0">
                                          <p:val>
                                            <p:strVal val="0"/>
                                          </p:val>
                                        </p:tav>
                                        <p:tav tm="100000">
                                          <p:val>
                                            <p:strVal val="#ppt_w"/>
                                          </p:val>
                                        </p:tav>
                                      </p:tavLst>
                                    </p:anim>
                                    <p:anim calcmode="lin" valueType="num">
                                      <p:cBhvr additive="base">
                                        <p:cTn id="13" dur="200"/>
                                        <p:tgtEl>
                                          <p:spTgt spid="1990"/>
                                        </p:tgtEl>
                                        <p:attrNameLst>
                                          <p:attrName>ppt_h</p:attrName>
                                        </p:attrNameLst>
                                      </p:cBhvr>
                                      <p:tavLst>
                                        <p:tav tm="0">
                                          <p:val>
                                            <p:strVal val="0"/>
                                          </p:val>
                                        </p:tav>
                                        <p:tav tm="100000">
                                          <p:val>
                                            <p:strVal val="#ppt_h"/>
                                          </p:val>
                                        </p:tav>
                                      </p:tavLst>
                                    </p:anim>
                                  </p:childTnLst>
                                </p:cTn>
                              </p:par>
                            </p:childTnLst>
                          </p:cTn>
                        </p:par>
                        <p:par>
                          <p:cTn id="14" fill="hold">
                            <p:stCondLst>
                              <p:cond delay="400"/>
                            </p:stCondLst>
                            <p:childTnLst>
                              <p:par>
                                <p:cTn id="15" presetID="23" presetClass="entr" presetSubtype="16" fill="hold" nodeType="afterEffect">
                                  <p:stCondLst>
                                    <p:cond delay="0"/>
                                  </p:stCondLst>
                                  <p:childTnLst>
                                    <p:set>
                                      <p:cBhvr>
                                        <p:cTn id="16" dur="1" fill="hold">
                                          <p:stCondLst>
                                            <p:cond delay="0"/>
                                          </p:stCondLst>
                                        </p:cTn>
                                        <p:tgtEl>
                                          <p:spTgt spid="1978"/>
                                        </p:tgtEl>
                                        <p:attrNameLst>
                                          <p:attrName>style.visibility</p:attrName>
                                        </p:attrNameLst>
                                      </p:cBhvr>
                                      <p:to>
                                        <p:strVal val="visible"/>
                                      </p:to>
                                    </p:set>
                                    <p:anim calcmode="lin" valueType="num">
                                      <p:cBhvr additive="base">
                                        <p:cTn id="17" dur="200"/>
                                        <p:tgtEl>
                                          <p:spTgt spid="1978"/>
                                        </p:tgtEl>
                                        <p:attrNameLst>
                                          <p:attrName>ppt_w</p:attrName>
                                        </p:attrNameLst>
                                      </p:cBhvr>
                                      <p:tavLst>
                                        <p:tav tm="0">
                                          <p:val>
                                            <p:strVal val="0"/>
                                          </p:val>
                                        </p:tav>
                                        <p:tav tm="100000">
                                          <p:val>
                                            <p:strVal val="#ppt_w"/>
                                          </p:val>
                                        </p:tav>
                                      </p:tavLst>
                                    </p:anim>
                                    <p:anim calcmode="lin" valueType="num">
                                      <p:cBhvr additive="base">
                                        <p:cTn id="18" dur="200"/>
                                        <p:tgtEl>
                                          <p:spTgt spid="1978"/>
                                        </p:tgtEl>
                                        <p:attrNameLst>
                                          <p:attrName>ppt_h</p:attrName>
                                        </p:attrNameLst>
                                      </p:cBhvr>
                                      <p:tavLst>
                                        <p:tav tm="0">
                                          <p:val>
                                            <p:strVal val="0"/>
                                          </p:val>
                                        </p:tav>
                                        <p:tav tm="100000">
                                          <p:val>
                                            <p:strVal val="#ppt_h"/>
                                          </p:val>
                                        </p:tav>
                                      </p:tavLst>
                                    </p:anim>
                                  </p:childTnLst>
                                </p:cTn>
                              </p:par>
                              <p:par>
                                <p:cTn id="19" presetID="10" presetClass="entr" presetSubtype="0" fill="hold" nodeType="withEffect">
                                  <p:stCondLst>
                                    <p:cond delay="0"/>
                                  </p:stCondLst>
                                  <p:childTnLst>
                                    <p:set>
                                      <p:cBhvr>
                                        <p:cTn id="20" dur="1" fill="hold">
                                          <p:stCondLst>
                                            <p:cond delay="0"/>
                                          </p:stCondLst>
                                        </p:cTn>
                                        <p:tgtEl>
                                          <p:spTgt spid="1965"/>
                                        </p:tgtEl>
                                        <p:attrNameLst>
                                          <p:attrName>style.visibility</p:attrName>
                                        </p:attrNameLst>
                                      </p:cBhvr>
                                      <p:to>
                                        <p:strVal val="visible"/>
                                      </p:to>
                                    </p:set>
                                    <p:animEffect transition="in" filter="fade">
                                      <p:cBhvr>
                                        <p:cTn id="21" dur="300"/>
                                        <p:tgtEl>
                                          <p:spTgt spid="1965"/>
                                        </p:tgtEl>
                                      </p:cBhvr>
                                    </p:animEffect>
                                  </p:childTnLst>
                                </p:cTn>
                              </p:par>
                            </p:childTnLst>
                          </p:cTn>
                        </p:par>
                        <p:par>
                          <p:cTn id="22" fill="hold">
                            <p:stCondLst>
                              <p:cond delay="700"/>
                            </p:stCondLst>
                            <p:childTnLst>
                              <p:par>
                                <p:cTn id="23" presetID="23" presetClass="entr" presetSubtype="16" fill="hold" nodeType="afterEffect">
                                  <p:stCondLst>
                                    <p:cond delay="0"/>
                                  </p:stCondLst>
                                  <p:childTnLst>
                                    <p:set>
                                      <p:cBhvr>
                                        <p:cTn id="24" dur="1" fill="hold">
                                          <p:stCondLst>
                                            <p:cond delay="0"/>
                                          </p:stCondLst>
                                        </p:cTn>
                                        <p:tgtEl>
                                          <p:spTgt spid="1968"/>
                                        </p:tgtEl>
                                        <p:attrNameLst>
                                          <p:attrName>style.visibility</p:attrName>
                                        </p:attrNameLst>
                                      </p:cBhvr>
                                      <p:to>
                                        <p:strVal val="visible"/>
                                      </p:to>
                                    </p:set>
                                    <p:anim calcmode="lin" valueType="num">
                                      <p:cBhvr additive="base">
                                        <p:cTn id="25" dur="200"/>
                                        <p:tgtEl>
                                          <p:spTgt spid="1968"/>
                                        </p:tgtEl>
                                        <p:attrNameLst>
                                          <p:attrName>ppt_w</p:attrName>
                                        </p:attrNameLst>
                                      </p:cBhvr>
                                      <p:tavLst>
                                        <p:tav tm="0">
                                          <p:val>
                                            <p:strVal val="0"/>
                                          </p:val>
                                        </p:tav>
                                        <p:tav tm="100000">
                                          <p:val>
                                            <p:strVal val="#ppt_w"/>
                                          </p:val>
                                        </p:tav>
                                      </p:tavLst>
                                    </p:anim>
                                    <p:anim calcmode="lin" valueType="num">
                                      <p:cBhvr additive="base">
                                        <p:cTn id="26" dur="200"/>
                                        <p:tgtEl>
                                          <p:spTgt spid="1968"/>
                                        </p:tgtEl>
                                        <p:attrNameLst>
                                          <p:attrName>ppt_h</p:attrName>
                                        </p:attrNameLst>
                                      </p:cBhvr>
                                      <p:tavLst>
                                        <p:tav tm="0">
                                          <p:val>
                                            <p:strVal val="0"/>
                                          </p:val>
                                        </p:tav>
                                        <p:tav tm="100000">
                                          <p:val>
                                            <p:strVal val="#ppt_h"/>
                                          </p:val>
                                        </p:tav>
                                      </p:tavLst>
                                    </p:anim>
                                  </p:childTnLst>
                                </p:cTn>
                              </p:par>
                            </p:childTnLst>
                          </p:cTn>
                        </p:par>
                        <p:par>
                          <p:cTn id="27" fill="hold">
                            <p:stCondLst>
                              <p:cond delay="900"/>
                            </p:stCondLst>
                            <p:childTnLst>
                              <p:par>
                                <p:cTn id="28" presetID="23" presetClass="entr" presetSubtype="16" fill="hold" nodeType="afterEffect">
                                  <p:stCondLst>
                                    <p:cond delay="0"/>
                                  </p:stCondLst>
                                  <p:childTnLst>
                                    <p:set>
                                      <p:cBhvr>
                                        <p:cTn id="29" dur="1" fill="hold">
                                          <p:stCondLst>
                                            <p:cond delay="0"/>
                                          </p:stCondLst>
                                        </p:cTn>
                                        <p:tgtEl>
                                          <p:spTgt spid="1983"/>
                                        </p:tgtEl>
                                        <p:attrNameLst>
                                          <p:attrName>style.visibility</p:attrName>
                                        </p:attrNameLst>
                                      </p:cBhvr>
                                      <p:to>
                                        <p:strVal val="visible"/>
                                      </p:to>
                                    </p:set>
                                    <p:anim calcmode="lin" valueType="num">
                                      <p:cBhvr additive="base">
                                        <p:cTn id="30" dur="200"/>
                                        <p:tgtEl>
                                          <p:spTgt spid="1983"/>
                                        </p:tgtEl>
                                        <p:attrNameLst>
                                          <p:attrName>ppt_w</p:attrName>
                                        </p:attrNameLst>
                                      </p:cBhvr>
                                      <p:tavLst>
                                        <p:tav tm="0">
                                          <p:val>
                                            <p:strVal val="0"/>
                                          </p:val>
                                        </p:tav>
                                        <p:tav tm="100000">
                                          <p:val>
                                            <p:strVal val="#ppt_w"/>
                                          </p:val>
                                        </p:tav>
                                      </p:tavLst>
                                    </p:anim>
                                    <p:anim calcmode="lin" valueType="num">
                                      <p:cBhvr additive="base">
                                        <p:cTn id="31" dur="200"/>
                                        <p:tgtEl>
                                          <p:spTgt spid="1983"/>
                                        </p:tgtEl>
                                        <p:attrNameLst>
                                          <p:attrName>ppt_h</p:attrName>
                                        </p:attrNameLst>
                                      </p:cBhvr>
                                      <p:tavLst>
                                        <p:tav tm="0">
                                          <p:val>
                                            <p:strVal val="0"/>
                                          </p:val>
                                        </p:tav>
                                        <p:tav tm="100000">
                                          <p:val>
                                            <p:strVal val="#ppt_h"/>
                                          </p:val>
                                        </p:tav>
                                      </p:tavLst>
                                    </p:anim>
                                  </p:childTnLst>
                                </p:cTn>
                              </p:par>
                            </p:childTnLst>
                          </p:cTn>
                        </p:par>
                        <p:par>
                          <p:cTn id="32" fill="hold">
                            <p:stCondLst>
                              <p:cond delay="1100"/>
                            </p:stCondLst>
                            <p:childTnLst>
                              <p:par>
                                <p:cTn id="33" presetID="23" presetClass="entr" presetSubtype="16" fill="hold" nodeType="afterEffect">
                                  <p:stCondLst>
                                    <p:cond delay="0"/>
                                  </p:stCondLst>
                                  <p:childTnLst>
                                    <p:set>
                                      <p:cBhvr>
                                        <p:cTn id="34" dur="1" fill="hold">
                                          <p:stCondLst>
                                            <p:cond delay="0"/>
                                          </p:stCondLst>
                                        </p:cTn>
                                        <p:tgtEl>
                                          <p:spTgt spid="1970"/>
                                        </p:tgtEl>
                                        <p:attrNameLst>
                                          <p:attrName>style.visibility</p:attrName>
                                        </p:attrNameLst>
                                      </p:cBhvr>
                                      <p:to>
                                        <p:strVal val="visible"/>
                                      </p:to>
                                    </p:set>
                                    <p:anim calcmode="lin" valueType="num">
                                      <p:cBhvr additive="base">
                                        <p:cTn id="35" dur="200"/>
                                        <p:tgtEl>
                                          <p:spTgt spid="1970"/>
                                        </p:tgtEl>
                                        <p:attrNameLst>
                                          <p:attrName>ppt_w</p:attrName>
                                        </p:attrNameLst>
                                      </p:cBhvr>
                                      <p:tavLst>
                                        <p:tav tm="0">
                                          <p:val>
                                            <p:strVal val="0"/>
                                          </p:val>
                                        </p:tav>
                                        <p:tav tm="100000">
                                          <p:val>
                                            <p:strVal val="#ppt_w"/>
                                          </p:val>
                                        </p:tav>
                                      </p:tavLst>
                                    </p:anim>
                                    <p:anim calcmode="lin" valueType="num">
                                      <p:cBhvr additive="base">
                                        <p:cTn id="36" dur="200"/>
                                        <p:tgtEl>
                                          <p:spTgt spid="1970"/>
                                        </p:tgtEl>
                                        <p:attrNameLst>
                                          <p:attrName>ppt_h</p:attrName>
                                        </p:attrNameLst>
                                      </p:cBhvr>
                                      <p:tavLst>
                                        <p:tav tm="0">
                                          <p:val>
                                            <p:strVal val="0"/>
                                          </p:val>
                                        </p:tav>
                                        <p:tav tm="100000">
                                          <p:val>
                                            <p:strVal val="#ppt_h"/>
                                          </p:val>
                                        </p:tav>
                                      </p:tavLst>
                                    </p:anim>
                                  </p:childTnLst>
                                </p:cTn>
                              </p:par>
                            </p:childTnLst>
                          </p:cTn>
                        </p:par>
                        <p:par>
                          <p:cTn id="37" fill="hold">
                            <p:stCondLst>
                              <p:cond delay="1300"/>
                            </p:stCondLst>
                            <p:childTnLst>
                              <p:par>
                                <p:cTn id="38" presetID="23" presetClass="entr" presetSubtype="16" fill="hold" nodeType="afterEffect">
                                  <p:stCondLst>
                                    <p:cond delay="0"/>
                                  </p:stCondLst>
                                  <p:childTnLst>
                                    <p:set>
                                      <p:cBhvr>
                                        <p:cTn id="39" dur="1" fill="hold">
                                          <p:stCondLst>
                                            <p:cond delay="0"/>
                                          </p:stCondLst>
                                        </p:cTn>
                                        <p:tgtEl>
                                          <p:spTgt spid="1989"/>
                                        </p:tgtEl>
                                        <p:attrNameLst>
                                          <p:attrName>style.visibility</p:attrName>
                                        </p:attrNameLst>
                                      </p:cBhvr>
                                      <p:to>
                                        <p:strVal val="visible"/>
                                      </p:to>
                                    </p:set>
                                    <p:anim calcmode="lin" valueType="num">
                                      <p:cBhvr additive="base">
                                        <p:cTn id="40" dur="200"/>
                                        <p:tgtEl>
                                          <p:spTgt spid="1989"/>
                                        </p:tgtEl>
                                        <p:attrNameLst>
                                          <p:attrName>ppt_w</p:attrName>
                                        </p:attrNameLst>
                                      </p:cBhvr>
                                      <p:tavLst>
                                        <p:tav tm="0">
                                          <p:val>
                                            <p:strVal val="0"/>
                                          </p:val>
                                        </p:tav>
                                        <p:tav tm="100000">
                                          <p:val>
                                            <p:strVal val="#ppt_w"/>
                                          </p:val>
                                        </p:tav>
                                      </p:tavLst>
                                    </p:anim>
                                    <p:anim calcmode="lin" valueType="num">
                                      <p:cBhvr additive="base">
                                        <p:cTn id="41" dur="200"/>
                                        <p:tgtEl>
                                          <p:spTgt spid="1989"/>
                                        </p:tgtEl>
                                        <p:attrNameLst>
                                          <p:attrName>ppt_h</p:attrName>
                                        </p:attrNameLst>
                                      </p:cBhvr>
                                      <p:tavLst>
                                        <p:tav tm="0">
                                          <p:val>
                                            <p:strVal val="0"/>
                                          </p:val>
                                        </p:tav>
                                        <p:tav tm="100000">
                                          <p:val>
                                            <p:strVal val="#ppt_h"/>
                                          </p:val>
                                        </p:tav>
                                      </p:tavLst>
                                    </p:anim>
                                  </p:childTnLst>
                                </p:cTn>
                              </p:par>
                            </p:childTnLst>
                          </p:cTn>
                        </p:par>
                        <p:par>
                          <p:cTn id="42" fill="hold">
                            <p:stCondLst>
                              <p:cond delay="1500"/>
                            </p:stCondLst>
                            <p:childTnLst>
                              <p:par>
                                <p:cTn id="43" presetID="23" presetClass="entr" presetSubtype="16" fill="hold" nodeType="afterEffect">
                                  <p:stCondLst>
                                    <p:cond delay="0"/>
                                  </p:stCondLst>
                                  <p:childTnLst>
                                    <p:set>
                                      <p:cBhvr>
                                        <p:cTn id="44" dur="1" fill="hold">
                                          <p:stCondLst>
                                            <p:cond delay="0"/>
                                          </p:stCondLst>
                                        </p:cTn>
                                        <p:tgtEl>
                                          <p:spTgt spid="1981"/>
                                        </p:tgtEl>
                                        <p:attrNameLst>
                                          <p:attrName>style.visibility</p:attrName>
                                        </p:attrNameLst>
                                      </p:cBhvr>
                                      <p:to>
                                        <p:strVal val="visible"/>
                                      </p:to>
                                    </p:set>
                                    <p:anim calcmode="lin" valueType="num">
                                      <p:cBhvr additive="base">
                                        <p:cTn id="45" dur="200"/>
                                        <p:tgtEl>
                                          <p:spTgt spid="1981"/>
                                        </p:tgtEl>
                                        <p:attrNameLst>
                                          <p:attrName>ppt_w</p:attrName>
                                        </p:attrNameLst>
                                      </p:cBhvr>
                                      <p:tavLst>
                                        <p:tav tm="0">
                                          <p:val>
                                            <p:strVal val="0"/>
                                          </p:val>
                                        </p:tav>
                                        <p:tav tm="100000">
                                          <p:val>
                                            <p:strVal val="#ppt_w"/>
                                          </p:val>
                                        </p:tav>
                                      </p:tavLst>
                                    </p:anim>
                                    <p:anim calcmode="lin" valueType="num">
                                      <p:cBhvr additive="base">
                                        <p:cTn id="46" dur="200"/>
                                        <p:tgtEl>
                                          <p:spTgt spid="1981"/>
                                        </p:tgtEl>
                                        <p:attrNameLst>
                                          <p:attrName>ppt_h</p:attrName>
                                        </p:attrNameLst>
                                      </p:cBhvr>
                                      <p:tavLst>
                                        <p:tav tm="0">
                                          <p:val>
                                            <p:strVal val="0"/>
                                          </p:val>
                                        </p:tav>
                                        <p:tav tm="100000">
                                          <p:val>
                                            <p:strVal val="#ppt_h"/>
                                          </p:val>
                                        </p:tav>
                                      </p:tavLst>
                                    </p:anim>
                                  </p:childTnLst>
                                </p:cTn>
                              </p:par>
                            </p:childTnLst>
                          </p:cTn>
                        </p:par>
                        <p:par>
                          <p:cTn id="47" fill="hold">
                            <p:stCondLst>
                              <p:cond delay="1700"/>
                            </p:stCondLst>
                            <p:childTnLst>
                              <p:par>
                                <p:cTn id="48" presetID="23" presetClass="entr" presetSubtype="16" fill="hold" nodeType="afterEffect">
                                  <p:stCondLst>
                                    <p:cond delay="0"/>
                                  </p:stCondLst>
                                  <p:childTnLst>
                                    <p:set>
                                      <p:cBhvr>
                                        <p:cTn id="49" dur="1" fill="hold">
                                          <p:stCondLst>
                                            <p:cond delay="0"/>
                                          </p:stCondLst>
                                        </p:cTn>
                                        <p:tgtEl>
                                          <p:spTgt spid="1972"/>
                                        </p:tgtEl>
                                        <p:attrNameLst>
                                          <p:attrName>style.visibility</p:attrName>
                                        </p:attrNameLst>
                                      </p:cBhvr>
                                      <p:to>
                                        <p:strVal val="visible"/>
                                      </p:to>
                                    </p:set>
                                    <p:anim calcmode="lin" valueType="num">
                                      <p:cBhvr additive="base">
                                        <p:cTn id="50" dur="200"/>
                                        <p:tgtEl>
                                          <p:spTgt spid="1972"/>
                                        </p:tgtEl>
                                        <p:attrNameLst>
                                          <p:attrName>ppt_w</p:attrName>
                                        </p:attrNameLst>
                                      </p:cBhvr>
                                      <p:tavLst>
                                        <p:tav tm="0">
                                          <p:val>
                                            <p:strVal val="0"/>
                                          </p:val>
                                        </p:tav>
                                        <p:tav tm="100000">
                                          <p:val>
                                            <p:strVal val="#ppt_w"/>
                                          </p:val>
                                        </p:tav>
                                      </p:tavLst>
                                    </p:anim>
                                    <p:anim calcmode="lin" valueType="num">
                                      <p:cBhvr additive="base">
                                        <p:cTn id="51" dur="200"/>
                                        <p:tgtEl>
                                          <p:spTgt spid="1972"/>
                                        </p:tgtEl>
                                        <p:attrNameLst>
                                          <p:attrName>ppt_h</p:attrName>
                                        </p:attrNameLst>
                                      </p:cBhvr>
                                      <p:tavLst>
                                        <p:tav tm="0">
                                          <p:val>
                                            <p:strVal val="0"/>
                                          </p:val>
                                        </p:tav>
                                        <p:tav tm="100000">
                                          <p:val>
                                            <p:strVal val="#ppt_h"/>
                                          </p:val>
                                        </p:tav>
                                      </p:tavLst>
                                    </p:anim>
                                  </p:childTnLst>
                                </p:cTn>
                              </p:par>
                            </p:childTnLst>
                          </p:cTn>
                        </p:par>
                        <p:par>
                          <p:cTn id="52" fill="hold">
                            <p:stCondLst>
                              <p:cond delay="1900"/>
                            </p:stCondLst>
                            <p:childTnLst>
                              <p:par>
                                <p:cTn id="53" presetID="23" presetClass="entr" presetSubtype="16" fill="hold" nodeType="afterEffect">
                                  <p:stCondLst>
                                    <p:cond delay="0"/>
                                  </p:stCondLst>
                                  <p:childTnLst>
                                    <p:set>
                                      <p:cBhvr>
                                        <p:cTn id="54" dur="1" fill="hold">
                                          <p:stCondLst>
                                            <p:cond delay="0"/>
                                          </p:stCondLst>
                                        </p:cTn>
                                        <p:tgtEl>
                                          <p:spTgt spid="1975"/>
                                        </p:tgtEl>
                                        <p:attrNameLst>
                                          <p:attrName>style.visibility</p:attrName>
                                        </p:attrNameLst>
                                      </p:cBhvr>
                                      <p:to>
                                        <p:strVal val="visible"/>
                                      </p:to>
                                    </p:set>
                                    <p:anim calcmode="lin" valueType="num">
                                      <p:cBhvr additive="base">
                                        <p:cTn id="55" dur="200"/>
                                        <p:tgtEl>
                                          <p:spTgt spid="1975"/>
                                        </p:tgtEl>
                                        <p:attrNameLst>
                                          <p:attrName>ppt_w</p:attrName>
                                        </p:attrNameLst>
                                      </p:cBhvr>
                                      <p:tavLst>
                                        <p:tav tm="0">
                                          <p:val>
                                            <p:strVal val="0"/>
                                          </p:val>
                                        </p:tav>
                                        <p:tav tm="100000">
                                          <p:val>
                                            <p:strVal val="#ppt_w"/>
                                          </p:val>
                                        </p:tav>
                                      </p:tavLst>
                                    </p:anim>
                                    <p:anim calcmode="lin" valueType="num">
                                      <p:cBhvr additive="base">
                                        <p:cTn id="56" dur="200"/>
                                        <p:tgtEl>
                                          <p:spTgt spid="1975"/>
                                        </p:tgtEl>
                                        <p:attrNameLst>
                                          <p:attrName>ppt_h</p:attrName>
                                        </p:attrNameLst>
                                      </p:cBhvr>
                                      <p:tavLst>
                                        <p:tav tm="0">
                                          <p:val>
                                            <p:strVal val="0"/>
                                          </p:val>
                                        </p:tav>
                                        <p:tav tm="100000">
                                          <p:val>
                                            <p:strVal val="#ppt_h"/>
                                          </p:val>
                                        </p:tav>
                                      </p:tavLst>
                                    </p:anim>
                                  </p:childTnLst>
                                </p:cTn>
                              </p:par>
                            </p:childTnLst>
                          </p:cTn>
                        </p:par>
                        <p:par>
                          <p:cTn id="57" fill="hold">
                            <p:stCondLst>
                              <p:cond delay="2100"/>
                            </p:stCondLst>
                            <p:childTnLst>
                              <p:par>
                                <p:cTn id="58" presetID="23" presetClass="entr" presetSubtype="16" fill="hold" nodeType="afterEffect">
                                  <p:stCondLst>
                                    <p:cond delay="0"/>
                                  </p:stCondLst>
                                  <p:childTnLst>
                                    <p:set>
                                      <p:cBhvr>
                                        <p:cTn id="59" dur="1" fill="hold">
                                          <p:stCondLst>
                                            <p:cond delay="0"/>
                                          </p:stCondLst>
                                        </p:cTn>
                                        <p:tgtEl>
                                          <p:spTgt spid="1992"/>
                                        </p:tgtEl>
                                        <p:attrNameLst>
                                          <p:attrName>style.visibility</p:attrName>
                                        </p:attrNameLst>
                                      </p:cBhvr>
                                      <p:to>
                                        <p:strVal val="visible"/>
                                      </p:to>
                                    </p:set>
                                    <p:anim calcmode="lin" valueType="num">
                                      <p:cBhvr additive="base">
                                        <p:cTn id="60" dur="200"/>
                                        <p:tgtEl>
                                          <p:spTgt spid="1992"/>
                                        </p:tgtEl>
                                        <p:attrNameLst>
                                          <p:attrName>ppt_w</p:attrName>
                                        </p:attrNameLst>
                                      </p:cBhvr>
                                      <p:tavLst>
                                        <p:tav tm="0">
                                          <p:val>
                                            <p:strVal val="0"/>
                                          </p:val>
                                        </p:tav>
                                        <p:tav tm="100000">
                                          <p:val>
                                            <p:strVal val="#ppt_w"/>
                                          </p:val>
                                        </p:tav>
                                      </p:tavLst>
                                    </p:anim>
                                    <p:anim calcmode="lin" valueType="num">
                                      <p:cBhvr additive="base">
                                        <p:cTn id="61" dur="200"/>
                                        <p:tgtEl>
                                          <p:spTgt spid="1992"/>
                                        </p:tgtEl>
                                        <p:attrNameLst>
                                          <p:attrName>ppt_h</p:attrName>
                                        </p:attrNameLst>
                                      </p:cBhvr>
                                      <p:tavLst>
                                        <p:tav tm="0">
                                          <p:val>
                                            <p:strVal val="0"/>
                                          </p:val>
                                        </p:tav>
                                        <p:tav tm="100000">
                                          <p:val>
                                            <p:strVal val="#ppt_h"/>
                                          </p:val>
                                        </p:tav>
                                      </p:tavLst>
                                    </p:anim>
                                  </p:childTnLst>
                                </p:cTn>
                              </p:par>
                            </p:childTnLst>
                          </p:cTn>
                        </p:par>
                        <p:par>
                          <p:cTn id="62" fill="hold">
                            <p:stCondLst>
                              <p:cond delay="2300"/>
                            </p:stCondLst>
                            <p:childTnLst>
                              <p:par>
                                <p:cTn id="63" presetID="23" presetClass="entr" presetSubtype="16" fill="hold" nodeType="afterEffect">
                                  <p:stCondLst>
                                    <p:cond delay="0"/>
                                  </p:stCondLst>
                                  <p:childTnLst>
                                    <p:set>
                                      <p:cBhvr>
                                        <p:cTn id="64" dur="1" fill="hold">
                                          <p:stCondLst>
                                            <p:cond delay="0"/>
                                          </p:stCondLst>
                                        </p:cTn>
                                        <p:tgtEl>
                                          <p:spTgt spid="1977"/>
                                        </p:tgtEl>
                                        <p:attrNameLst>
                                          <p:attrName>style.visibility</p:attrName>
                                        </p:attrNameLst>
                                      </p:cBhvr>
                                      <p:to>
                                        <p:strVal val="visible"/>
                                      </p:to>
                                    </p:set>
                                    <p:anim calcmode="lin" valueType="num">
                                      <p:cBhvr additive="base">
                                        <p:cTn id="65" dur="200"/>
                                        <p:tgtEl>
                                          <p:spTgt spid="1977"/>
                                        </p:tgtEl>
                                        <p:attrNameLst>
                                          <p:attrName>ppt_w</p:attrName>
                                        </p:attrNameLst>
                                      </p:cBhvr>
                                      <p:tavLst>
                                        <p:tav tm="0">
                                          <p:val>
                                            <p:strVal val="0"/>
                                          </p:val>
                                        </p:tav>
                                        <p:tav tm="100000">
                                          <p:val>
                                            <p:strVal val="#ppt_w"/>
                                          </p:val>
                                        </p:tav>
                                      </p:tavLst>
                                    </p:anim>
                                    <p:anim calcmode="lin" valueType="num">
                                      <p:cBhvr additive="base">
                                        <p:cTn id="66" dur="200"/>
                                        <p:tgtEl>
                                          <p:spTgt spid="1977"/>
                                        </p:tgtEl>
                                        <p:attrNameLst>
                                          <p:attrName>ppt_h</p:attrName>
                                        </p:attrNameLst>
                                      </p:cBhvr>
                                      <p:tavLst>
                                        <p:tav tm="0">
                                          <p:val>
                                            <p:strVal val="0"/>
                                          </p:val>
                                        </p:tav>
                                        <p:tav tm="100000">
                                          <p:val>
                                            <p:strVal val="#ppt_h"/>
                                          </p:val>
                                        </p:tav>
                                      </p:tavLst>
                                    </p:anim>
                                  </p:childTnLst>
                                </p:cTn>
                              </p:par>
                            </p:childTnLst>
                          </p:cTn>
                        </p:par>
                        <p:par>
                          <p:cTn id="67" fill="hold">
                            <p:stCondLst>
                              <p:cond delay="2500"/>
                            </p:stCondLst>
                            <p:childTnLst>
                              <p:par>
                                <p:cTn id="68" presetID="23" presetClass="entr" presetSubtype="16" fill="hold" nodeType="afterEffect">
                                  <p:stCondLst>
                                    <p:cond delay="0"/>
                                  </p:stCondLst>
                                  <p:childTnLst>
                                    <p:set>
                                      <p:cBhvr>
                                        <p:cTn id="69" dur="1" fill="hold">
                                          <p:stCondLst>
                                            <p:cond delay="0"/>
                                          </p:stCondLst>
                                        </p:cTn>
                                        <p:tgtEl>
                                          <p:spTgt spid="1969"/>
                                        </p:tgtEl>
                                        <p:attrNameLst>
                                          <p:attrName>style.visibility</p:attrName>
                                        </p:attrNameLst>
                                      </p:cBhvr>
                                      <p:to>
                                        <p:strVal val="visible"/>
                                      </p:to>
                                    </p:set>
                                    <p:anim calcmode="lin" valueType="num">
                                      <p:cBhvr additive="base">
                                        <p:cTn id="70" dur="200"/>
                                        <p:tgtEl>
                                          <p:spTgt spid="1969"/>
                                        </p:tgtEl>
                                        <p:attrNameLst>
                                          <p:attrName>ppt_w</p:attrName>
                                        </p:attrNameLst>
                                      </p:cBhvr>
                                      <p:tavLst>
                                        <p:tav tm="0">
                                          <p:val>
                                            <p:strVal val="0"/>
                                          </p:val>
                                        </p:tav>
                                        <p:tav tm="100000">
                                          <p:val>
                                            <p:strVal val="#ppt_w"/>
                                          </p:val>
                                        </p:tav>
                                      </p:tavLst>
                                    </p:anim>
                                    <p:anim calcmode="lin" valueType="num">
                                      <p:cBhvr additive="base">
                                        <p:cTn id="71" dur="200"/>
                                        <p:tgtEl>
                                          <p:spTgt spid="1969"/>
                                        </p:tgtEl>
                                        <p:attrNameLst>
                                          <p:attrName>ppt_h</p:attrName>
                                        </p:attrNameLst>
                                      </p:cBhvr>
                                      <p:tavLst>
                                        <p:tav tm="0">
                                          <p:val>
                                            <p:strVal val="0"/>
                                          </p:val>
                                        </p:tav>
                                        <p:tav tm="100000">
                                          <p:val>
                                            <p:strVal val="#ppt_h"/>
                                          </p:val>
                                        </p:tav>
                                      </p:tavLst>
                                    </p:anim>
                                  </p:childTnLst>
                                </p:cTn>
                              </p:par>
                            </p:childTnLst>
                          </p:cTn>
                        </p:par>
                        <p:par>
                          <p:cTn id="72" fill="hold">
                            <p:stCondLst>
                              <p:cond delay="2700"/>
                            </p:stCondLst>
                            <p:childTnLst>
                              <p:par>
                                <p:cTn id="73" presetID="23" presetClass="entr" presetSubtype="16" fill="hold" nodeType="afterEffect">
                                  <p:stCondLst>
                                    <p:cond delay="0"/>
                                  </p:stCondLst>
                                  <p:childTnLst>
                                    <p:set>
                                      <p:cBhvr>
                                        <p:cTn id="74" dur="1" fill="hold">
                                          <p:stCondLst>
                                            <p:cond delay="0"/>
                                          </p:stCondLst>
                                        </p:cTn>
                                        <p:tgtEl>
                                          <p:spTgt spid="1967"/>
                                        </p:tgtEl>
                                        <p:attrNameLst>
                                          <p:attrName>style.visibility</p:attrName>
                                        </p:attrNameLst>
                                      </p:cBhvr>
                                      <p:to>
                                        <p:strVal val="visible"/>
                                      </p:to>
                                    </p:set>
                                    <p:anim calcmode="lin" valueType="num">
                                      <p:cBhvr additive="base">
                                        <p:cTn id="75" dur="200"/>
                                        <p:tgtEl>
                                          <p:spTgt spid="1967"/>
                                        </p:tgtEl>
                                        <p:attrNameLst>
                                          <p:attrName>ppt_w</p:attrName>
                                        </p:attrNameLst>
                                      </p:cBhvr>
                                      <p:tavLst>
                                        <p:tav tm="0">
                                          <p:val>
                                            <p:strVal val="0"/>
                                          </p:val>
                                        </p:tav>
                                        <p:tav tm="100000">
                                          <p:val>
                                            <p:strVal val="#ppt_w"/>
                                          </p:val>
                                        </p:tav>
                                      </p:tavLst>
                                    </p:anim>
                                    <p:anim calcmode="lin" valueType="num">
                                      <p:cBhvr additive="base">
                                        <p:cTn id="76" dur="200"/>
                                        <p:tgtEl>
                                          <p:spTgt spid="1967"/>
                                        </p:tgtEl>
                                        <p:attrNameLst>
                                          <p:attrName>ppt_h</p:attrName>
                                        </p:attrNameLst>
                                      </p:cBhvr>
                                      <p:tavLst>
                                        <p:tav tm="0">
                                          <p:val>
                                            <p:strVal val="0"/>
                                          </p:val>
                                        </p:tav>
                                        <p:tav tm="100000">
                                          <p:val>
                                            <p:strVal val="#ppt_h"/>
                                          </p:val>
                                        </p:tav>
                                      </p:tavLst>
                                    </p:anim>
                                  </p:childTnLst>
                                </p:cTn>
                              </p:par>
                            </p:childTnLst>
                          </p:cTn>
                        </p:par>
                        <p:par>
                          <p:cTn id="77" fill="hold">
                            <p:stCondLst>
                              <p:cond delay="2900"/>
                            </p:stCondLst>
                            <p:childTnLst>
                              <p:par>
                                <p:cTn id="78" presetID="23" presetClass="entr" presetSubtype="16" fill="hold" nodeType="afterEffect">
                                  <p:stCondLst>
                                    <p:cond delay="0"/>
                                  </p:stCondLst>
                                  <p:childTnLst>
                                    <p:set>
                                      <p:cBhvr>
                                        <p:cTn id="79" dur="1" fill="hold">
                                          <p:stCondLst>
                                            <p:cond delay="0"/>
                                          </p:stCondLst>
                                        </p:cTn>
                                        <p:tgtEl>
                                          <p:spTgt spid="1971"/>
                                        </p:tgtEl>
                                        <p:attrNameLst>
                                          <p:attrName>style.visibility</p:attrName>
                                        </p:attrNameLst>
                                      </p:cBhvr>
                                      <p:to>
                                        <p:strVal val="visible"/>
                                      </p:to>
                                    </p:set>
                                    <p:anim calcmode="lin" valueType="num">
                                      <p:cBhvr additive="base">
                                        <p:cTn id="80" dur="200"/>
                                        <p:tgtEl>
                                          <p:spTgt spid="1971"/>
                                        </p:tgtEl>
                                        <p:attrNameLst>
                                          <p:attrName>ppt_w</p:attrName>
                                        </p:attrNameLst>
                                      </p:cBhvr>
                                      <p:tavLst>
                                        <p:tav tm="0">
                                          <p:val>
                                            <p:strVal val="0"/>
                                          </p:val>
                                        </p:tav>
                                        <p:tav tm="100000">
                                          <p:val>
                                            <p:strVal val="#ppt_w"/>
                                          </p:val>
                                        </p:tav>
                                      </p:tavLst>
                                    </p:anim>
                                    <p:anim calcmode="lin" valueType="num">
                                      <p:cBhvr additive="base">
                                        <p:cTn id="81" dur="200"/>
                                        <p:tgtEl>
                                          <p:spTgt spid="1971"/>
                                        </p:tgtEl>
                                        <p:attrNameLst>
                                          <p:attrName>ppt_h</p:attrName>
                                        </p:attrNameLst>
                                      </p:cBhvr>
                                      <p:tavLst>
                                        <p:tav tm="0">
                                          <p:val>
                                            <p:strVal val="0"/>
                                          </p:val>
                                        </p:tav>
                                        <p:tav tm="100000">
                                          <p:val>
                                            <p:strVal val="#ppt_h"/>
                                          </p:val>
                                        </p:tav>
                                      </p:tavLst>
                                    </p:anim>
                                  </p:childTnLst>
                                </p:cTn>
                              </p:par>
                            </p:childTnLst>
                          </p:cTn>
                        </p:par>
                        <p:par>
                          <p:cTn id="82" fill="hold">
                            <p:stCondLst>
                              <p:cond delay="3100"/>
                            </p:stCondLst>
                            <p:childTnLst>
                              <p:par>
                                <p:cTn id="83" presetID="23" presetClass="entr" presetSubtype="16" fill="hold" nodeType="afterEffect">
                                  <p:stCondLst>
                                    <p:cond delay="0"/>
                                  </p:stCondLst>
                                  <p:childTnLst>
                                    <p:set>
                                      <p:cBhvr>
                                        <p:cTn id="84" dur="1" fill="hold">
                                          <p:stCondLst>
                                            <p:cond delay="0"/>
                                          </p:stCondLst>
                                        </p:cTn>
                                        <p:tgtEl>
                                          <p:spTgt spid="1984"/>
                                        </p:tgtEl>
                                        <p:attrNameLst>
                                          <p:attrName>style.visibility</p:attrName>
                                        </p:attrNameLst>
                                      </p:cBhvr>
                                      <p:to>
                                        <p:strVal val="visible"/>
                                      </p:to>
                                    </p:set>
                                    <p:anim calcmode="lin" valueType="num">
                                      <p:cBhvr additive="base">
                                        <p:cTn id="85" dur="200"/>
                                        <p:tgtEl>
                                          <p:spTgt spid="1984"/>
                                        </p:tgtEl>
                                        <p:attrNameLst>
                                          <p:attrName>ppt_w</p:attrName>
                                        </p:attrNameLst>
                                      </p:cBhvr>
                                      <p:tavLst>
                                        <p:tav tm="0">
                                          <p:val>
                                            <p:strVal val="0"/>
                                          </p:val>
                                        </p:tav>
                                        <p:tav tm="100000">
                                          <p:val>
                                            <p:strVal val="#ppt_w"/>
                                          </p:val>
                                        </p:tav>
                                      </p:tavLst>
                                    </p:anim>
                                    <p:anim calcmode="lin" valueType="num">
                                      <p:cBhvr additive="base">
                                        <p:cTn id="86" dur="200"/>
                                        <p:tgtEl>
                                          <p:spTgt spid="1984"/>
                                        </p:tgtEl>
                                        <p:attrNameLst>
                                          <p:attrName>ppt_h</p:attrName>
                                        </p:attrNameLst>
                                      </p:cBhvr>
                                      <p:tavLst>
                                        <p:tav tm="0">
                                          <p:val>
                                            <p:strVal val="0"/>
                                          </p:val>
                                        </p:tav>
                                        <p:tav tm="100000">
                                          <p:val>
                                            <p:strVal val="#ppt_h"/>
                                          </p:val>
                                        </p:tav>
                                      </p:tavLst>
                                    </p:anim>
                                  </p:childTnLst>
                                </p:cTn>
                              </p:par>
                            </p:childTnLst>
                          </p:cTn>
                        </p:par>
                        <p:par>
                          <p:cTn id="87" fill="hold">
                            <p:stCondLst>
                              <p:cond delay="3300"/>
                            </p:stCondLst>
                            <p:childTnLst>
                              <p:par>
                                <p:cTn id="88" presetID="23" presetClass="entr" presetSubtype="16" fill="hold" nodeType="afterEffect">
                                  <p:stCondLst>
                                    <p:cond delay="0"/>
                                  </p:stCondLst>
                                  <p:childTnLst>
                                    <p:set>
                                      <p:cBhvr>
                                        <p:cTn id="89" dur="1" fill="hold">
                                          <p:stCondLst>
                                            <p:cond delay="0"/>
                                          </p:stCondLst>
                                        </p:cTn>
                                        <p:tgtEl>
                                          <p:spTgt spid="1993"/>
                                        </p:tgtEl>
                                        <p:attrNameLst>
                                          <p:attrName>style.visibility</p:attrName>
                                        </p:attrNameLst>
                                      </p:cBhvr>
                                      <p:to>
                                        <p:strVal val="visible"/>
                                      </p:to>
                                    </p:set>
                                    <p:anim calcmode="lin" valueType="num">
                                      <p:cBhvr additive="base">
                                        <p:cTn id="90" dur="200"/>
                                        <p:tgtEl>
                                          <p:spTgt spid="1993"/>
                                        </p:tgtEl>
                                        <p:attrNameLst>
                                          <p:attrName>ppt_w</p:attrName>
                                        </p:attrNameLst>
                                      </p:cBhvr>
                                      <p:tavLst>
                                        <p:tav tm="0">
                                          <p:val>
                                            <p:strVal val="0"/>
                                          </p:val>
                                        </p:tav>
                                        <p:tav tm="100000">
                                          <p:val>
                                            <p:strVal val="#ppt_w"/>
                                          </p:val>
                                        </p:tav>
                                      </p:tavLst>
                                    </p:anim>
                                    <p:anim calcmode="lin" valueType="num">
                                      <p:cBhvr additive="base">
                                        <p:cTn id="91" dur="200"/>
                                        <p:tgtEl>
                                          <p:spTgt spid="1993"/>
                                        </p:tgtEl>
                                        <p:attrNameLst>
                                          <p:attrName>ppt_h</p:attrName>
                                        </p:attrNameLst>
                                      </p:cBhvr>
                                      <p:tavLst>
                                        <p:tav tm="0">
                                          <p:val>
                                            <p:strVal val="0"/>
                                          </p:val>
                                        </p:tav>
                                        <p:tav tm="100000">
                                          <p:val>
                                            <p:strVal val="#ppt_h"/>
                                          </p:val>
                                        </p:tav>
                                      </p:tavLst>
                                    </p:anim>
                                  </p:childTnLst>
                                </p:cTn>
                              </p:par>
                            </p:childTnLst>
                          </p:cTn>
                        </p:par>
                        <p:par>
                          <p:cTn id="92" fill="hold">
                            <p:stCondLst>
                              <p:cond delay="3500"/>
                            </p:stCondLst>
                            <p:childTnLst>
                              <p:par>
                                <p:cTn id="93" presetID="23" presetClass="entr" presetSubtype="16" fill="hold" nodeType="afterEffect">
                                  <p:stCondLst>
                                    <p:cond delay="0"/>
                                  </p:stCondLst>
                                  <p:childTnLst>
                                    <p:set>
                                      <p:cBhvr>
                                        <p:cTn id="94" dur="1" fill="hold">
                                          <p:stCondLst>
                                            <p:cond delay="0"/>
                                          </p:stCondLst>
                                        </p:cTn>
                                        <p:tgtEl>
                                          <p:spTgt spid="1974"/>
                                        </p:tgtEl>
                                        <p:attrNameLst>
                                          <p:attrName>style.visibility</p:attrName>
                                        </p:attrNameLst>
                                      </p:cBhvr>
                                      <p:to>
                                        <p:strVal val="visible"/>
                                      </p:to>
                                    </p:set>
                                    <p:anim calcmode="lin" valueType="num">
                                      <p:cBhvr additive="base">
                                        <p:cTn id="95" dur="200"/>
                                        <p:tgtEl>
                                          <p:spTgt spid="1974"/>
                                        </p:tgtEl>
                                        <p:attrNameLst>
                                          <p:attrName>ppt_w</p:attrName>
                                        </p:attrNameLst>
                                      </p:cBhvr>
                                      <p:tavLst>
                                        <p:tav tm="0">
                                          <p:val>
                                            <p:strVal val="0"/>
                                          </p:val>
                                        </p:tav>
                                        <p:tav tm="100000">
                                          <p:val>
                                            <p:strVal val="#ppt_w"/>
                                          </p:val>
                                        </p:tav>
                                      </p:tavLst>
                                    </p:anim>
                                    <p:anim calcmode="lin" valueType="num">
                                      <p:cBhvr additive="base">
                                        <p:cTn id="96" dur="200"/>
                                        <p:tgtEl>
                                          <p:spTgt spid="1974"/>
                                        </p:tgtEl>
                                        <p:attrNameLst>
                                          <p:attrName>ppt_h</p:attrName>
                                        </p:attrNameLst>
                                      </p:cBhvr>
                                      <p:tavLst>
                                        <p:tav tm="0">
                                          <p:val>
                                            <p:strVal val="0"/>
                                          </p:val>
                                        </p:tav>
                                        <p:tav tm="100000">
                                          <p:val>
                                            <p:strVal val="#ppt_h"/>
                                          </p:val>
                                        </p:tav>
                                      </p:tavLst>
                                    </p:anim>
                                  </p:childTnLst>
                                </p:cTn>
                              </p:par>
                            </p:childTnLst>
                          </p:cTn>
                        </p:par>
                        <p:par>
                          <p:cTn id="97" fill="hold">
                            <p:stCondLst>
                              <p:cond delay="3700"/>
                            </p:stCondLst>
                            <p:childTnLst>
                              <p:par>
                                <p:cTn id="98" presetID="23" presetClass="entr" presetSubtype="16" fill="hold" nodeType="afterEffect">
                                  <p:stCondLst>
                                    <p:cond delay="0"/>
                                  </p:stCondLst>
                                  <p:childTnLst>
                                    <p:set>
                                      <p:cBhvr>
                                        <p:cTn id="99" dur="1" fill="hold">
                                          <p:stCondLst>
                                            <p:cond delay="0"/>
                                          </p:stCondLst>
                                        </p:cTn>
                                        <p:tgtEl>
                                          <p:spTgt spid="1976"/>
                                        </p:tgtEl>
                                        <p:attrNameLst>
                                          <p:attrName>style.visibility</p:attrName>
                                        </p:attrNameLst>
                                      </p:cBhvr>
                                      <p:to>
                                        <p:strVal val="visible"/>
                                      </p:to>
                                    </p:set>
                                    <p:anim calcmode="lin" valueType="num">
                                      <p:cBhvr additive="base">
                                        <p:cTn id="100" dur="200"/>
                                        <p:tgtEl>
                                          <p:spTgt spid="1976"/>
                                        </p:tgtEl>
                                        <p:attrNameLst>
                                          <p:attrName>ppt_w</p:attrName>
                                        </p:attrNameLst>
                                      </p:cBhvr>
                                      <p:tavLst>
                                        <p:tav tm="0">
                                          <p:val>
                                            <p:strVal val="0"/>
                                          </p:val>
                                        </p:tav>
                                        <p:tav tm="100000">
                                          <p:val>
                                            <p:strVal val="#ppt_w"/>
                                          </p:val>
                                        </p:tav>
                                      </p:tavLst>
                                    </p:anim>
                                    <p:anim calcmode="lin" valueType="num">
                                      <p:cBhvr additive="base">
                                        <p:cTn id="101" dur="200"/>
                                        <p:tgtEl>
                                          <p:spTgt spid="1976"/>
                                        </p:tgtEl>
                                        <p:attrNameLst>
                                          <p:attrName>ppt_h</p:attrName>
                                        </p:attrNameLst>
                                      </p:cBhvr>
                                      <p:tavLst>
                                        <p:tav tm="0">
                                          <p:val>
                                            <p:strVal val="0"/>
                                          </p:val>
                                        </p:tav>
                                        <p:tav tm="100000">
                                          <p:val>
                                            <p:strVal val="#ppt_h"/>
                                          </p:val>
                                        </p:tav>
                                      </p:tavLst>
                                    </p:anim>
                                  </p:childTnLst>
                                </p:cTn>
                              </p:par>
                            </p:childTnLst>
                          </p:cTn>
                        </p:par>
                        <p:par>
                          <p:cTn id="102" fill="hold">
                            <p:stCondLst>
                              <p:cond delay="3900"/>
                            </p:stCondLst>
                            <p:childTnLst>
                              <p:par>
                                <p:cTn id="103" presetID="23" presetClass="entr" presetSubtype="16" fill="hold" nodeType="afterEffect">
                                  <p:stCondLst>
                                    <p:cond delay="0"/>
                                  </p:stCondLst>
                                  <p:childTnLst>
                                    <p:set>
                                      <p:cBhvr>
                                        <p:cTn id="104" dur="1" fill="hold">
                                          <p:stCondLst>
                                            <p:cond delay="0"/>
                                          </p:stCondLst>
                                        </p:cTn>
                                        <p:tgtEl>
                                          <p:spTgt spid="1985"/>
                                        </p:tgtEl>
                                        <p:attrNameLst>
                                          <p:attrName>style.visibility</p:attrName>
                                        </p:attrNameLst>
                                      </p:cBhvr>
                                      <p:to>
                                        <p:strVal val="visible"/>
                                      </p:to>
                                    </p:set>
                                    <p:anim calcmode="lin" valueType="num">
                                      <p:cBhvr additive="base">
                                        <p:cTn id="105" dur="200"/>
                                        <p:tgtEl>
                                          <p:spTgt spid="1985"/>
                                        </p:tgtEl>
                                        <p:attrNameLst>
                                          <p:attrName>ppt_w</p:attrName>
                                        </p:attrNameLst>
                                      </p:cBhvr>
                                      <p:tavLst>
                                        <p:tav tm="0">
                                          <p:val>
                                            <p:strVal val="0"/>
                                          </p:val>
                                        </p:tav>
                                        <p:tav tm="100000">
                                          <p:val>
                                            <p:strVal val="#ppt_w"/>
                                          </p:val>
                                        </p:tav>
                                      </p:tavLst>
                                    </p:anim>
                                    <p:anim calcmode="lin" valueType="num">
                                      <p:cBhvr additive="base">
                                        <p:cTn id="106" dur="200"/>
                                        <p:tgtEl>
                                          <p:spTgt spid="1985"/>
                                        </p:tgtEl>
                                        <p:attrNameLst>
                                          <p:attrName>ppt_h</p:attrName>
                                        </p:attrNameLst>
                                      </p:cBhvr>
                                      <p:tavLst>
                                        <p:tav tm="0">
                                          <p:val>
                                            <p:strVal val="0"/>
                                          </p:val>
                                        </p:tav>
                                        <p:tav tm="100000">
                                          <p:val>
                                            <p:strVal val="#ppt_h"/>
                                          </p:val>
                                        </p:tav>
                                      </p:tavLst>
                                    </p:anim>
                                  </p:childTnLst>
                                </p:cTn>
                              </p:par>
                            </p:childTnLst>
                          </p:cTn>
                        </p:par>
                        <p:par>
                          <p:cTn id="107" fill="hold">
                            <p:stCondLst>
                              <p:cond delay="4100"/>
                            </p:stCondLst>
                            <p:childTnLst>
                              <p:par>
                                <p:cTn id="108" presetID="23" presetClass="entr" presetSubtype="16" fill="hold" nodeType="afterEffect">
                                  <p:stCondLst>
                                    <p:cond delay="0"/>
                                  </p:stCondLst>
                                  <p:childTnLst>
                                    <p:set>
                                      <p:cBhvr>
                                        <p:cTn id="109" dur="1" fill="hold">
                                          <p:stCondLst>
                                            <p:cond delay="0"/>
                                          </p:stCondLst>
                                        </p:cTn>
                                        <p:tgtEl>
                                          <p:spTgt spid="1973"/>
                                        </p:tgtEl>
                                        <p:attrNameLst>
                                          <p:attrName>style.visibility</p:attrName>
                                        </p:attrNameLst>
                                      </p:cBhvr>
                                      <p:to>
                                        <p:strVal val="visible"/>
                                      </p:to>
                                    </p:set>
                                    <p:anim calcmode="lin" valueType="num">
                                      <p:cBhvr additive="base">
                                        <p:cTn id="110" dur="200"/>
                                        <p:tgtEl>
                                          <p:spTgt spid="1973"/>
                                        </p:tgtEl>
                                        <p:attrNameLst>
                                          <p:attrName>ppt_w</p:attrName>
                                        </p:attrNameLst>
                                      </p:cBhvr>
                                      <p:tavLst>
                                        <p:tav tm="0">
                                          <p:val>
                                            <p:strVal val="0"/>
                                          </p:val>
                                        </p:tav>
                                        <p:tav tm="100000">
                                          <p:val>
                                            <p:strVal val="#ppt_w"/>
                                          </p:val>
                                        </p:tav>
                                      </p:tavLst>
                                    </p:anim>
                                    <p:anim calcmode="lin" valueType="num">
                                      <p:cBhvr additive="base">
                                        <p:cTn id="111" dur="200"/>
                                        <p:tgtEl>
                                          <p:spTgt spid="1973"/>
                                        </p:tgtEl>
                                        <p:attrNameLst>
                                          <p:attrName>ppt_h</p:attrName>
                                        </p:attrNameLst>
                                      </p:cBhvr>
                                      <p:tavLst>
                                        <p:tav tm="0">
                                          <p:val>
                                            <p:strVal val="0"/>
                                          </p:val>
                                        </p:tav>
                                        <p:tav tm="100000">
                                          <p:val>
                                            <p:strVal val="#ppt_h"/>
                                          </p:val>
                                        </p:tav>
                                      </p:tavLst>
                                    </p:anim>
                                  </p:childTnLst>
                                </p:cTn>
                              </p:par>
                              <p:par>
                                <p:cTn id="112" presetID="10" presetClass="entr" presetSubtype="0" fill="hold" nodeType="withEffect">
                                  <p:stCondLst>
                                    <p:cond delay="0"/>
                                  </p:stCondLst>
                                  <p:childTnLst>
                                    <p:set>
                                      <p:cBhvr>
                                        <p:cTn id="113" dur="1" fill="hold">
                                          <p:stCondLst>
                                            <p:cond delay="0"/>
                                          </p:stCondLst>
                                        </p:cTn>
                                        <p:tgtEl>
                                          <p:spTgt spid="1966"/>
                                        </p:tgtEl>
                                        <p:attrNameLst>
                                          <p:attrName>style.visibility</p:attrName>
                                        </p:attrNameLst>
                                      </p:cBhvr>
                                      <p:to>
                                        <p:strVal val="visible"/>
                                      </p:to>
                                    </p:set>
                                    <p:animEffect transition="in" filter="fade">
                                      <p:cBhvr>
                                        <p:cTn id="114" dur="300"/>
                                        <p:tgtEl>
                                          <p:spTgt spid="1966"/>
                                        </p:tgtEl>
                                      </p:cBhvr>
                                    </p:animEffect>
                                  </p:childTnLst>
                                </p:cTn>
                              </p:par>
                            </p:childTnLst>
                          </p:cTn>
                        </p:par>
                        <p:par>
                          <p:cTn id="115" fill="hold">
                            <p:stCondLst>
                              <p:cond delay="4400"/>
                            </p:stCondLst>
                            <p:childTnLst>
                              <p:par>
                                <p:cTn id="116" presetID="23" presetClass="entr" presetSubtype="16" fill="hold" nodeType="afterEffect">
                                  <p:stCondLst>
                                    <p:cond delay="0"/>
                                  </p:stCondLst>
                                  <p:childTnLst>
                                    <p:set>
                                      <p:cBhvr>
                                        <p:cTn id="117" dur="1" fill="hold">
                                          <p:stCondLst>
                                            <p:cond delay="0"/>
                                          </p:stCondLst>
                                        </p:cTn>
                                        <p:tgtEl>
                                          <p:spTgt spid="1986"/>
                                        </p:tgtEl>
                                        <p:attrNameLst>
                                          <p:attrName>style.visibility</p:attrName>
                                        </p:attrNameLst>
                                      </p:cBhvr>
                                      <p:to>
                                        <p:strVal val="visible"/>
                                      </p:to>
                                    </p:set>
                                    <p:anim calcmode="lin" valueType="num">
                                      <p:cBhvr additive="base">
                                        <p:cTn id="118" dur="200"/>
                                        <p:tgtEl>
                                          <p:spTgt spid="1986"/>
                                        </p:tgtEl>
                                        <p:attrNameLst>
                                          <p:attrName>ppt_w</p:attrName>
                                        </p:attrNameLst>
                                      </p:cBhvr>
                                      <p:tavLst>
                                        <p:tav tm="0">
                                          <p:val>
                                            <p:strVal val="0"/>
                                          </p:val>
                                        </p:tav>
                                        <p:tav tm="100000">
                                          <p:val>
                                            <p:strVal val="#ppt_w"/>
                                          </p:val>
                                        </p:tav>
                                      </p:tavLst>
                                    </p:anim>
                                    <p:anim calcmode="lin" valueType="num">
                                      <p:cBhvr additive="base">
                                        <p:cTn id="119" dur="200"/>
                                        <p:tgtEl>
                                          <p:spTgt spid="1986"/>
                                        </p:tgtEl>
                                        <p:attrNameLst>
                                          <p:attrName>ppt_h</p:attrName>
                                        </p:attrNameLst>
                                      </p:cBhvr>
                                      <p:tavLst>
                                        <p:tav tm="0">
                                          <p:val>
                                            <p:strVal val="0"/>
                                          </p:val>
                                        </p:tav>
                                        <p:tav tm="100000">
                                          <p:val>
                                            <p:strVal val="#ppt_h"/>
                                          </p:val>
                                        </p:tav>
                                      </p:tavLst>
                                    </p:anim>
                                  </p:childTnLst>
                                </p:cTn>
                              </p:par>
                            </p:childTnLst>
                          </p:cTn>
                        </p:par>
                        <p:par>
                          <p:cTn id="120" fill="hold">
                            <p:stCondLst>
                              <p:cond delay="4600"/>
                            </p:stCondLst>
                            <p:childTnLst>
                              <p:par>
                                <p:cTn id="121" presetID="23" presetClass="entr" presetSubtype="16" fill="hold" nodeType="afterEffect">
                                  <p:stCondLst>
                                    <p:cond delay="0"/>
                                  </p:stCondLst>
                                  <p:childTnLst>
                                    <p:set>
                                      <p:cBhvr>
                                        <p:cTn id="122" dur="1" fill="hold">
                                          <p:stCondLst>
                                            <p:cond delay="0"/>
                                          </p:stCondLst>
                                        </p:cTn>
                                        <p:tgtEl>
                                          <p:spTgt spid="1991"/>
                                        </p:tgtEl>
                                        <p:attrNameLst>
                                          <p:attrName>style.visibility</p:attrName>
                                        </p:attrNameLst>
                                      </p:cBhvr>
                                      <p:to>
                                        <p:strVal val="visible"/>
                                      </p:to>
                                    </p:set>
                                    <p:anim calcmode="lin" valueType="num">
                                      <p:cBhvr additive="base">
                                        <p:cTn id="123" dur="200"/>
                                        <p:tgtEl>
                                          <p:spTgt spid="1991"/>
                                        </p:tgtEl>
                                        <p:attrNameLst>
                                          <p:attrName>ppt_w</p:attrName>
                                        </p:attrNameLst>
                                      </p:cBhvr>
                                      <p:tavLst>
                                        <p:tav tm="0">
                                          <p:val>
                                            <p:strVal val="0"/>
                                          </p:val>
                                        </p:tav>
                                        <p:tav tm="100000">
                                          <p:val>
                                            <p:strVal val="#ppt_w"/>
                                          </p:val>
                                        </p:tav>
                                      </p:tavLst>
                                    </p:anim>
                                    <p:anim calcmode="lin" valueType="num">
                                      <p:cBhvr additive="base">
                                        <p:cTn id="124" dur="200"/>
                                        <p:tgtEl>
                                          <p:spTgt spid="1991"/>
                                        </p:tgtEl>
                                        <p:attrNameLst>
                                          <p:attrName>ppt_h</p:attrName>
                                        </p:attrNameLst>
                                      </p:cBhvr>
                                      <p:tavLst>
                                        <p:tav tm="0">
                                          <p:val>
                                            <p:strVal val="0"/>
                                          </p:val>
                                        </p:tav>
                                        <p:tav tm="100000">
                                          <p:val>
                                            <p:strVal val="#ppt_h"/>
                                          </p:val>
                                        </p:tav>
                                      </p:tavLst>
                                    </p:anim>
                                  </p:childTnLst>
                                </p:cTn>
                              </p:par>
                            </p:childTnLst>
                          </p:cTn>
                        </p:par>
                        <p:par>
                          <p:cTn id="125" fill="hold">
                            <p:stCondLst>
                              <p:cond delay="4800"/>
                            </p:stCondLst>
                            <p:childTnLst>
                              <p:par>
                                <p:cTn id="126" presetID="23" presetClass="entr" presetSubtype="16" fill="hold" nodeType="afterEffect">
                                  <p:stCondLst>
                                    <p:cond delay="0"/>
                                  </p:stCondLst>
                                  <p:childTnLst>
                                    <p:set>
                                      <p:cBhvr>
                                        <p:cTn id="127" dur="1" fill="hold">
                                          <p:stCondLst>
                                            <p:cond delay="0"/>
                                          </p:stCondLst>
                                        </p:cTn>
                                        <p:tgtEl>
                                          <p:spTgt spid="1988"/>
                                        </p:tgtEl>
                                        <p:attrNameLst>
                                          <p:attrName>style.visibility</p:attrName>
                                        </p:attrNameLst>
                                      </p:cBhvr>
                                      <p:to>
                                        <p:strVal val="visible"/>
                                      </p:to>
                                    </p:set>
                                    <p:anim calcmode="lin" valueType="num">
                                      <p:cBhvr additive="base">
                                        <p:cTn id="128" dur="200"/>
                                        <p:tgtEl>
                                          <p:spTgt spid="1988"/>
                                        </p:tgtEl>
                                        <p:attrNameLst>
                                          <p:attrName>ppt_w</p:attrName>
                                        </p:attrNameLst>
                                      </p:cBhvr>
                                      <p:tavLst>
                                        <p:tav tm="0">
                                          <p:val>
                                            <p:strVal val="0"/>
                                          </p:val>
                                        </p:tav>
                                        <p:tav tm="100000">
                                          <p:val>
                                            <p:strVal val="#ppt_w"/>
                                          </p:val>
                                        </p:tav>
                                      </p:tavLst>
                                    </p:anim>
                                    <p:anim calcmode="lin" valueType="num">
                                      <p:cBhvr additive="base">
                                        <p:cTn id="129" dur="200"/>
                                        <p:tgtEl>
                                          <p:spTgt spid="1988"/>
                                        </p:tgtEl>
                                        <p:attrNameLst>
                                          <p:attrName>ppt_h</p:attrName>
                                        </p:attrNameLst>
                                      </p:cBhvr>
                                      <p:tavLst>
                                        <p:tav tm="0">
                                          <p:val>
                                            <p:strVal val="0"/>
                                          </p:val>
                                        </p:tav>
                                        <p:tav tm="100000">
                                          <p:val>
                                            <p:strVal val="#ppt_h"/>
                                          </p:val>
                                        </p:tav>
                                      </p:tavLst>
                                    </p:anim>
                                  </p:childTnLst>
                                </p:cTn>
                              </p:par>
                            </p:childTnLst>
                          </p:cTn>
                        </p:par>
                        <p:par>
                          <p:cTn id="130" fill="hold">
                            <p:stCondLst>
                              <p:cond delay="5000"/>
                            </p:stCondLst>
                            <p:childTnLst>
                              <p:par>
                                <p:cTn id="131" presetID="23" presetClass="entr" presetSubtype="16" fill="hold" nodeType="afterEffect">
                                  <p:stCondLst>
                                    <p:cond delay="0"/>
                                  </p:stCondLst>
                                  <p:childTnLst>
                                    <p:set>
                                      <p:cBhvr>
                                        <p:cTn id="132" dur="1" fill="hold">
                                          <p:stCondLst>
                                            <p:cond delay="0"/>
                                          </p:stCondLst>
                                        </p:cTn>
                                        <p:tgtEl>
                                          <p:spTgt spid="1987"/>
                                        </p:tgtEl>
                                        <p:attrNameLst>
                                          <p:attrName>style.visibility</p:attrName>
                                        </p:attrNameLst>
                                      </p:cBhvr>
                                      <p:to>
                                        <p:strVal val="visible"/>
                                      </p:to>
                                    </p:set>
                                    <p:anim calcmode="lin" valueType="num">
                                      <p:cBhvr additive="base">
                                        <p:cTn id="133" dur="200"/>
                                        <p:tgtEl>
                                          <p:spTgt spid="1987"/>
                                        </p:tgtEl>
                                        <p:attrNameLst>
                                          <p:attrName>ppt_w</p:attrName>
                                        </p:attrNameLst>
                                      </p:cBhvr>
                                      <p:tavLst>
                                        <p:tav tm="0">
                                          <p:val>
                                            <p:strVal val="0"/>
                                          </p:val>
                                        </p:tav>
                                        <p:tav tm="100000">
                                          <p:val>
                                            <p:strVal val="#ppt_w"/>
                                          </p:val>
                                        </p:tav>
                                      </p:tavLst>
                                    </p:anim>
                                    <p:anim calcmode="lin" valueType="num">
                                      <p:cBhvr additive="base">
                                        <p:cTn id="134" dur="200"/>
                                        <p:tgtEl>
                                          <p:spTgt spid="1987"/>
                                        </p:tgtEl>
                                        <p:attrNameLst>
                                          <p:attrName>ppt_h</p:attrName>
                                        </p:attrNameLst>
                                      </p:cBhvr>
                                      <p:tavLst>
                                        <p:tav tm="0">
                                          <p:val>
                                            <p:strVal val="0"/>
                                          </p:val>
                                        </p:tav>
                                        <p:tav tm="100000">
                                          <p:val>
                                            <p:strVal val="#ppt_h"/>
                                          </p:val>
                                        </p:tav>
                                      </p:tavLst>
                                    </p:anim>
                                  </p:childTnLst>
                                </p:cTn>
                              </p:par>
                            </p:childTnLst>
                          </p:cTn>
                        </p:par>
                        <p:par>
                          <p:cTn id="135" fill="hold">
                            <p:stCondLst>
                              <p:cond delay="5200"/>
                            </p:stCondLst>
                            <p:childTnLst>
                              <p:par>
                                <p:cTn id="136" presetID="23" presetClass="entr" presetSubtype="16" fill="hold" nodeType="afterEffect">
                                  <p:stCondLst>
                                    <p:cond delay="0"/>
                                  </p:stCondLst>
                                  <p:childTnLst>
                                    <p:set>
                                      <p:cBhvr>
                                        <p:cTn id="137" dur="1" fill="hold">
                                          <p:stCondLst>
                                            <p:cond delay="0"/>
                                          </p:stCondLst>
                                        </p:cTn>
                                        <p:tgtEl>
                                          <p:spTgt spid="1979"/>
                                        </p:tgtEl>
                                        <p:attrNameLst>
                                          <p:attrName>style.visibility</p:attrName>
                                        </p:attrNameLst>
                                      </p:cBhvr>
                                      <p:to>
                                        <p:strVal val="visible"/>
                                      </p:to>
                                    </p:set>
                                    <p:anim calcmode="lin" valueType="num">
                                      <p:cBhvr additive="base">
                                        <p:cTn id="138" dur="200"/>
                                        <p:tgtEl>
                                          <p:spTgt spid="1979"/>
                                        </p:tgtEl>
                                        <p:attrNameLst>
                                          <p:attrName>ppt_w</p:attrName>
                                        </p:attrNameLst>
                                      </p:cBhvr>
                                      <p:tavLst>
                                        <p:tav tm="0">
                                          <p:val>
                                            <p:strVal val="0"/>
                                          </p:val>
                                        </p:tav>
                                        <p:tav tm="100000">
                                          <p:val>
                                            <p:strVal val="#ppt_w"/>
                                          </p:val>
                                        </p:tav>
                                      </p:tavLst>
                                    </p:anim>
                                    <p:anim calcmode="lin" valueType="num">
                                      <p:cBhvr additive="base">
                                        <p:cTn id="139" dur="200"/>
                                        <p:tgtEl>
                                          <p:spTgt spid="1979"/>
                                        </p:tgtEl>
                                        <p:attrNameLst>
                                          <p:attrName>ppt_h</p:attrName>
                                        </p:attrNameLst>
                                      </p:cBhvr>
                                      <p:tavLst>
                                        <p:tav tm="0">
                                          <p:val>
                                            <p:strVal val="0"/>
                                          </p:val>
                                        </p:tav>
                                        <p:tav tm="100000">
                                          <p:val>
                                            <p:strVal val="#ppt_h"/>
                                          </p:val>
                                        </p:tav>
                                      </p:tavLst>
                                    </p:anim>
                                  </p:childTnLst>
                                </p:cTn>
                              </p:par>
                            </p:childTnLst>
                          </p:cTn>
                        </p:par>
                        <p:par>
                          <p:cTn id="140" fill="hold">
                            <p:stCondLst>
                              <p:cond delay="5400"/>
                            </p:stCondLst>
                            <p:childTnLst>
                              <p:par>
                                <p:cTn id="141" presetID="23" presetClass="entr" presetSubtype="16" fill="hold" nodeType="afterEffect">
                                  <p:stCondLst>
                                    <p:cond delay="0"/>
                                  </p:stCondLst>
                                  <p:childTnLst>
                                    <p:set>
                                      <p:cBhvr>
                                        <p:cTn id="142" dur="1" fill="hold">
                                          <p:stCondLst>
                                            <p:cond delay="0"/>
                                          </p:stCondLst>
                                        </p:cTn>
                                        <p:tgtEl>
                                          <p:spTgt spid="1980"/>
                                        </p:tgtEl>
                                        <p:attrNameLst>
                                          <p:attrName>style.visibility</p:attrName>
                                        </p:attrNameLst>
                                      </p:cBhvr>
                                      <p:to>
                                        <p:strVal val="visible"/>
                                      </p:to>
                                    </p:set>
                                    <p:anim calcmode="lin" valueType="num">
                                      <p:cBhvr additive="base">
                                        <p:cTn id="143" dur="200"/>
                                        <p:tgtEl>
                                          <p:spTgt spid="1980"/>
                                        </p:tgtEl>
                                        <p:attrNameLst>
                                          <p:attrName>ppt_w</p:attrName>
                                        </p:attrNameLst>
                                      </p:cBhvr>
                                      <p:tavLst>
                                        <p:tav tm="0">
                                          <p:val>
                                            <p:strVal val="0"/>
                                          </p:val>
                                        </p:tav>
                                        <p:tav tm="100000">
                                          <p:val>
                                            <p:strVal val="#ppt_w"/>
                                          </p:val>
                                        </p:tav>
                                      </p:tavLst>
                                    </p:anim>
                                    <p:anim calcmode="lin" valueType="num">
                                      <p:cBhvr additive="base">
                                        <p:cTn id="144" dur="200"/>
                                        <p:tgtEl>
                                          <p:spTgt spid="1980"/>
                                        </p:tgtEl>
                                        <p:attrNameLst>
                                          <p:attrName>ppt_h</p:attrName>
                                        </p:attrNameLst>
                                      </p:cBhvr>
                                      <p:tavLst>
                                        <p:tav tm="0">
                                          <p:val>
                                            <p:strVal val="0"/>
                                          </p:val>
                                        </p:tav>
                                        <p:tav tm="100000">
                                          <p:val>
                                            <p:strVal val="#ppt_h"/>
                                          </p:val>
                                        </p:tav>
                                      </p:tavLst>
                                    </p:anim>
                                  </p:childTnLst>
                                </p:cTn>
                              </p:par>
                            </p:childTnLst>
                          </p:cTn>
                        </p:par>
                        <p:par>
                          <p:cTn id="145" fill="hold">
                            <p:stCondLst>
                              <p:cond delay="5600"/>
                            </p:stCondLst>
                            <p:childTnLst>
                              <p:par>
                                <p:cTn id="146" presetID="23" presetClass="entr" presetSubtype="16" fill="hold" nodeType="afterEffect">
                                  <p:stCondLst>
                                    <p:cond delay="0"/>
                                  </p:stCondLst>
                                  <p:childTnLst>
                                    <p:set>
                                      <p:cBhvr>
                                        <p:cTn id="147" dur="1" fill="hold">
                                          <p:stCondLst>
                                            <p:cond delay="0"/>
                                          </p:stCondLst>
                                        </p:cTn>
                                        <p:tgtEl>
                                          <p:spTgt spid="1971"/>
                                        </p:tgtEl>
                                        <p:attrNameLst>
                                          <p:attrName>style.visibility</p:attrName>
                                        </p:attrNameLst>
                                      </p:cBhvr>
                                      <p:to>
                                        <p:strVal val="visible"/>
                                      </p:to>
                                    </p:set>
                                    <p:anim calcmode="lin" valueType="num">
                                      <p:cBhvr additive="base">
                                        <p:cTn id="148" dur="200"/>
                                        <p:tgtEl>
                                          <p:spTgt spid="1971"/>
                                        </p:tgtEl>
                                        <p:attrNameLst>
                                          <p:attrName>ppt_w</p:attrName>
                                        </p:attrNameLst>
                                      </p:cBhvr>
                                      <p:tavLst>
                                        <p:tav tm="0">
                                          <p:val>
                                            <p:strVal val="0"/>
                                          </p:val>
                                        </p:tav>
                                        <p:tav tm="100000">
                                          <p:val>
                                            <p:strVal val="#ppt_w"/>
                                          </p:val>
                                        </p:tav>
                                      </p:tavLst>
                                    </p:anim>
                                    <p:anim calcmode="lin" valueType="num">
                                      <p:cBhvr additive="base">
                                        <p:cTn id="149" dur="200"/>
                                        <p:tgtEl>
                                          <p:spTgt spid="1971"/>
                                        </p:tgtEl>
                                        <p:attrNameLst>
                                          <p:attrName>ppt_h</p:attrName>
                                        </p:attrNameLst>
                                      </p:cBhvr>
                                      <p:tavLst>
                                        <p:tav tm="0">
                                          <p:val>
                                            <p:strVal val="0"/>
                                          </p:val>
                                        </p:tav>
                                        <p:tav tm="100000">
                                          <p:val>
                                            <p:strVal val="#ppt_h"/>
                                          </p:val>
                                        </p:tav>
                                      </p:tavLst>
                                    </p:anim>
                                  </p:childTnLst>
                                </p:cTn>
                              </p:par>
                            </p:childTnLst>
                          </p:cTn>
                        </p:par>
                        <p:par>
                          <p:cTn id="150" fill="hold">
                            <p:stCondLst>
                              <p:cond delay="5800"/>
                            </p:stCondLst>
                            <p:childTnLst>
                              <p:par>
                                <p:cTn id="151" presetID="23" presetClass="entr" presetSubtype="16" fill="hold" nodeType="afterEffect">
                                  <p:stCondLst>
                                    <p:cond delay="0"/>
                                  </p:stCondLst>
                                  <p:childTnLst>
                                    <p:set>
                                      <p:cBhvr>
                                        <p:cTn id="152" dur="1" fill="hold">
                                          <p:stCondLst>
                                            <p:cond delay="0"/>
                                          </p:stCondLst>
                                        </p:cTn>
                                        <p:tgtEl>
                                          <p:spTgt spid="1997"/>
                                        </p:tgtEl>
                                        <p:attrNameLst>
                                          <p:attrName>style.visibility</p:attrName>
                                        </p:attrNameLst>
                                      </p:cBhvr>
                                      <p:to>
                                        <p:strVal val="visible"/>
                                      </p:to>
                                    </p:set>
                                    <p:anim calcmode="lin" valueType="num">
                                      <p:cBhvr additive="base">
                                        <p:cTn id="153" dur="200"/>
                                        <p:tgtEl>
                                          <p:spTgt spid="1997"/>
                                        </p:tgtEl>
                                        <p:attrNameLst>
                                          <p:attrName>ppt_w</p:attrName>
                                        </p:attrNameLst>
                                      </p:cBhvr>
                                      <p:tavLst>
                                        <p:tav tm="0">
                                          <p:val>
                                            <p:strVal val="0"/>
                                          </p:val>
                                        </p:tav>
                                        <p:tav tm="100000">
                                          <p:val>
                                            <p:strVal val="#ppt_w"/>
                                          </p:val>
                                        </p:tav>
                                      </p:tavLst>
                                    </p:anim>
                                    <p:anim calcmode="lin" valueType="num">
                                      <p:cBhvr additive="base">
                                        <p:cTn id="154" dur="200"/>
                                        <p:tgtEl>
                                          <p:spTgt spid="1997"/>
                                        </p:tgtEl>
                                        <p:attrNameLst>
                                          <p:attrName>ppt_h</p:attrName>
                                        </p:attrNameLst>
                                      </p:cBhvr>
                                      <p:tavLst>
                                        <p:tav tm="0">
                                          <p:val>
                                            <p:strVal val="0"/>
                                          </p:val>
                                        </p:tav>
                                        <p:tav tm="100000">
                                          <p:val>
                                            <p:strVal val="#ppt_h"/>
                                          </p:val>
                                        </p:tav>
                                      </p:tavLst>
                                    </p:anim>
                                  </p:childTnLst>
                                </p:cTn>
                              </p:par>
                            </p:childTnLst>
                          </p:cTn>
                        </p:par>
                        <p:par>
                          <p:cTn id="155" fill="hold">
                            <p:stCondLst>
                              <p:cond delay="6000"/>
                            </p:stCondLst>
                            <p:childTnLst>
                              <p:par>
                                <p:cTn id="156" presetID="23" presetClass="entr" presetSubtype="16" fill="hold" nodeType="afterEffect">
                                  <p:stCondLst>
                                    <p:cond delay="0"/>
                                  </p:stCondLst>
                                  <p:childTnLst>
                                    <p:set>
                                      <p:cBhvr>
                                        <p:cTn id="157" dur="1" fill="hold">
                                          <p:stCondLst>
                                            <p:cond delay="0"/>
                                          </p:stCondLst>
                                        </p:cTn>
                                        <p:tgtEl>
                                          <p:spTgt spid="1994"/>
                                        </p:tgtEl>
                                        <p:attrNameLst>
                                          <p:attrName>style.visibility</p:attrName>
                                        </p:attrNameLst>
                                      </p:cBhvr>
                                      <p:to>
                                        <p:strVal val="visible"/>
                                      </p:to>
                                    </p:set>
                                    <p:anim calcmode="lin" valueType="num">
                                      <p:cBhvr additive="base">
                                        <p:cTn id="158" dur="200"/>
                                        <p:tgtEl>
                                          <p:spTgt spid="1994"/>
                                        </p:tgtEl>
                                        <p:attrNameLst>
                                          <p:attrName>ppt_w</p:attrName>
                                        </p:attrNameLst>
                                      </p:cBhvr>
                                      <p:tavLst>
                                        <p:tav tm="0">
                                          <p:val>
                                            <p:strVal val="0"/>
                                          </p:val>
                                        </p:tav>
                                        <p:tav tm="100000">
                                          <p:val>
                                            <p:strVal val="#ppt_w"/>
                                          </p:val>
                                        </p:tav>
                                      </p:tavLst>
                                    </p:anim>
                                    <p:anim calcmode="lin" valueType="num">
                                      <p:cBhvr additive="base">
                                        <p:cTn id="159" dur="200"/>
                                        <p:tgtEl>
                                          <p:spTgt spid="1994"/>
                                        </p:tgtEl>
                                        <p:attrNameLst>
                                          <p:attrName>ppt_h</p:attrName>
                                        </p:attrNameLst>
                                      </p:cBhvr>
                                      <p:tavLst>
                                        <p:tav tm="0">
                                          <p:val>
                                            <p:strVal val="0"/>
                                          </p:val>
                                        </p:tav>
                                        <p:tav tm="100000">
                                          <p:val>
                                            <p:strVal val="#ppt_h"/>
                                          </p:val>
                                        </p:tav>
                                      </p:tavLst>
                                    </p:anim>
                                  </p:childTnLst>
                                </p:cTn>
                              </p:par>
                            </p:childTnLst>
                          </p:cTn>
                        </p:par>
                        <p:par>
                          <p:cTn id="160" fill="hold">
                            <p:stCondLst>
                              <p:cond delay="6200"/>
                            </p:stCondLst>
                            <p:childTnLst>
                              <p:par>
                                <p:cTn id="161" presetID="23" presetClass="entr" presetSubtype="16" fill="hold" nodeType="afterEffect">
                                  <p:stCondLst>
                                    <p:cond delay="0"/>
                                  </p:stCondLst>
                                  <p:childTnLst>
                                    <p:set>
                                      <p:cBhvr>
                                        <p:cTn id="162" dur="1" fill="hold">
                                          <p:stCondLst>
                                            <p:cond delay="0"/>
                                          </p:stCondLst>
                                        </p:cTn>
                                        <p:tgtEl>
                                          <p:spTgt spid="1999"/>
                                        </p:tgtEl>
                                        <p:attrNameLst>
                                          <p:attrName>style.visibility</p:attrName>
                                        </p:attrNameLst>
                                      </p:cBhvr>
                                      <p:to>
                                        <p:strVal val="visible"/>
                                      </p:to>
                                    </p:set>
                                    <p:anim calcmode="lin" valueType="num">
                                      <p:cBhvr additive="base">
                                        <p:cTn id="163" dur="200"/>
                                        <p:tgtEl>
                                          <p:spTgt spid="1999"/>
                                        </p:tgtEl>
                                        <p:attrNameLst>
                                          <p:attrName>ppt_w</p:attrName>
                                        </p:attrNameLst>
                                      </p:cBhvr>
                                      <p:tavLst>
                                        <p:tav tm="0">
                                          <p:val>
                                            <p:strVal val="0"/>
                                          </p:val>
                                        </p:tav>
                                        <p:tav tm="100000">
                                          <p:val>
                                            <p:strVal val="#ppt_w"/>
                                          </p:val>
                                        </p:tav>
                                      </p:tavLst>
                                    </p:anim>
                                    <p:anim calcmode="lin" valueType="num">
                                      <p:cBhvr additive="base">
                                        <p:cTn id="164" dur="200"/>
                                        <p:tgtEl>
                                          <p:spTgt spid="1999"/>
                                        </p:tgtEl>
                                        <p:attrNameLst>
                                          <p:attrName>ppt_h</p:attrName>
                                        </p:attrNameLst>
                                      </p:cBhvr>
                                      <p:tavLst>
                                        <p:tav tm="0">
                                          <p:val>
                                            <p:strVal val="0"/>
                                          </p:val>
                                        </p:tav>
                                        <p:tav tm="100000">
                                          <p:val>
                                            <p:strVal val="#ppt_h"/>
                                          </p:val>
                                        </p:tav>
                                      </p:tavLst>
                                    </p:anim>
                                  </p:childTnLst>
                                </p:cTn>
                              </p:par>
                            </p:childTnLst>
                          </p:cTn>
                        </p:par>
                        <p:par>
                          <p:cTn id="165" fill="hold">
                            <p:stCondLst>
                              <p:cond delay="6400"/>
                            </p:stCondLst>
                            <p:childTnLst>
                              <p:par>
                                <p:cTn id="166" presetID="23" presetClass="entr" presetSubtype="16" fill="hold" nodeType="afterEffect">
                                  <p:stCondLst>
                                    <p:cond delay="0"/>
                                  </p:stCondLst>
                                  <p:childTnLst>
                                    <p:set>
                                      <p:cBhvr>
                                        <p:cTn id="167" dur="1" fill="hold">
                                          <p:stCondLst>
                                            <p:cond delay="0"/>
                                          </p:stCondLst>
                                        </p:cTn>
                                        <p:tgtEl>
                                          <p:spTgt spid="1996"/>
                                        </p:tgtEl>
                                        <p:attrNameLst>
                                          <p:attrName>style.visibility</p:attrName>
                                        </p:attrNameLst>
                                      </p:cBhvr>
                                      <p:to>
                                        <p:strVal val="visible"/>
                                      </p:to>
                                    </p:set>
                                    <p:anim calcmode="lin" valueType="num">
                                      <p:cBhvr additive="base">
                                        <p:cTn id="168" dur="200"/>
                                        <p:tgtEl>
                                          <p:spTgt spid="1996"/>
                                        </p:tgtEl>
                                        <p:attrNameLst>
                                          <p:attrName>ppt_w</p:attrName>
                                        </p:attrNameLst>
                                      </p:cBhvr>
                                      <p:tavLst>
                                        <p:tav tm="0">
                                          <p:val>
                                            <p:strVal val="0"/>
                                          </p:val>
                                        </p:tav>
                                        <p:tav tm="100000">
                                          <p:val>
                                            <p:strVal val="#ppt_w"/>
                                          </p:val>
                                        </p:tav>
                                      </p:tavLst>
                                    </p:anim>
                                    <p:anim calcmode="lin" valueType="num">
                                      <p:cBhvr additive="base">
                                        <p:cTn id="169" dur="200"/>
                                        <p:tgtEl>
                                          <p:spTgt spid="1996"/>
                                        </p:tgtEl>
                                        <p:attrNameLst>
                                          <p:attrName>ppt_h</p:attrName>
                                        </p:attrNameLst>
                                      </p:cBhvr>
                                      <p:tavLst>
                                        <p:tav tm="0">
                                          <p:val>
                                            <p:strVal val="0"/>
                                          </p:val>
                                        </p:tav>
                                        <p:tav tm="100000">
                                          <p:val>
                                            <p:strVal val="#ppt_h"/>
                                          </p:val>
                                        </p:tav>
                                      </p:tavLst>
                                    </p:anim>
                                  </p:childTnLst>
                                </p:cTn>
                              </p:par>
                            </p:childTnLst>
                          </p:cTn>
                        </p:par>
                        <p:par>
                          <p:cTn id="170" fill="hold">
                            <p:stCondLst>
                              <p:cond delay="6600"/>
                            </p:stCondLst>
                            <p:childTnLst>
                              <p:par>
                                <p:cTn id="171" presetID="23" presetClass="entr" presetSubtype="16" fill="hold" nodeType="afterEffect">
                                  <p:stCondLst>
                                    <p:cond delay="0"/>
                                  </p:stCondLst>
                                  <p:childTnLst>
                                    <p:set>
                                      <p:cBhvr>
                                        <p:cTn id="172" dur="1" fill="hold">
                                          <p:stCondLst>
                                            <p:cond delay="0"/>
                                          </p:stCondLst>
                                        </p:cTn>
                                        <p:tgtEl>
                                          <p:spTgt spid="2000"/>
                                        </p:tgtEl>
                                        <p:attrNameLst>
                                          <p:attrName>style.visibility</p:attrName>
                                        </p:attrNameLst>
                                      </p:cBhvr>
                                      <p:to>
                                        <p:strVal val="visible"/>
                                      </p:to>
                                    </p:set>
                                    <p:anim calcmode="lin" valueType="num">
                                      <p:cBhvr additive="base">
                                        <p:cTn id="173" dur="200"/>
                                        <p:tgtEl>
                                          <p:spTgt spid="2000"/>
                                        </p:tgtEl>
                                        <p:attrNameLst>
                                          <p:attrName>ppt_w</p:attrName>
                                        </p:attrNameLst>
                                      </p:cBhvr>
                                      <p:tavLst>
                                        <p:tav tm="0">
                                          <p:val>
                                            <p:strVal val="0"/>
                                          </p:val>
                                        </p:tav>
                                        <p:tav tm="100000">
                                          <p:val>
                                            <p:strVal val="#ppt_w"/>
                                          </p:val>
                                        </p:tav>
                                      </p:tavLst>
                                    </p:anim>
                                    <p:anim calcmode="lin" valueType="num">
                                      <p:cBhvr additive="base">
                                        <p:cTn id="174" dur="200"/>
                                        <p:tgtEl>
                                          <p:spTgt spid="2000"/>
                                        </p:tgtEl>
                                        <p:attrNameLst>
                                          <p:attrName>ppt_h</p:attrName>
                                        </p:attrNameLst>
                                      </p:cBhvr>
                                      <p:tavLst>
                                        <p:tav tm="0">
                                          <p:val>
                                            <p:strVal val="0"/>
                                          </p:val>
                                        </p:tav>
                                        <p:tav tm="100000">
                                          <p:val>
                                            <p:strVal val="#ppt_h"/>
                                          </p:val>
                                        </p:tav>
                                      </p:tavLst>
                                    </p:anim>
                                  </p:childTnLst>
                                </p:cTn>
                              </p:par>
                            </p:childTnLst>
                          </p:cTn>
                        </p:par>
                        <p:par>
                          <p:cTn id="175" fill="hold">
                            <p:stCondLst>
                              <p:cond delay="6800"/>
                            </p:stCondLst>
                            <p:childTnLst>
                              <p:par>
                                <p:cTn id="176" presetID="23" presetClass="entr" presetSubtype="16" fill="hold" nodeType="afterEffect">
                                  <p:stCondLst>
                                    <p:cond delay="0"/>
                                  </p:stCondLst>
                                  <p:childTnLst>
                                    <p:set>
                                      <p:cBhvr>
                                        <p:cTn id="177" dur="1" fill="hold">
                                          <p:stCondLst>
                                            <p:cond delay="0"/>
                                          </p:stCondLst>
                                        </p:cTn>
                                        <p:tgtEl>
                                          <p:spTgt spid="2001"/>
                                        </p:tgtEl>
                                        <p:attrNameLst>
                                          <p:attrName>style.visibility</p:attrName>
                                        </p:attrNameLst>
                                      </p:cBhvr>
                                      <p:to>
                                        <p:strVal val="visible"/>
                                      </p:to>
                                    </p:set>
                                    <p:anim calcmode="lin" valueType="num">
                                      <p:cBhvr additive="base">
                                        <p:cTn id="178" dur="200"/>
                                        <p:tgtEl>
                                          <p:spTgt spid="2001"/>
                                        </p:tgtEl>
                                        <p:attrNameLst>
                                          <p:attrName>ppt_w</p:attrName>
                                        </p:attrNameLst>
                                      </p:cBhvr>
                                      <p:tavLst>
                                        <p:tav tm="0">
                                          <p:val>
                                            <p:strVal val="0"/>
                                          </p:val>
                                        </p:tav>
                                        <p:tav tm="100000">
                                          <p:val>
                                            <p:strVal val="#ppt_w"/>
                                          </p:val>
                                        </p:tav>
                                      </p:tavLst>
                                    </p:anim>
                                    <p:anim calcmode="lin" valueType="num">
                                      <p:cBhvr additive="base">
                                        <p:cTn id="179" dur="200"/>
                                        <p:tgtEl>
                                          <p:spTgt spid="2001"/>
                                        </p:tgtEl>
                                        <p:attrNameLst>
                                          <p:attrName>ppt_h</p:attrName>
                                        </p:attrNameLst>
                                      </p:cBhvr>
                                      <p:tavLst>
                                        <p:tav tm="0">
                                          <p:val>
                                            <p:strVal val="0"/>
                                          </p:val>
                                        </p:tav>
                                        <p:tav tm="100000">
                                          <p:val>
                                            <p:strVal val="#ppt_h"/>
                                          </p:val>
                                        </p:tav>
                                      </p:tavLst>
                                    </p:anim>
                                  </p:childTnLst>
                                </p:cTn>
                              </p:par>
                            </p:childTnLst>
                          </p:cTn>
                        </p:par>
                        <p:par>
                          <p:cTn id="180" fill="hold">
                            <p:stCondLst>
                              <p:cond delay="7000"/>
                            </p:stCondLst>
                            <p:childTnLst>
                              <p:par>
                                <p:cTn id="181" presetID="23" presetClass="entr" presetSubtype="16" fill="hold" nodeType="afterEffect">
                                  <p:stCondLst>
                                    <p:cond delay="0"/>
                                  </p:stCondLst>
                                  <p:childTnLst>
                                    <p:set>
                                      <p:cBhvr>
                                        <p:cTn id="182" dur="1" fill="hold">
                                          <p:stCondLst>
                                            <p:cond delay="0"/>
                                          </p:stCondLst>
                                        </p:cTn>
                                        <p:tgtEl>
                                          <p:spTgt spid="1998"/>
                                        </p:tgtEl>
                                        <p:attrNameLst>
                                          <p:attrName>style.visibility</p:attrName>
                                        </p:attrNameLst>
                                      </p:cBhvr>
                                      <p:to>
                                        <p:strVal val="visible"/>
                                      </p:to>
                                    </p:set>
                                    <p:anim calcmode="lin" valueType="num">
                                      <p:cBhvr additive="base">
                                        <p:cTn id="183" dur="200"/>
                                        <p:tgtEl>
                                          <p:spTgt spid="1998"/>
                                        </p:tgtEl>
                                        <p:attrNameLst>
                                          <p:attrName>ppt_w</p:attrName>
                                        </p:attrNameLst>
                                      </p:cBhvr>
                                      <p:tavLst>
                                        <p:tav tm="0">
                                          <p:val>
                                            <p:strVal val="0"/>
                                          </p:val>
                                        </p:tav>
                                        <p:tav tm="100000">
                                          <p:val>
                                            <p:strVal val="#ppt_w"/>
                                          </p:val>
                                        </p:tav>
                                      </p:tavLst>
                                    </p:anim>
                                    <p:anim calcmode="lin" valueType="num">
                                      <p:cBhvr additive="base">
                                        <p:cTn id="184" dur="200"/>
                                        <p:tgtEl>
                                          <p:spTgt spid="1998"/>
                                        </p:tgtEl>
                                        <p:attrNameLst>
                                          <p:attrName>ppt_h</p:attrName>
                                        </p:attrNameLst>
                                      </p:cBhvr>
                                      <p:tavLst>
                                        <p:tav tm="0">
                                          <p:val>
                                            <p:strVal val="0"/>
                                          </p:val>
                                        </p:tav>
                                        <p:tav tm="100000">
                                          <p:val>
                                            <p:strVal val="#ppt_h"/>
                                          </p:val>
                                        </p:tav>
                                      </p:tavLst>
                                    </p:anim>
                                  </p:childTnLst>
                                </p:cTn>
                              </p:par>
                            </p:childTnLst>
                          </p:cTn>
                        </p:par>
                        <p:par>
                          <p:cTn id="185" fill="hold">
                            <p:stCondLst>
                              <p:cond delay="7200"/>
                            </p:stCondLst>
                            <p:childTnLst>
                              <p:par>
                                <p:cTn id="186" presetID="23" presetClass="entr" presetSubtype="16" fill="hold" nodeType="afterEffect">
                                  <p:stCondLst>
                                    <p:cond delay="0"/>
                                  </p:stCondLst>
                                  <p:childTnLst>
                                    <p:set>
                                      <p:cBhvr>
                                        <p:cTn id="187" dur="1" fill="hold">
                                          <p:stCondLst>
                                            <p:cond delay="0"/>
                                          </p:stCondLst>
                                        </p:cTn>
                                        <p:tgtEl>
                                          <p:spTgt spid="1995"/>
                                        </p:tgtEl>
                                        <p:attrNameLst>
                                          <p:attrName>style.visibility</p:attrName>
                                        </p:attrNameLst>
                                      </p:cBhvr>
                                      <p:to>
                                        <p:strVal val="visible"/>
                                      </p:to>
                                    </p:set>
                                    <p:anim calcmode="lin" valueType="num">
                                      <p:cBhvr additive="base">
                                        <p:cTn id="188" dur="200"/>
                                        <p:tgtEl>
                                          <p:spTgt spid="1995"/>
                                        </p:tgtEl>
                                        <p:attrNameLst>
                                          <p:attrName>ppt_w</p:attrName>
                                        </p:attrNameLst>
                                      </p:cBhvr>
                                      <p:tavLst>
                                        <p:tav tm="0">
                                          <p:val>
                                            <p:strVal val="0"/>
                                          </p:val>
                                        </p:tav>
                                        <p:tav tm="100000">
                                          <p:val>
                                            <p:strVal val="#ppt_w"/>
                                          </p:val>
                                        </p:tav>
                                      </p:tavLst>
                                    </p:anim>
                                    <p:anim calcmode="lin" valueType="num">
                                      <p:cBhvr additive="base">
                                        <p:cTn id="189" dur="200"/>
                                        <p:tgtEl>
                                          <p:spTgt spid="1995"/>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42"/>
        <p:cNvGrpSpPr/>
        <p:nvPr/>
      </p:nvGrpSpPr>
      <p:grpSpPr>
        <a:xfrm>
          <a:off x="0" y="0"/>
          <a:ext cx="0" cy="0"/>
          <a:chOff x="0" y="0"/>
          <a:chExt cx="0" cy="0"/>
        </a:xfrm>
      </p:grpSpPr>
      <p:grpSp>
        <p:nvGrpSpPr>
          <p:cNvPr id="2043" name="Google Shape;2043;p56"/>
          <p:cNvGrpSpPr/>
          <p:nvPr/>
        </p:nvGrpSpPr>
        <p:grpSpPr>
          <a:xfrm>
            <a:off x="3101695" y="1490400"/>
            <a:ext cx="980695" cy="982361"/>
            <a:chOff x="917250" y="2165250"/>
            <a:chExt cx="980695" cy="982361"/>
          </a:xfrm>
        </p:grpSpPr>
        <p:sp>
          <p:nvSpPr>
            <p:cNvPr id="2044" name="Google Shape;2044;p56"/>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56"/>
          <p:cNvGrpSpPr/>
          <p:nvPr/>
        </p:nvGrpSpPr>
        <p:grpSpPr>
          <a:xfrm>
            <a:off x="5053107" y="1490400"/>
            <a:ext cx="980695" cy="982361"/>
            <a:chOff x="917250" y="2165250"/>
            <a:chExt cx="980695" cy="982361"/>
          </a:xfrm>
        </p:grpSpPr>
        <p:sp>
          <p:nvSpPr>
            <p:cNvPr id="2047" name="Google Shape;2047;p56"/>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 name="Google Shape;2049;p56"/>
          <p:cNvGrpSpPr/>
          <p:nvPr/>
        </p:nvGrpSpPr>
        <p:grpSpPr>
          <a:xfrm>
            <a:off x="7013020" y="1490400"/>
            <a:ext cx="980695" cy="982361"/>
            <a:chOff x="917250" y="2165250"/>
            <a:chExt cx="980695" cy="982361"/>
          </a:xfrm>
        </p:grpSpPr>
        <p:sp>
          <p:nvSpPr>
            <p:cNvPr id="2050" name="Google Shape;2050;p56"/>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56"/>
          <p:cNvGrpSpPr/>
          <p:nvPr/>
        </p:nvGrpSpPr>
        <p:grpSpPr>
          <a:xfrm>
            <a:off x="1150270" y="1490400"/>
            <a:ext cx="980695" cy="982361"/>
            <a:chOff x="917250" y="2165250"/>
            <a:chExt cx="980695" cy="982361"/>
          </a:xfrm>
        </p:grpSpPr>
        <p:sp>
          <p:nvSpPr>
            <p:cNvPr id="2053" name="Google Shape;2053;p56"/>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5" name="Google Shape;2055;p56"/>
          <p:cNvSpPr txBox="1">
            <a:spLocks noGrp="1"/>
          </p:cNvSpPr>
          <p:nvPr>
            <p:ph type="title" idx="6"/>
          </p:nvPr>
        </p:nvSpPr>
        <p:spPr>
          <a:xfrm>
            <a:off x="4630220" y="1692675"/>
            <a:ext cx="1837800" cy="577800"/>
          </a:xfrm>
          <a:prstGeom prst="rect">
            <a:avLst/>
          </a:prstGeom>
        </p:spPr>
        <p:txBody>
          <a:bodyPr spcFirstLastPara="1" wrap="square" lIns="91425" tIns="91425" rIns="91425" bIns="0" anchor="ctr" anchorCtr="0">
            <a:noAutofit/>
          </a:bodyPr>
          <a:lstStyle/>
          <a:p>
            <a:pPr marL="0" lvl="0" indent="0" algn="ctr" rtl="0">
              <a:spcBef>
                <a:spcPts val="0"/>
              </a:spcBef>
              <a:spcAft>
                <a:spcPts val="0"/>
              </a:spcAft>
              <a:buNone/>
            </a:pPr>
            <a:r>
              <a:rPr lang="en">
                <a:solidFill>
                  <a:srgbClr val="FFFFFF"/>
                </a:solidFill>
              </a:rPr>
              <a:t>03</a:t>
            </a:r>
            <a:endParaRPr>
              <a:solidFill>
                <a:srgbClr val="FFFFFF"/>
              </a:solidFill>
            </a:endParaRPr>
          </a:p>
        </p:txBody>
      </p:sp>
      <p:sp>
        <p:nvSpPr>
          <p:cNvPr id="2056" name="Google Shape;2056;p56"/>
          <p:cNvSpPr txBox="1">
            <a:spLocks noGrp="1"/>
          </p:cNvSpPr>
          <p:nvPr>
            <p:ph type="ctrTitle"/>
          </p:nvPr>
        </p:nvSpPr>
        <p:spPr>
          <a:xfrm>
            <a:off x="721720" y="2637450"/>
            <a:ext cx="1837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EXPERIENCE</a:t>
            </a:r>
            <a:endParaRPr/>
          </a:p>
        </p:txBody>
      </p:sp>
      <p:sp>
        <p:nvSpPr>
          <p:cNvPr id="2057" name="Google Shape;2057;p56"/>
          <p:cNvSpPr txBox="1">
            <a:spLocks noGrp="1"/>
          </p:cNvSpPr>
          <p:nvPr>
            <p:ph type="title" idx="2"/>
          </p:nvPr>
        </p:nvSpPr>
        <p:spPr>
          <a:xfrm>
            <a:off x="721720" y="1692675"/>
            <a:ext cx="1837800" cy="577800"/>
          </a:xfrm>
          <a:prstGeom prst="rect">
            <a:avLst/>
          </a:prstGeom>
        </p:spPr>
        <p:txBody>
          <a:bodyPr spcFirstLastPara="1" wrap="square" lIns="91425" tIns="91425" rIns="91425" bIns="0" anchor="ctr" anchorCtr="0">
            <a:noAutofit/>
          </a:bodyPr>
          <a:lstStyle/>
          <a:p>
            <a:pPr marL="0" lvl="0" indent="0" algn="ctr" rtl="0">
              <a:spcBef>
                <a:spcPts val="0"/>
              </a:spcBef>
              <a:spcAft>
                <a:spcPts val="0"/>
              </a:spcAft>
              <a:buNone/>
            </a:pPr>
            <a:r>
              <a:rPr lang="en">
                <a:solidFill>
                  <a:srgbClr val="FFFFFF"/>
                </a:solidFill>
              </a:rPr>
              <a:t>01</a:t>
            </a:r>
            <a:endParaRPr>
              <a:solidFill>
                <a:srgbClr val="FFFFFF"/>
              </a:solidFill>
            </a:endParaRPr>
          </a:p>
        </p:txBody>
      </p:sp>
      <p:sp>
        <p:nvSpPr>
          <p:cNvPr id="2058" name="Google Shape;2058;p56"/>
          <p:cNvSpPr txBox="1">
            <a:spLocks noGrp="1"/>
          </p:cNvSpPr>
          <p:nvPr>
            <p:ph type="ctrTitle" idx="3"/>
          </p:nvPr>
        </p:nvSpPr>
        <p:spPr>
          <a:xfrm>
            <a:off x="2675306" y="2637450"/>
            <a:ext cx="1837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EDUCATION</a:t>
            </a:r>
            <a:endParaRPr/>
          </a:p>
        </p:txBody>
      </p:sp>
      <p:sp>
        <p:nvSpPr>
          <p:cNvPr id="2059" name="Google Shape;2059;p56"/>
          <p:cNvSpPr txBox="1">
            <a:spLocks noGrp="1"/>
          </p:cNvSpPr>
          <p:nvPr>
            <p:ph type="title" idx="4"/>
          </p:nvPr>
        </p:nvSpPr>
        <p:spPr>
          <a:xfrm>
            <a:off x="2675970" y="1692675"/>
            <a:ext cx="1837800" cy="577800"/>
          </a:xfrm>
          <a:prstGeom prst="rect">
            <a:avLst/>
          </a:prstGeom>
        </p:spPr>
        <p:txBody>
          <a:bodyPr spcFirstLastPara="1" wrap="square" lIns="91425" tIns="91425" rIns="91425" bIns="0" anchor="ctr" anchorCtr="0">
            <a:noAutofit/>
          </a:bodyPr>
          <a:lstStyle/>
          <a:p>
            <a:pPr marL="0" lvl="0" indent="0" algn="ctr" rtl="0">
              <a:spcBef>
                <a:spcPts val="0"/>
              </a:spcBef>
              <a:spcAft>
                <a:spcPts val="0"/>
              </a:spcAft>
              <a:buNone/>
            </a:pPr>
            <a:r>
              <a:rPr lang="en">
                <a:solidFill>
                  <a:srgbClr val="FFFFFF"/>
                </a:solidFill>
              </a:rPr>
              <a:t>02</a:t>
            </a:r>
            <a:endParaRPr>
              <a:solidFill>
                <a:srgbClr val="FFFFFF"/>
              </a:solidFill>
            </a:endParaRPr>
          </a:p>
        </p:txBody>
      </p:sp>
      <p:sp>
        <p:nvSpPr>
          <p:cNvPr id="2060" name="Google Shape;2060;p56"/>
          <p:cNvSpPr txBox="1">
            <a:spLocks noGrp="1"/>
          </p:cNvSpPr>
          <p:nvPr>
            <p:ph type="ctrTitle" idx="5"/>
          </p:nvPr>
        </p:nvSpPr>
        <p:spPr>
          <a:xfrm>
            <a:off x="4632122" y="2637450"/>
            <a:ext cx="1837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SKILLS</a:t>
            </a:r>
            <a:endParaRPr/>
          </a:p>
        </p:txBody>
      </p:sp>
      <p:sp>
        <p:nvSpPr>
          <p:cNvPr id="2061" name="Google Shape;2061;p56"/>
          <p:cNvSpPr txBox="1">
            <a:spLocks noGrp="1"/>
          </p:cNvSpPr>
          <p:nvPr>
            <p:ph type="ctrTitle" idx="7"/>
          </p:nvPr>
        </p:nvSpPr>
        <p:spPr>
          <a:xfrm>
            <a:off x="6584480" y="2637450"/>
            <a:ext cx="1837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INTERESTS</a:t>
            </a:r>
            <a:endParaRPr/>
          </a:p>
        </p:txBody>
      </p:sp>
      <p:sp>
        <p:nvSpPr>
          <p:cNvPr id="2062" name="Google Shape;2062;p56"/>
          <p:cNvSpPr txBox="1">
            <a:spLocks noGrp="1"/>
          </p:cNvSpPr>
          <p:nvPr>
            <p:ph type="title" idx="8"/>
          </p:nvPr>
        </p:nvSpPr>
        <p:spPr>
          <a:xfrm>
            <a:off x="6584470" y="1692675"/>
            <a:ext cx="1837800" cy="577800"/>
          </a:xfrm>
          <a:prstGeom prst="rect">
            <a:avLst/>
          </a:prstGeom>
        </p:spPr>
        <p:txBody>
          <a:bodyPr spcFirstLastPara="1" wrap="square" lIns="91425" tIns="91425" rIns="91425" bIns="0" anchor="ctr" anchorCtr="0">
            <a:noAutofit/>
          </a:bodyPr>
          <a:lstStyle/>
          <a:p>
            <a:pPr marL="0" lvl="0" indent="0" algn="ctr" rtl="0">
              <a:spcBef>
                <a:spcPts val="0"/>
              </a:spcBef>
              <a:spcAft>
                <a:spcPts val="0"/>
              </a:spcAft>
              <a:buNone/>
            </a:pPr>
            <a:r>
              <a:rPr lang="en">
                <a:solidFill>
                  <a:srgbClr val="FFFFFF"/>
                </a:solidFill>
              </a:rPr>
              <a:t>04</a:t>
            </a:r>
            <a:endParaRPr>
              <a:solidFill>
                <a:srgbClr val="FFFFFF"/>
              </a:solidFill>
            </a:endParaRPr>
          </a:p>
        </p:txBody>
      </p:sp>
      <p:sp>
        <p:nvSpPr>
          <p:cNvPr id="2063" name="Google Shape;2063;p56"/>
          <p:cNvSpPr txBox="1">
            <a:spLocks noGrp="1"/>
          </p:cNvSpPr>
          <p:nvPr>
            <p:ph type="subTitle" idx="1"/>
          </p:nvPr>
        </p:nvSpPr>
        <p:spPr>
          <a:xfrm>
            <a:off x="723670" y="3082235"/>
            <a:ext cx="1833900" cy="52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Brief description of the section here</a:t>
            </a:r>
            <a:endParaRPr/>
          </a:p>
        </p:txBody>
      </p:sp>
      <p:sp>
        <p:nvSpPr>
          <p:cNvPr id="2064" name="Google Shape;2064;p56"/>
          <p:cNvSpPr txBox="1">
            <a:spLocks noGrp="1"/>
          </p:cNvSpPr>
          <p:nvPr>
            <p:ph type="subTitle" idx="9"/>
          </p:nvPr>
        </p:nvSpPr>
        <p:spPr>
          <a:xfrm>
            <a:off x="6586420" y="3082235"/>
            <a:ext cx="1833900" cy="52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Brief description of the section here</a:t>
            </a:r>
            <a:endParaRPr/>
          </a:p>
        </p:txBody>
      </p:sp>
      <p:sp>
        <p:nvSpPr>
          <p:cNvPr id="2065" name="Google Shape;2065;p56"/>
          <p:cNvSpPr txBox="1">
            <a:spLocks noGrp="1"/>
          </p:cNvSpPr>
          <p:nvPr>
            <p:ph type="subTitle" idx="13"/>
          </p:nvPr>
        </p:nvSpPr>
        <p:spPr>
          <a:xfrm>
            <a:off x="4634726" y="3082235"/>
            <a:ext cx="1833900" cy="52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Brief description of the section here</a:t>
            </a:r>
            <a:endParaRPr/>
          </a:p>
        </p:txBody>
      </p:sp>
      <p:sp>
        <p:nvSpPr>
          <p:cNvPr id="2066" name="Google Shape;2066;p56"/>
          <p:cNvSpPr txBox="1">
            <a:spLocks noGrp="1"/>
          </p:cNvSpPr>
          <p:nvPr>
            <p:ph type="subTitle" idx="14"/>
          </p:nvPr>
        </p:nvSpPr>
        <p:spPr>
          <a:xfrm>
            <a:off x="2678591" y="3082235"/>
            <a:ext cx="1833900" cy="52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Brief description of the section here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70"/>
        <p:cNvGrpSpPr/>
        <p:nvPr/>
      </p:nvGrpSpPr>
      <p:grpSpPr>
        <a:xfrm>
          <a:off x="0" y="0"/>
          <a:ext cx="0" cy="0"/>
          <a:chOff x="0" y="0"/>
          <a:chExt cx="0" cy="0"/>
        </a:xfrm>
      </p:grpSpPr>
      <p:sp>
        <p:nvSpPr>
          <p:cNvPr id="2071" name="Google Shape;2071;p57"/>
          <p:cNvSpPr txBox="1">
            <a:spLocks noGrp="1"/>
          </p:cNvSpPr>
          <p:nvPr>
            <p:ph type="title" idx="6"/>
          </p:nvPr>
        </p:nvSpPr>
        <p:spPr>
          <a:xfrm>
            <a:off x="889737" y="2754203"/>
            <a:ext cx="2349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072" name="Google Shape;2072;p57"/>
          <p:cNvSpPr txBox="1">
            <a:spLocks noGrp="1"/>
          </p:cNvSpPr>
          <p:nvPr>
            <p:ph type="ctrTitle"/>
          </p:nvPr>
        </p:nvSpPr>
        <p:spPr>
          <a:xfrm>
            <a:off x="893040" y="1354325"/>
            <a:ext cx="23496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EXPERIENCE</a:t>
            </a:r>
            <a:endParaRPr/>
          </a:p>
        </p:txBody>
      </p:sp>
      <p:sp>
        <p:nvSpPr>
          <p:cNvPr id="2073" name="Google Shape;2073;p57"/>
          <p:cNvSpPr txBox="1">
            <a:spLocks noGrp="1"/>
          </p:cNvSpPr>
          <p:nvPr>
            <p:ph type="title" idx="2"/>
          </p:nvPr>
        </p:nvSpPr>
        <p:spPr>
          <a:xfrm>
            <a:off x="893104" y="771353"/>
            <a:ext cx="2349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074" name="Google Shape;2074;p57"/>
          <p:cNvSpPr txBox="1">
            <a:spLocks noGrp="1"/>
          </p:cNvSpPr>
          <p:nvPr>
            <p:ph type="ctrTitle" idx="3"/>
          </p:nvPr>
        </p:nvSpPr>
        <p:spPr>
          <a:xfrm>
            <a:off x="3398867" y="1354325"/>
            <a:ext cx="23496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EDUCATION</a:t>
            </a:r>
            <a:endParaRPr/>
          </a:p>
        </p:txBody>
      </p:sp>
      <p:sp>
        <p:nvSpPr>
          <p:cNvPr id="2075" name="Google Shape;2075;p57"/>
          <p:cNvSpPr txBox="1">
            <a:spLocks noGrp="1"/>
          </p:cNvSpPr>
          <p:nvPr>
            <p:ph type="title" idx="4"/>
          </p:nvPr>
        </p:nvSpPr>
        <p:spPr>
          <a:xfrm>
            <a:off x="3398905" y="771353"/>
            <a:ext cx="2349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076" name="Google Shape;2076;p57"/>
          <p:cNvSpPr txBox="1">
            <a:spLocks noGrp="1"/>
          </p:cNvSpPr>
          <p:nvPr>
            <p:ph type="ctrTitle" idx="5"/>
          </p:nvPr>
        </p:nvSpPr>
        <p:spPr>
          <a:xfrm>
            <a:off x="889725" y="3337175"/>
            <a:ext cx="23496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INTERESTS</a:t>
            </a:r>
            <a:endParaRPr/>
          </a:p>
        </p:txBody>
      </p:sp>
      <p:sp>
        <p:nvSpPr>
          <p:cNvPr id="2077" name="Google Shape;2077;p57"/>
          <p:cNvSpPr txBox="1">
            <a:spLocks noGrp="1"/>
          </p:cNvSpPr>
          <p:nvPr>
            <p:ph type="ctrTitle" idx="7"/>
          </p:nvPr>
        </p:nvSpPr>
        <p:spPr>
          <a:xfrm>
            <a:off x="3395552" y="3337175"/>
            <a:ext cx="23496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PORTFOLIO</a:t>
            </a:r>
            <a:endParaRPr/>
          </a:p>
        </p:txBody>
      </p:sp>
      <p:sp>
        <p:nvSpPr>
          <p:cNvPr id="2078" name="Google Shape;2078;p57"/>
          <p:cNvSpPr txBox="1">
            <a:spLocks noGrp="1"/>
          </p:cNvSpPr>
          <p:nvPr>
            <p:ph type="title" idx="8"/>
          </p:nvPr>
        </p:nvSpPr>
        <p:spPr>
          <a:xfrm>
            <a:off x="3395538" y="2754203"/>
            <a:ext cx="2349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079" name="Google Shape;2079;p57"/>
          <p:cNvSpPr txBox="1">
            <a:spLocks noGrp="1"/>
          </p:cNvSpPr>
          <p:nvPr>
            <p:ph type="subTitle" idx="1"/>
          </p:nvPr>
        </p:nvSpPr>
        <p:spPr>
          <a:xfrm>
            <a:off x="898154" y="1758075"/>
            <a:ext cx="23448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Brief description of the section here</a:t>
            </a:r>
            <a:endParaRPr/>
          </a:p>
        </p:txBody>
      </p:sp>
      <p:sp>
        <p:nvSpPr>
          <p:cNvPr id="2080" name="Google Shape;2080;p57"/>
          <p:cNvSpPr txBox="1">
            <a:spLocks noGrp="1"/>
          </p:cNvSpPr>
          <p:nvPr>
            <p:ph type="subTitle" idx="9"/>
          </p:nvPr>
        </p:nvSpPr>
        <p:spPr>
          <a:xfrm>
            <a:off x="3398031" y="3740925"/>
            <a:ext cx="23448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Brief description of the section here</a:t>
            </a:r>
            <a:endParaRPr/>
          </a:p>
        </p:txBody>
      </p:sp>
      <p:sp>
        <p:nvSpPr>
          <p:cNvPr id="2081" name="Google Shape;2081;p57"/>
          <p:cNvSpPr txBox="1">
            <a:spLocks noGrp="1"/>
          </p:cNvSpPr>
          <p:nvPr>
            <p:ph type="subTitle" idx="13"/>
          </p:nvPr>
        </p:nvSpPr>
        <p:spPr>
          <a:xfrm>
            <a:off x="893055" y="3740925"/>
            <a:ext cx="23448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Brief description of the section here</a:t>
            </a:r>
            <a:endParaRPr/>
          </a:p>
        </p:txBody>
      </p:sp>
      <p:sp>
        <p:nvSpPr>
          <p:cNvPr id="2082" name="Google Shape;2082;p57"/>
          <p:cNvSpPr txBox="1">
            <a:spLocks noGrp="1"/>
          </p:cNvSpPr>
          <p:nvPr>
            <p:ph type="subTitle" idx="14"/>
          </p:nvPr>
        </p:nvSpPr>
        <p:spPr>
          <a:xfrm>
            <a:off x="3403067" y="1758075"/>
            <a:ext cx="23448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Brief description of the section here</a:t>
            </a:r>
            <a:endParaRPr/>
          </a:p>
        </p:txBody>
      </p:sp>
      <p:sp>
        <p:nvSpPr>
          <p:cNvPr id="2083" name="Google Shape;2083;p57"/>
          <p:cNvSpPr txBox="1">
            <a:spLocks noGrp="1"/>
          </p:cNvSpPr>
          <p:nvPr>
            <p:ph type="ctrTitle" idx="15"/>
          </p:nvPr>
        </p:nvSpPr>
        <p:spPr>
          <a:xfrm>
            <a:off x="5904593" y="1354325"/>
            <a:ext cx="23496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SKILLS</a:t>
            </a:r>
            <a:endParaRPr/>
          </a:p>
        </p:txBody>
      </p:sp>
      <p:sp>
        <p:nvSpPr>
          <p:cNvPr id="2084" name="Google Shape;2084;p57"/>
          <p:cNvSpPr txBox="1">
            <a:spLocks noGrp="1"/>
          </p:cNvSpPr>
          <p:nvPr>
            <p:ph type="title" idx="16"/>
          </p:nvPr>
        </p:nvSpPr>
        <p:spPr>
          <a:xfrm>
            <a:off x="5904631" y="771353"/>
            <a:ext cx="2349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085" name="Google Shape;2085;p57"/>
          <p:cNvSpPr txBox="1">
            <a:spLocks noGrp="1"/>
          </p:cNvSpPr>
          <p:nvPr>
            <p:ph type="ctrTitle" idx="17"/>
          </p:nvPr>
        </p:nvSpPr>
        <p:spPr>
          <a:xfrm>
            <a:off x="5901278" y="3337175"/>
            <a:ext cx="23496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CONTACT</a:t>
            </a:r>
            <a:endParaRPr/>
          </a:p>
        </p:txBody>
      </p:sp>
      <p:sp>
        <p:nvSpPr>
          <p:cNvPr id="2086" name="Google Shape;2086;p57"/>
          <p:cNvSpPr txBox="1">
            <a:spLocks noGrp="1"/>
          </p:cNvSpPr>
          <p:nvPr>
            <p:ph type="title" idx="18"/>
          </p:nvPr>
        </p:nvSpPr>
        <p:spPr>
          <a:xfrm>
            <a:off x="5901265" y="2754203"/>
            <a:ext cx="2349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087" name="Google Shape;2087;p57"/>
          <p:cNvSpPr txBox="1">
            <a:spLocks noGrp="1"/>
          </p:cNvSpPr>
          <p:nvPr>
            <p:ph type="subTitle" idx="19"/>
          </p:nvPr>
        </p:nvSpPr>
        <p:spPr>
          <a:xfrm>
            <a:off x="5903758" y="3740925"/>
            <a:ext cx="23448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Brief description of the section here</a:t>
            </a:r>
            <a:endParaRPr/>
          </a:p>
        </p:txBody>
      </p:sp>
      <p:sp>
        <p:nvSpPr>
          <p:cNvPr id="2088" name="Google Shape;2088;p57"/>
          <p:cNvSpPr txBox="1">
            <a:spLocks noGrp="1"/>
          </p:cNvSpPr>
          <p:nvPr>
            <p:ph type="subTitle" idx="20"/>
          </p:nvPr>
        </p:nvSpPr>
        <p:spPr>
          <a:xfrm>
            <a:off x="5908793" y="1758075"/>
            <a:ext cx="23448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Brief description of the section here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92"/>
        <p:cNvGrpSpPr/>
        <p:nvPr/>
      </p:nvGrpSpPr>
      <p:grpSpPr>
        <a:xfrm>
          <a:off x="0" y="0"/>
          <a:ext cx="0" cy="0"/>
          <a:chOff x="0" y="0"/>
          <a:chExt cx="0" cy="0"/>
        </a:xfrm>
      </p:grpSpPr>
      <p:sp>
        <p:nvSpPr>
          <p:cNvPr id="2093" name="Google Shape;2093;p58"/>
          <p:cNvSpPr txBox="1">
            <a:spLocks noGrp="1"/>
          </p:cNvSpPr>
          <p:nvPr>
            <p:ph type="title"/>
          </p:nvPr>
        </p:nvSpPr>
        <p:spPr>
          <a:xfrm>
            <a:off x="4306824" y="2036701"/>
            <a:ext cx="32919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ABOUT ME</a:t>
            </a:r>
            <a:endParaRPr/>
          </a:p>
        </p:txBody>
      </p:sp>
      <p:sp>
        <p:nvSpPr>
          <p:cNvPr id="2094" name="Google Shape;2094;p58"/>
          <p:cNvSpPr txBox="1">
            <a:spLocks noGrp="1"/>
          </p:cNvSpPr>
          <p:nvPr>
            <p:ph type="subTitle" idx="1"/>
          </p:nvPr>
        </p:nvSpPr>
        <p:spPr>
          <a:xfrm>
            <a:off x="1865375" y="2706625"/>
            <a:ext cx="4023300" cy="142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 since it was named after the Roman messenger god, Mercury</a:t>
            </a:r>
            <a:endParaRPr/>
          </a:p>
        </p:txBody>
      </p:sp>
      <p:cxnSp>
        <p:nvCxnSpPr>
          <p:cNvPr id="2095" name="Google Shape;2095;p58"/>
          <p:cNvCxnSpPr/>
          <p:nvPr/>
        </p:nvCxnSpPr>
        <p:spPr>
          <a:xfrm>
            <a:off x="5123700" y="2607238"/>
            <a:ext cx="4020300" cy="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095"/>
                                        </p:tgtEl>
                                        <p:attrNameLst>
                                          <p:attrName>style.visibility</p:attrName>
                                        </p:attrNameLst>
                                      </p:cBhvr>
                                      <p:to>
                                        <p:strVal val="visible"/>
                                      </p:to>
                                    </p:set>
                                    <p:anim calcmode="lin" valueType="num">
                                      <p:cBhvr additive="base">
                                        <p:cTn id="7" dur="1000"/>
                                        <p:tgtEl>
                                          <p:spTgt spid="209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99"/>
        <p:cNvGrpSpPr/>
        <p:nvPr/>
      </p:nvGrpSpPr>
      <p:grpSpPr>
        <a:xfrm>
          <a:off x="0" y="0"/>
          <a:ext cx="0" cy="0"/>
          <a:chOff x="0" y="0"/>
          <a:chExt cx="0" cy="0"/>
        </a:xfrm>
      </p:grpSpPr>
      <p:sp>
        <p:nvSpPr>
          <p:cNvPr id="2100" name="Google Shape;2100;p59"/>
          <p:cNvSpPr txBox="1">
            <a:spLocks noGrp="1"/>
          </p:cNvSpPr>
          <p:nvPr>
            <p:ph type="title"/>
          </p:nvPr>
        </p:nvSpPr>
        <p:spPr>
          <a:xfrm>
            <a:off x="1675800" y="1891935"/>
            <a:ext cx="2562300" cy="1641900"/>
          </a:xfrm>
          <a:prstGeom prst="rect">
            <a:avLst/>
          </a:prstGeom>
        </p:spPr>
        <p:txBody>
          <a:bodyPr spcFirstLastPara="1" wrap="square" lIns="91425" tIns="91425" rIns="91425" bIns="0" anchor="ctr" anchorCtr="0">
            <a:noAutofit/>
          </a:bodyPr>
          <a:lstStyle/>
          <a:p>
            <a:pPr marL="0" lvl="0" indent="0" algn="r" rtl="0">
              <a:spcBef>
                <a:spcPts val="0"/>
              </a:spcBef>
              <a:spcAft>
                <a:spcPts val="0"/>
              </a:spcAft>
              <a:buNone/>
            </a:pPr>
            <a:r>
              <a:rPr lang="en"/>
              <a:t>ABOUT </a:t>
            </a:r>
            <a:r>
              <a:rPr lang="en">
                <a:solidFill>
                  <a:schemeClr val="accent2"/>
                </a:solidFill>
              </a:rPr>
              <a:t>ME</a:t>
            </a:r>
            <a:endParaRPr>
              <a:solidFill>
                <a:schemeClr val="accent2"/>
              </a:solidFill>
            </a:endParaRPr>
          </a:p>
        </p:txBody>
      </p:sp>
      <p:sp>
        <p:nvSpPr>
          <p:cNvPr id="2101" name="Google Shape;2101;p59"/>
          <p:cNvSpPr txBox="1">
            <a:spLocks noGrp="1"/>
          </p:cNvSpPr>
          <p:nvPr>
            <p:ph type="subTitle" idx="1"/>
          </p:nvPr>
        </p:nvSpPr>
        <p:spPr>
          <a:xfrm>
            <a:off x="4904575" y="1939924"/>
            <a:ext cx="3526200" cy="164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 since it was named after the Roman messenger god, Mercury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05"/>
        <p:cNvGrpSpPr/>
        <p:nvPr/>
      </p:nvGrpSpPr>
      <p:grpSpPr>
        <a:xfrm>
          <a:off x="0" y="0"/>
          <a:ext cx="0" cy="0"/>
          <a:chOff x="0" y="0"/>
          <a:chExt cx="0" cy="0"/>
        </a:xfrm>
      </p:grpSpPr>
      <p:sp>
        <p:nvSpPr>
          <p:cNvPr id="2106" name="Google Shape;2106;p60"/>
          <p:cNvSpPr txBox="1">
            <a:spLocks noGrp="1"/>
          </p:cNvSpPr>
          <p:nvPr>
            <p:ph type="title"/>
          </p:nvPr>
        </p:nvSpPr>
        <p:spPr>
          <a:xfrm>
            <a:off x="2968788" y="2765075"/>
            <a:ext cx="32064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ABOUT ME</a:t>
            </a:r>
            <a:endParaRPr/>
          </a:p>
        </p:txBody>
      </p:sp>
      <p:sp>
        <p:nvSpPr>
          <p:cNvPr id="2107" name="Google Shape;2107;p60"/>
          <p:cNvSpPr txBox="1">
            <a:spLocks noGrp="1"/>
          </p:cNvSpPr>
          <p:nvPr>
            <p:ph type="subTitle" idx="1"/>
          </p:nvPr>
        </p:nvSpPr>
        <p:spPr>
          <a:xfrm>
            <a:off x="2557200" y="3501225"/>
            <a:ext cx="4029600" cy="110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cxnSp>
        <p:nvCxnSpPr>
          <p:cNvPr id="2108" name="Google Shape;2108;p60"/>
          <p:cNvCxnSpPr/>
          <p:nvPr/>
        </p:nvCxnSpPr>
        <p:spPr>
          <a:xfrm>
            <a:off x="4572000" y="1615341"/>
            <a:ext cx="0" cy="3562500"/>
          </a:xfrm>
          <a:prstGeom prst="straightConnector1">
            <a:avLst/>
          </a:prstGeom>
          <a:noFill/>
          <a:ln w="28575" cap="flat" cmpd="sng">
            <a:solidFill>
              <a:schemeClr val="accent4"/>
            </a:solidFill>
            <a:prstDash val="solid"/>
            <a:round/>
            <a:headEnd type="none" w="med" len="med"/>
            <a:tailEnd type="none" w="med" len="med"/>
          </a:ln>
        </p:spPr>
      </p:cxnSp>
      <p:pic>
        <p:nvPicPr>
          <p:cNvPr id="2109" name="Google Shape;2109;p60"/>
          <p:cNvPicPr preferRelativeResize="0"/>
          <p:nvPr/>
        </p:nvPicPr>
        <p:blipFill rotWithShape="1">
          <a:blip r:embed="rId3">
            <a:alphaModFix/>
          </a:blip>
          <a:srcRect l="5930" t="20293" r="49274"/>
          <a:stretch/>
        </p:blipFill>
        <p:spPr>
          <a:xfrm>
            <a:off x="3738613" y="784025"/>
            <a:ext cx="1666800" cy="1668300"/>
          </a:xfrm>
          <a:prstGeom prst="ellips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13"/>
        <p:cNvGrpSpPr/>
        <p:nvPr/>
      </p:nvGrpSpPr>
      <p:grpSpPr>
        <a:xfrm>
          <a:off x="0" y="0"/>
          <a:ext cx="0" cy="0"/>
          <a:chOff x="0" y="0"/>
          <a:chExt cx="0" cy="0"/>
        </a:xfrm>
      </p:grpSpPr>
      <p:sp>
        <p:nvSpPr>
          <p:cNvPr id="2114" name="Google Shape;2114;p61"/>
          <p:cNvSpPr txBox="1">
            <a:spLocks noGrp="1"/>
          </p:cNvSpPr>
          <p:nvPr>
            <p:ph type="ctrTitle"/>
          </p:nvPr>
        </p:nvSpPr>
        <p:spPr>
          <a:xfrm>
            <a:off x="713225" y="2999825"/>
            <a:ext cx="2599200" cy="66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2115" name="Google Shape;2115;p61"/>
          <p:cNvSpPr txBox="1">
            <a:spLocks noGrp="1"/>
          </p:cNvSpPr>
          <p:nvPr>
            <p:ph type="subTitle" idx="1"/>
          </p:nvPr>
        </p:nvSpPr>
        <p:spPr>
          <a:xfrm>
            <a:off x="713225" y="1712800"/>
            <a:ext cx="6379200" cy="114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19"/>
        <p:cNvGrpSpPr/>
        <p:nvPr/>
      </p:nvGrpSpPr>
      <p:grpSpPr>
        <a:xfrm>
          <a:off x="0" y="0"/>
          <a:ext cx="0" cy="0"/>
          <a:chOff x="0" y="0"/>
          <a:chExt cx="0" cy="0"/>
        </a:xfrm>
      </p:grpSpPr>
      <p:sp>
        <p:nvSpPr>
          <p:cNvPr id="2120" name="Google Shape;2120;p62"/>
          <p:cNvSpPr txBox="1">
            <a:spLocks noGrp="1"/>
          </p:cNvSpPr>
          <p:nvPr>
            <p:ph type="ctrTitle"/>
          </p:nvPr>
        </p:nvSpPr>
        <p:spPr>
          <a:xfrm>
            <a:off x="3272413" y="3663875"/>
            <a:ext cx="2599200" cy="66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2121" name="Google Shape;2121;p62"/>
          <p:cNvSpPr txBox="1">
            <a:spLocks noGrp="1"/>
          </p:cNvSpPr>
          <p:nvPr>
            <p:ph type="subTitle" idx="1"/>
          </p:nvPr>
        </p:nvSpPr>
        <p:spPr>
          <a:xfrm>
            <a:off x="1924300" y="1704900"/>
            <a:ext cx="5295300" cy="173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short quote to inspire people.”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25">
          <a:extLst>
            <a:ext uri="{FF2B5EF4-FFF2-40B4-BE49-F238E27FC236}">
              <a16:creationId xmlns:a16="http://schemas.microsoft.com/office/drawing/2014/main" id="{E898932E-8FCF-DD32-940F-FF681BDFB063}"/>
            </a:ext>
          </a:extLst>
        </p:cNvPr>
        <p:cNvGrpSpPr/>
        <p:nvPr/>
      </p:nvGrpSpPr>
      <p:grpSpPr>
        <a:xfrm>
          <a:off x="0" y="0"/>
          <a:ext cx="0" cy="0"/>
          <a:chOff x="0" y="0"/>
          <a:chExt cx="0" cy="0"/>
        </a:xfrm>
      </p:grpSpPr>
      <p:sp>
        <p:nvSpPr>
          <p:cNvPr id="2126" name="Google Shape;2126;p63">
            <a:extLst>
              <a:ext uri="{FF2B5EF4-FFF2-40B4-BE49-F238E27FC236}">
                <a16:creationId xmlns:a16="http://schemas.microsoft.com/office/drawing/2014/main" id="{A0A75070-0CDE-FC1C-A8E7-236108F1775D}"/>
              </a:ext>
            </a:extLst>
          </p:cNvPr>
          <p:cNvSpPr txBox="1">
            <a:spLocks noGrp="1"/>
          </p:cNvSpPr>
          <p:nvPr>
            <p:ph type="title"/>
          </p:nvPr>
        </p:nvSpPr>
        <p:spPr>
          <a:xfrm>
            <a:off x="3016200" y="1122100"/>
            <a:ext cx="3527100" cy="13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WORK EXPERIENCE</a:t>
            </a:r>
            <a:endParaRPr/>
          </a:p>
        </p:txBody>
      </p:sp>
      <p:sp>
        <p:nvSpPr>
          <p:cNvPr id="2127" name="Google Shape;2127;p63">
            <a:extLst>
              <a:ext uri="{FF2B5EF4-FFF2-40B4-BE49-F238E27FC236}">
                <a16:creationId xmlns:a16="http://schemas.microsoft.com/office/drawing/2014/main" id="{5511F9B8-347D-EC67-65D1-5463B15FC5D0}"/>
              </a:ext>
            </a:extLst>
          </p:cNvPr>
          <p:cNvSpPr txBox="1">
            <a:spLocks noGrp="1"/>
          </p:cNvSpPr>
          <p:nvPr>
            <p:ph type="title" idx="2"/>
          </p:nvPr>
        </p:nvSpPr>
        <p:spPr>
          <a:xfrm>
            <a:off x="1399800" y="1122100"/>
            <a:ext cx="14640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01</a:t>
            </a:r>
            <a:endParaRPr/>
          </a:p>
        </p:txBody>
      </p:sp>
      <p:sp>
        <p:nvSpPr>
          <p:cNvPr id="2128" name="Google Shape;2128;p63">
            <a:extLst>
              <a:ext uri="{FF2B5EF4-FFF2-40B4-BE49-F238E27FC236}">
                <a16:creationId xmlns:a16="http://schemas.microsoft.com/office/drawing/2014/main" id="{07463C7B-F58C-8903-73CC-E93275B4ECE2}"/>
              </a:ext>
            </a:extLst>
          </p:cNvPr>
          <p:cNvSpPr txBox="1">
            <a:spLocks noGrp="1"/>
          </p:cNvSpPr>
          <p:nvPr>
            <p:ph type="subTitle" idx="1"/>
          </p:nvPr>
        </p:nvSpPr>
        <p:spPr>
          <a:xfrm>
            <a:off x="3016200" y="3237148"/>
            <a:ext cx="2389200" cy="58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spTree>
    <p:extLst>
      <p:ext uri="{BB962C8B-B14F-4D97-AF65-F5344CB8AC3E}">
        <p14:creationId xmlns:p14="http://schemas.microsoft.com/office/powerpoint/2010/main" val="26600688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2"/>
        <p:cNvGrpSpPr/>
        <p:nvPr/>
      </p:nvGrpSpPr>
      <p:grpSpPr>
        <a:xfrm>
          <a:off x="0" y="0"/>
          <a:ext cx="0" cy="0"/>
          <a:chOff x="0" y="0"/>
          <a:chExt cx="0" cy="0"/>
        </a:xfrm>
      </p:grpSpPr>
      <p:sp>
        <p:nvSpPr>
          <p:cNvPr id="2133" name="Google Shape;2133;p64"/>
          <p:cNvSpPr txBox="1">
            <a:spLocks noGrp="1"/>
          </p:cNvSpPr>
          <p:nvPr>
            <p:ph type="title"/>
          </p:nvPr>
        </p:nvSpPr>
        <p:spPr>
          <a:xfrm>
            <a:off x="2382850" y="2635150"/>
            <a:ext cx="4378500" cy="71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WORK EXPERIENCE</a:t>
            </a:r>
            <a:endParaRPr/>
          </a:p>
        </p:txBody>
      </p:sp>
      <p:sp>
        <p:nvSpPr>
          <p:cNvPr id="2134" name="Google Shape;2134;p64"/>
          <p:cNvSpPr txBox="1">
            <a:spLocks noGrp="1"/>
          </p:cNvSpPr>
          <p:nvPr>
            <p:ph type="title" idx="2"/>
          </p:nvPr>
        </p:nvSpPr>
        <p:spPr>
          <a:xfrm>
            <a:off x="3788700" y="1136050"/>
            <a:ext cx="1566600" cy="143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2"/>
                </a:solidFill>
              </a:rPr>
              <a:t>01</a:t>
            </a:r>
            <a:endParaRPr>
              <a:solidFill>
                <a:schemeClr val="accent2"/>
              </a:solidFill>
            </a:endParaRPr>
          </a:p>
        </p:txBody>
      </p:sp>
      <p:sp>
        <p:nvSpPr>
          <p:cNvPr id="2135" name="Google Shape;2135;p64"/>
          <p:cNvSpPr txBox="1">
            <a:spLocks noGrp="1"/>
          </p:cNvSpPr>
          <p:nvPr>
            <p:ph type="subTitle" idx="1"/>
          </p:nvPr>
        </p:nvSpPr>
        <p:spPr>
          <a:xfrm>
            <a:off x="3377400" y="3527548"/>
            <a:ext cx="23892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You can enter a subtitle here if you need it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9">
          <a:extLst>
            <a:ext uri="{FF2B5EF4-FFF2-40B4-BE49-F238E27FC236}">
              <a16:creationId xmlns:a16="http://schemas.microsoft.com/office/drawing/2014/main" id="{8656A04C-3BCF-C90C-B2ED-229CF4C872ED}"/>
            </a:ext>
          </a:extLst>
        </p:cNvPr>
        <p:cNvGrpSpPr/>
        <p:nvPr/>
      </p:nvGrpSpPr>
      <p:grpSpPr>
        <a:xfrm>
          <a:off x="0" y="0"/>
          <a:ext cx="0" cy="0"/>
          <a:chOff x="0" y="0"/>
          <a:chExt cx="0" cy="0"/>
        </a:xfrm>
      </p:grpSpPr>
      <p:sp>
        <p:nvSpPr>
          <p:cNvPr id="2140" name="Google Shape;2140;p65">
            <a:extLst>
              <a:ext uri="{FF2B5EF4-FFF2-40B4-BE49-F238E27FC236}">
                <a16:creationId xmlns:a16="http://schemas.microsoft.com/office/drawing/2014/main" id="{A79E62FB-1C33-1126-927D-4CD3C8C5D4AC}"/>
              </a:ext>
            </a:extLst>
          </p:cNvPr>
          <p:cNvSpPr txBox="1">
            <a:spLocks noGrp="1"/>
          </p:cNvSpPr>
          <p:nvPr>
            <p:ph type="title"/>
          </p:nvPr>
        </p:nvSpPr>
        <p:spPr>
          <a:xfrm>
            <a:off x="2879587" y="2251830"/>
            <a:ext cx="3527100" cy="13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WORK EXPERIENCE</a:t>
            </a:r>
            <a:endParaRPr/>
          </a:p>
        </p:txBody>
      </p:sp>
      <p:sp>
        <p:nvSpPr>
          <p:cNvPr id="2141" name="Google Shape;2141;p65">
            <a:extLst>
              <a:ext uri="{FF2B5EF4-FFF2-40B4-BE49-F238E27FC236}">
                <a16:creationId xmlns:a16="http://schemas.microsoft.com/office/drawing/2014/main" id="{9E43DC56-3199-1391-D7EB-C46F778C3A62}"/>
              </a:ext>
            </a:extLst>
          </p:cNvPr>
          <p:cNvSpPr txBox="1">
            <a:spLocks noGrp="1"/>
          </p:cNvSpPr>
          <p:nvPr>
            <p:ph type="title" idx="2"/>
          </p:nvPr>
        </p:nvSpPr>
        <p:spPr>
          <a:xfrm>
            <a:off x="2879575" y="992730"/>
            <a:ext cx="1566600" cy="10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142" name="Google Shape;2142;p65">
            <a:extLst>
              <a:ext uri="{FF2B5EF4-FFF2-40B4-BE49-F238E27FC236}">
                <a16:creationId xmlns:a16="http://schemas.microsoft.com/office/drawing/2014/main" id="{A90997E0-E455-7BEF-77FD-6FAC605D3676}"/>
              </a:ext>
            </a:extLst>
          </p:cNvPr>
          <p:cNvSpPr txBox="1">
            <a:spLocks noGrp="1"/>
          </p:cNvSpPr>
          <p:nvPr>
            <p:ph type="subTitle" idx="1"/>
          </p:nvPr>
        </p:nvSpPr>
        <p:spPr>
          <a:xfrm>
            <a:off x="2879587" y="3764723"/>
            <a:ext cx="2389200" cy="58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spTree>
    <p:extLst>
      <p:ext uri="{BB962C8B-B14F-4D97-AF65-F5344CB8AC3E}">
        <p14:creationId xmlns:p14="http://schemas.microsoft.com/office/powerpoint/2010/main" val="2615517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5"/>
        <p:cNvGrpSpPr/>
        <p:nvPr/>
      </p:nvGrpSpPr>
      <p:grpSpPr>
        <a:xfrm>
          <a:off x="0" y="0"/>
          <a:ext cx="0" cy="0"/>
          <a:chOff x="0" y="0"/>
          <a:chExt cx="0" cy="0"/>
        </a:xfrm>
      </p:grpSpPr>
      <p:sp>
        <p:nvSpPr>
          <p:cNvPr id="2006" name="Google Shape;2006;p53"/>
          <p:cNvSpPr txBox="1">
            <a:spLocks noGrp="1"/>
          </p:cNvSpPr>
          <p:nvPr>
            <p:ph type="ctrTitle"/>
          </p:nvPr>
        </p:nvSpPr>
        <p:spPr>
          <a:xfrm flipH="1">
            <a:off x="770725" y="468450"/>
            <a:ext cx="4463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CONTENTS OF THIS TEMPLATE</a:t>
            </a:r>
            <a:endParaRPr/>
          </a:p>
        </p:txBody>
      </p:sp>
      <p:sp>
        <p:nvSpPr>
          <p:cNvPr id="2007" name="Google Shape;2007;p53"/>
          <p:cNvSpPr txBox="1">
            <a:spLocks noGrp="1"/>
          </p:cNvSpPr>
          <p:nvPr>
            <p:ph type="subTitle" idx="1"/>
          </p:nvPr>
        </p:nvSpPr>
        <p:spPr>
          <a:xfrm>
            <a:off x="770700" y="1216175"/>
            <a:ext cx="7662600" cy="339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There’s what you’ll find in this </a:t>
            </a:r>
            <a:r>
              <a:rPr lang="en">
                <a:solidFill>
                  <a:schemeClr val="hlink"/>
                </a:solidFill>
                <a:uFill>
                  <a:noFill/>
                </a:uFill>
                <a:hlinkClick r:id="rId3"/>
              </a:rPr>
              <a:t>Slidesgo </a:t>
            </a:r>
            <a:r>
              <a:rPr lang="en"/>
              <a:t>template: </a:t>
            </a:r>
            <a:endParaRPr/>
          </a:p>
          <a:p>
            <a:pPr marL="457200" lvl="0" indent="-292100" algn="l" rtl="0">
              <a:spcBef>
                <a:spcPts val="1600"/>
              </a:spcBef>
              <a:spcAft>
                <a:spcPts val="0"/>
              </a:spcAft>
              <a:buSzPts val="1000"/>
              <a:buAutoNum type="arabicPeriod"/>
            </a:pPr>
            <a:r>
              <a:rPr lang="en"/>
              <a:t>A slide structure based on a résumé, which you can easily adapt to your needs. For more info on how to edit the template, please visit </a:t>
            </a:r>
            <a:r>
              <a:rPr lang="en">
                <a:solidFill>
                  <a:schemeClr val="hlink"/>
                </a:solidFill>
                <a:uFill>
                  <a:noFill/>
                </a:uFill>
                <a:hlinkClick r:id="rId4"/>
              </a:rPr>
              <a:t>Slidesgo School</a:t>
            </a:r>
            <a:r>
              <a:rPr lang="en"/>
              <a:t> or read our </a:t>
            </a:r>
            <a:r>
              <a:rPr lang="en">
                <a:solidFill>
                  <a:schemeClr val="hlink"/>
                </a:solidFill>
                <a:uFill>
                  <a:noFill/>
                </a:uFill>
                <a:hlinkClick r:id="rId5"/>
              </a:rPr>
              <a:t>FAQs</a:t>
            </a:r>
            <a:r>
              <a:rPr lang="en"/>
              <a:t>.</a:t>
            </a:r>
            <a:endParaRPr/>
          </a:p>
          <a:p>
            <a:pPr marL="457200" lvl="0" indent="-292100" algn="l" rtl="0">
              <a:spcBef>
                <a:spcPts val="0"/>
              </a:spcBef>
              <a:spcAft>
                <a:spcPts val="0"/>
              </a:spcAft>
              <a:buSzPts val="1000"/>
              <a:buAutoNum type="arabicPeriod"/>
            </a:pPr>
            <a:r>
              <a:rPr lang="en"/>
              <a:t>An assortment of icons that are suitable for use in the presentation can be found in the two </a:t>
            </a:r>
            <a:r>
              <a:rPr lang="en">
                <a:solidFill>
                  <a:schemeClr val="hlink"/>
                </a:solidFill>
                <a:uFill>
                  <a:noFill/>
                </a:uFill>
                <a:hlinkClick r:id="rId6" action="ppaction://hlinksldjump"/>
              </a:rPr>
              <a:t>alternative resources slides</a:t>
            </a:r>
            <a:r>
              <a:rPr lang="en"/>
              <a:t>.</a:t>
            </a:r>
            <a:endParaRPr/>
          </a:p>
          <a:p>
            <a:pPr marL="457200" lvl="0" indent="-292100" algn="l" rtl="0">
              <a:spcBef>
                <a:spcPts val="0"/>
              </a:spcBef>
              <a:spcAft>
                <a:spcPts val="0"/>
              </a:spcAft>
              <a:buSzPts val="1000"/>
              <a:buAutoNum type="arabicPeriod"/>
            </a:pPr>
            <a:r>
              <a:rPr lang="en"/>
              <a:t>A </a:t>
            </a:r>
            <a:r>
              <a:rPr lang="en">
                <a:solidFill>
                  <a:schemeClr val="hlink"/>
                </a:solidFill>
                <a:uFill>
                  <a:noFill/>
                </a:uFill>
                <a:hlinkClick r:id="rId7" action="ppaction://hlinksldjump"/>
              </a:rPr>
              <a:t>thanks slide</a:t>
            </a:r>
            <a:r>
              <a:rPr lang="en"/>
              <a:t>, which you must keep so that proper credits for our design are given.</a:t>
            </a:r>
            <a:endParaRPr/>
          </a:p>
          <a:p>
            <a:pPr marL="457200" lvl="0" indent="-292100" algn="l" rtl="0">
              <a:spcBef>
                <a:spcPts val="0"/>
              </a:spcBef>
              <a:spcAft>
                <a:spcPts val="0"/>
              </a:spcAft>
              <a:buSzPts val="1000"/>
              <a:buAutoNum type="arabicPeriod"/>
            </a:pPr>
            <a:r>
              <a:rPr lang="en"/>
              <a:t>A </a:t>
            </a:r>
            <a:r>
              <a:rPr lang="en">
                <a:solidFill>
                  <a:schemeClr val="hlink"/>
                </a:solidFill>
                <a:uFill>
                  <a:noFill/>
                </a:uFill>
                <a:hlinkClick r:id="rId8" action="ppaction://hlinksldjump"/>
              </a:rPr>
              <a:t>resources slide</a:t>
            </a:r>
            <a:r>
              <a:rPr lang="en"/>
              <a:t>, where you’ll find links to all the elements used in the template, followed by a premium resources slide.</a:t>
            </a:r>
            <a:endParaRPr/>
          </a:p>
          <a:p>
            <a:pPr marL="457200" lvl="0" indent="-292100" algn="l" rtl="0">
              <a:spcBef>
                <a:spcPts val="0"/>
              </a:spcBef>
              <a:spcAft>
                <a:spcPts val="0"/>
              </a:spcAft>
              <a:buSzPts val="1000"/>
              <a:buAutoNum type="arabicPeriod"/>
            </a:pPr>
            <a:r>
              <a:rPr lang="en">
                <a:solidFill>
                  <a:schemeClr val="hlink"/>
                </a:solidFill>
                <a:uFill>
                  <a:noFill/>
                </a:uFill>
                <a:hlinkClick r:id="" action="ppaction://noaction"/>
              </a:rPr>
              <a:t>Instructions for use</a:t>
            </a:r>
            <a:r>
              <a:rPr lang="en"/>
              <a:t>. </a:t>
            </a:r>
            <a:endParaRPr/>
          </a:p>
          <a:p>
            <a:pPr marL="457200" lvl="0" indent="-292100" algn="l" rtl="0">
              <a:spcBef>
                <a:spcPts val="0"/>
              </a:spcBef>
              <a:spcAft>
                <a:spcPts val="0"/>
              </a:spcAft>
              <a:buSzPts val="1000"/>
              <a:buAutoNum type="arabicPeriod"/>
            </a:pPr>
            <a:r>
              <a:rPr lang="en"/>
              <a:t>Final slides with: </a:t>
            </a:r>
            <a:endParaRPr/>
          </a:p>
          <a:p>
            <a:pPr marL="914400" lvl="0" indent="-292100" algn="l" rtl="0">
              <a:spcBef>
                <a:spcPts val="0"/>
              </a:spcBef>
              <a:spcAft>
                <a:spcPts val="0"/>
              </a:spcAft>
              <a:buSzPts val="1000"/>
              <a:buChar char="●"/>
            </a:pPr>
            <a:r>
              <a:rPr lang="en"/>
              <a:t>The </a:t>
            </a:r>
            <a:r>
              <a:rPr lang="en">
                <a:solidFill>
                  <a:schemeClr val="hlink"/>
                </a:solidFill>
                <a:uFill>
                  <a:noFill/>
                </a:uFill>
                <a:hlinkClick r:id="rId9" action="ppaction://hlinksldjump"/>
              </a:rPr>
              <a:t>fonts and colors used</a:t>
            </a:r>
            <a:r>
              <a:rPr lang="en"/>
              <a:t> in the template.</a:t>
            </a:r>
            <a:endParaRPr/>
          </a:p>
          <a:p>
            <a:pPr marL="914400" lvl="0" indent="-292100" algn="l" rtl="0">
              <a:spcBef>
                <a:spcPts val="0"/>
              </a:spcBef>
              <a:spcAft>
                <a:spcPts val="0"/>
              </a:spcAft>
              <a:buSzPts val="1000"/>
              <a:buChar char="●"/>
            </a:pPr>
            <a:r>
              <a:rPr lang="en"/>
              <a:t>A selection of </a:t>
            </a:r>
            <a:r>
              <a:rPr lang="en">
                <a:solidFill>
                  <a:schemeClr val="hlink"/>
                </a:solidFill>
                <a:uFill>
                  <a:noFill/>
                </a:uFill>
                <a:hlinkClick r:id="rId10" action="ppaction://hlinksldjump"/>
              </a:rPr>
              <a:t>illustrations</a:t>
            </a:r>
            <a:r>
              <a:rPr lang="en"/>
              <a:t>. You can also customize and animate them as you wish with the online editor. Visit </a:t>
            </a:r>
            <a:r>
              <a:rPr lang="en">
                <a:solidFill>
                  <a:schemeClr val="hlink"/>
                </a:solidFill>
                <a:uFill>
                  <a:noFill/>
                </a:uFill>
                <a:hlinkClick r:id="rId11"/>
              </a:rPr>
              <a:t>Storyset by Freepik</a:t>
            </a:r>
            <a:r>
              <a:rPr lang="en"/>
              <a:t> to find more.</a:t>
            </a:r>
            <a:endParaRPr/>
          </a:p>
          <a:p>
            <a:pPr marL="914400" lvl="0" indent="-292100" algn="l" rtl="0">
              <a:spcBef>
                <a:spcPts val="0"/>
              </a:spcBef>
              <a:spcAft>
                <a:spcPts val="0"/>
              </a:spcAft>
              <a:buSzPts val="1000"/>
              <a:buChar char="●"/>
            </a:pPr>
            <a:r>
              <a:rPr lang="en"/>
              <a:t>More </a:t>
            </a:r>
            <a:r>
              <a:rPr lang="en">
                <a:solidFill>
                  <a:schemeClr val="hlink"/>
                </a:solidFill>
                <a:uFill>
                  <a:noFill/>
                </a:uFill>
                <a:hlinkClick r:id="rId12" action="ppaction://hlinksldjump"/>
              </a:rPr>
              <a:t>infographic resources</a:t>
            </a:r>
            <a:r>
              <a:rPr lang="en"/>
              <a:t>, whose size and color can be edited. </a:t>
            </a:r>
            <a:endParaRPr/>
          </a:p>
          <a:p>
            <a:pPr marL="914400" lvl="0" indent="-292100" algn="l" rtl="0">
              <a:spcBef>
                <a:spcPts val="0"/>
              </a:spcBef>
              <a:spcAft>
                <a:spcPts val="0"/>
              </a:spcAft>
              <a:buSzPts val="1000"/>
              <a:buChar char="●"/>
            </a:pPr>
            <a:r>
              <a:rPr lang="en">
                <a:solidFill>
                  <a:schemeClr val="hlink"/>
                </a:solidFill>
                <a:uFill>
                  <a:noFill/>
                </a:uFill>
                <a:hlinkClick r:id="rId13" action="ppaction://hlinksldjump"/>
              </a:rPr>
              <a:t>Sets of customizable icons</a:t>
            </a:r>
            <a:r>
              <a:rPr lang="en"/>
              <a:t> of the following themes: general, business, avatar, creative process, education, help &amp; support, medical, nature, performing arts, SEO &amp; marketing, and teamwork.</a:t>
            </a:r>
            <a:endParaRPr/>
          </a:p>
          <a:p>
            <a:pPr marL="0" lvl="0" indent="0" algn="l" rtl="0">
              <a:spcBef>
                <a:spcPts val="1600"/>
              </a:spcBef>
              <a:spcAft>
                <a:spcPts val="1600"/>
              </a:spcAft>
              <a:buNone/>
            </a:pPr>
            <a:r>
              <a:rPr lang="en"/>
              <a:t>You can delete this slide when you’re done editing the presentation.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46"/>
        <p:cNvGrpSpPr/>
        <p:nvPr/>
      </p:nvGrpSpPr>
      <p:grpSpPr>
        <a:xfrm>
          <a:off x="0" y="0"/>
          <a:ext cx="0" cy="0"/>
          <a:chOff x="0" y="0"/>
          <a:chExt cx="0" cy="0"/>
        </a:xfrm>
      </p:grpSpPr>
      <p:sp>
        <p:nvSpPr>
          <p:cNvPr id="2147" name="Google Shape;2147;p66"/>
          <p:cNvSpPr txBox="1">
            <a:spLocks noGrp="1"/>
          </p:cNvSpPr>
          <p:nvPr>
            <p:ph type="ctrTitle"/>
          </p:nvPr>
        </p:nvSpPr>
        <p:spPr>
          <a:xfrm flipH="1">
            <a:off x="770700" y="468450"/>
            <a:ext cx="8095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JOB POSITIONS</a:t>
            </a:r>
            <a:endParaRPr/>
          </a:p>
        </p:txBody>
      </p:sp>
      <p:grpSp>
        <p:nvGrpSpPr>
          <p:cNvPr id="2148" name="Google Shape;2148;p66"/>
          <p:cNvGrpSpPr/>
          <p:nvPr/>
        </p:nvGrpSpPr>
        <p:grpSpPr>
          <a:xfrm>
            <a:off x="1526850" y="1511875"/>
            <a:ext cx="980695" cy="982361"/>
            <a:chOff x="917250" y="2165250"/>
            <a:chExt cx="980695" cy="982361"/>
          </a:xfrm>
        </p:grpSpPr>
        <p:sp>
          <p:nvSpPr>
            <p:cNvPr id="2149" name="Google Shape;2149;p66"/>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6"/>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 name="Google Shape;2151;p66"/>
          <p:cNvGrpSpPr/>
          <p:nvPr/>
        </p:nvGrpSpPr>
        <p:grpSpPr>
          <a:xfrm>
            <a:off x="1841620" y="1832680"/>
            <a:ext cx="351155" cy="340753"/>
            <a:chOff x="-59481900" y="2290800"/>
            <a:chExt cx="319000" cy="309550"/>
          </a:xfrm>
        </p:grpSpPr>
        <p:sp>
          <p:nvSpPr>
            <p:cNvPr id="2152" name="Google Shape;2152;p6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66"/>
          <p:cNvGrpSpPr/>
          <p:nvPr/>
        </p:nvGrpSpPr>
        <p:grpSpPr>
          <a:xfrm>
            <a:off x="1523988" y="3469200"/>
            <a:ext cx="980695" cy="982361"/>
            <a:chOff x="917250" y="2165250"/>
            <a:chExt cx="980695" cy="982361"/>
          </a:xfrm>
        </p:grpSpPr>
        <p:sp>
          <p:nvSpPr>
            <p:cNvPr id="2159" name="Google Shape;2159;p66"/>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6"/>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1" name="Google Shape;2161;p66"/>
          <p:cNvSpPr txBox="1">
            <a:spLocks noGrp="1"/>
          </p:cNvSpPr>
          <p:nvPr>
            <p:ph type="subTitle" idx="1"/>
          </p:nvPr>
        </p:nvSpPr>
        <p:spPr>
          <a:xfrm>
            <a:off x="3280813" y="1046250"/>
            <a:ext cx="1965900" cy="57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COMPANY NAME HERE</a:t>
            </a:r>
            <a:endParaRPr/>
          </a:p>
        </p:txBody>
      </p:sp>
      <p:sp>
        <p:nvSpPr>
          <p:cNvPr id="2162" name="Google Shape;2162;p66"/>
          <p:cNvSpPr txBox="1">
            <a:spLocks noGrp="1"/>
          </p:cNvSpPr>
          <p:nvPr>
            <p:ph type="subTitle" idx="2"/>
          </p:nvPr>
        </p:nvSpPr>
        <p:spPr>
          <a:xfrm>
            <a:off x="3282700" y="1925451"/>
            <a:ext cx="4614000" cy="711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solidFill>
                  <a:schemeClr val="dk1"/>
                </a:solidFill>
              </a:rPr>
              <a:t>List your responsibilities for this job</a:t>
            </a:r>
            <a:endParaRPr>
              <a:solidFill>
                <a:schemeClr val="dk1"/>
              </a:solidFill>
            </a:endParaRPr>
          </a:p>
          <a:p>
            <a:pPr marL="457200" lvl="0" indent="-317500" algn="l" rtl="0">
              <a:spcBef>
                <a:spcPts val="0"/>
              </a:spcBef>
              <a:spcAft>
                <a:spcPts val="0"/>
              </a:spcAft>
              <a:buSzPts val="1400"/>
              <a:buChar char="●"/>
            </a:pPr>
            <a:r>
              <a:rPr lang="en">
                <a:solidFill>
                  <a:schemeClr val="dk1"/>
                </a:solidFill>
              </a:rPr>
              <a:t>Adapt this to your needs</a:t>
            </a:r>
            <a:endParaRPr>
              <a:solidFill>
                <a:schemeClr val="dk1"/>
              </a:solidFill>
            </a:endParaRPr>
          </a:p>
          <a:p>
            <a:pPr marL="457200" lvl="0" indent="-317500" algn="l" rtl="0">
              <a:spcBef>
                <a:spcPts val="0"/>
              </a:spcBef>
              <a:spcAft>
                <a:spcPts val="0"/>
              </a:spcAft>
              <a:buSzPts val="1400"/>
              <a:buChar char="●"/>
            </a:pPr>
            <a:r>
              <a:rPr lang="en">
                <a:solidFill>
                  <a:schemeClr val="dk1"/>
                </a:solidFill>
              </a:rPr>
              <a:t>Try to keep it short</a:t>
            </a:r>
            <a:endParaRPr>
              <a:solidFill>
                <a:schemeClr val="dk1"/>
              </a:solidFill>
            </a:endParaRPr>
          </a:p>
        </p:txBody>
      </p:sp>
      <p:sp>
        <p:nvSpPr>
          <p:cNvPr id="2163" name="Google Shape;2163;p66"/>
          <p:cNvSpPr txBox="1">
            <a:spLocks noGrp="1"/>
          </p:cNvSpPr>
          <p:nvPr>
            <p:ph type="title" idx="3"/>
          </p:nvPr>
        </p:nvSpPr>
        <p:spPr>
          <a:xfrm>
            <a:off x="5654113" y="1046250"/>
            <a:ext cx="19659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2010-2018</a:t>
            </a:r>
            <a:endParaRPr/>
          </a:p>
        </p:txBody>
      </p:sp>
      <p:sp>
        <p:nvSpPr>
          <p:cNvPr id="2164" name="Google Shape;2164;p66"/>
          <p:cNvSpPr txBox="1">
            <a:spLocks noGrp="1"/>
          </p:cNvSpPr>
          <p:nvPr>
            <p:ph type="subTitle" idx="4"/>
          </p:nvPr>
        </p:nvSpPr>
        <p:spPr>
          <a:xfrm>
            <a:off x="3280813" y="1636850"/>
            <a:ext cx="43434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Job / position title here</a:t>
            </a:r>
            <a:endParaRPr/>
          </a:p>
        </p:txBody>
      </p:sp>
      <p:sp>
        <p:nvSpPr>
          <p:cNvPr id="2165" name="Google Shape;2165;p66"/>
          <p:cNvSpPr txBox="1">
            <a:spLocks noGrp="1"/>
          </p:cNvSpPr>
          <p:nvPr>
            <p:ph type="subTitle" idx="5"/>
          </p:nvPr>
        </p:nvSpPr>
        <p:spPr>
          <a:xfrm>
            <a:off x="3280813" y="3003575"/>
            <a:ext cx="1965900" cy="57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COMPANY NAME HERE</a:t>
            </a:r>
            <a:endParaRPr/>
          </a:p>
        </p:txBody>
      </p:sp>
      <p:sp>
        <p:nvSpPr>
          <p:cNvPr id="2166" name="Google Shape;2166;p66"/>
          <p:cNvSpPr txBox="1">
            <a:spLocks noGrp="1"/>
          </p:cNvSpPr>
          <p:nvPr>
            <p:ph type="subTitle" idx="6"/>
          </p:nvPr>
        </p:nvSpPr>
        <p:spPr>
          <a:xfrm>
            <a:off x="3282700" y="3882776"/>
            <a:ext cx="4614000" cy="711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solidFill>
                  <a:schemeClr val="dk1"/>
                </a:solidFill>
              </a:rPr>
              <a:t>List your responsibilities for this job</a:t>
            </a:r>
            <a:endParaRPr>
              <a:solidFill>
                <a:schemeClr val="dk1"/>
              </a:solidFill>
            </a:endParaRPr>
          </a:p>
          <a:p>
            <a:pPr marL="457200" lvl="0" indent="-317500" algn="l" rtl="0">
              <a:spcBef>
                <a:spcPts val="0"/>
              </a:spcBef>
              <a:spcAft>
                <a:spcPts val="0"/>
              </a:spcAft>
              <a:buSzPts val="1400"/>
              <a:buChar char="●"/>
            </a:pPr>
            <a:r>
              <a:rPr lang="en">
                <a:solidFill>
                  <a:schemeClr val="dk1"/>
                </a:solidFill>
              </a:rPr>
              <a:t>Adapt this to your needs</a:t>
            </a:r>
            <a:endParaRPr>
              <a:solidFill>
                <a:schemeClr val="dk1"/>
              </a:solidFill>
            </a:endParaRPr>
          </a:p>
          <a:p>
            <a:pPr marL="457200" lvl="0" indent="-317500" algn="l" rtl="0">
              <a:spcBef>
                <a:spcPts val="0"/>
              </a:spcBef>
              <a:spcAft>
                <a:spcPts val="0"/>
              </a:spcAft>
              <a:buSzPts val="1400"/>
              <a:buChar char="●"/>
            </a:pPr>
            <a:r>
              <a:rPr lang="en">
                <a:solidFill>
                  <a:schemeClr val="dk1"/>
                </a:solidFill>
              </a:rPr>
              <a:t>Try to keep it short</a:t>
            </a:r>
            <a:endParaRPr>
              <a:solidFill>
                <a:schemeClr val="dk1"/>
              </a:solidFill>
            </a:endParaRPr>
          </a:p>
        </p:txBody>
      </p:sp>
      <p:sp>
        <p:nvSpPr>
          <p:cNvPr id="2167" name="Google Shape;2167;p66"/>
          <p:cNvSpPr txBox="1">
            <a:spLocks noGrp="1"/>
          </p:cNvSpPr>
          <p:nvPr>
            <p:ph type="title" idx="7"/>
          </p:nvPr>
        </p:nvSpPr>
        <p:spPr>
          <a:xfrm>
            <a:off x="5654113" y="3003575"/>
            <a:ext cx="19659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2006-2010</a:t>
            </a:r>
            <a:endParaRPr/>
          </a:p>
        </p:txBody>
      </p:sp>
      <p:sp>
        <p:nvSpPr>
          <p:cNvPr id="2168" name="Google Shape;2168;p66"/>
          <p:cNvSpPr txBox="1">
            <a:spLocks noGrp="1"/>
          </p:cNvSpPr>
          <p:nvPr>
            <p:ph type="subTitle" idx="8"/>
          </p:nvPr>
        </p:nvSpPr>
        <p:spPr>
          <a:xfrm>
            <a:off x="3280813" y="3594175"/>
            <a:ext cx="43434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Job / position title here</a:t>
            </a:r>
            <a:endParaRPr/>
          </a:p>
        </p:txBody>
      </p:sp>
      <p:cxnSp>
        <p:nvCxnSpPr>
          <p:cNvPr id="2169" name="Google Shape;2169;p66"/>
          <p:cNvCxnSpPr/>
          <p:nvPr/>
        </p:nvCxnSpPr>
        <p:spPr>
          <a:xfrm>
            <a:off x="3283675" y="1643850"/>
            <a:ext cx="4339200" cy="0"/>
          </a:xfrm>
          <a:prstGeom prst="straightConnector1">
            <a:avLst/>
          </a:prstGeom>
          <a:noFill/>
          <a:ln w="19050" cap="flat" cmpd="sng">
            <a:solidFill>
              <a:schemeClr val="dk2"/>
            </a:solidFill>
            <a:prstDash val="solid"/>
            <a:round/>
            <a:headEnd type="none" w="med" len="med"/>
            <a:tailEnd type="none" w="med" len="med"/>
          </a:ln>
        </p:spPr>
      </p:cxnSp>
      <p:cxnSp>
        <p:nvCxnSpPr>
          <p:cNvPr id="2170" name="Google Shape;2170;p66"/>
          <p:cNvCxnSpPr/>
          <p:nvPr/>
        </p:nvCxnSpPr>
        <p:spPr>
          <a:xfrm>
            <a:off x="3283675" y="3601175"/>
            <a:ext cx="4339200" cy="0"/>
          </a:xfrm>
          <a:prstGeom prst="straightConnector1">
            <a:avLst/>
          </a:prstGeom>
          <a:noFill/>
          <a:ln w="19050" cap="flat" cmpd="sng">
            <a:solidFill>
              <a:schemeClr val="dk2"/>
            </a:solidFill>
            <a:prstDash val="solid"/>
            <a:round/>
            <a:headEnd type="none" w="med" len="med"/>
            <a:tailEnd type="none" w="med" len="med"/>
          </a:ln>
        </p:spPr>
      </p:cxnSp>
      <p:grpSp>
        <p:nvGrpSpPr>
          <p:cNvPr id="2171" name="Google Shape;2171;p66"/>
          <p:cNvGrpSpPr/>
          <p:nvPr/>
        </p:nvGrpSpPr>
        <p:grpSpPr>
          <a:xfrm>
            <a:off x="1848031" y="3791214"/>
            <a:ext cx="338321" cy="338321"/>
            <a:chOff x="3963575" y="2317575"/>
            <a:chExt cx="296175" cy="296175"/>
          </a:xfrm>
        </p:grpSpPr>
        <p:sp>
          <p:nvSpPr>
            <p:cNvPr id="2172" name="Google Shape;2172;p6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91"/>
        <p:cNvGrpSpPr/>
        <p:nvPr/>
      </p:nvGrpSpPr>
      <p:grpSpPr>
        <a:xfrm>
          <a:off x="0" y="0"/>
          <a:ext cx="0" cy="0"/>
          <a:chOff x="0" y="0"/>
          <a:chExt cx="0" cy="0"/>
        </a:xfrm>
      </p:grpSpPr>
      <p:sp>
        <p:nvSpPr>
          <p:cNvPr id="2192" name="Google Shape;2192;p67"/>
          <p:cNvSpPr txBox="1">
            <a:spLocks noGrp="1"/>
          </p:cNvSpPr>
          <p:nvPr>
            <p:ph type="ctrTitle" idx="8"/>
          </p:nvPr>
        </p:nvSpPr>
        <p:spPr>
          <a:xfrm>
            <a:off x="266501" y="468450"/>
            <a:ext cx="8095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JOB POSITIONS</a:t>
            </a:r>
            <a:endParaRPr/>
          </a:p>
        </p:txBody>
      </p:sp>
      <p:grpSp>
        <p:nvGrpSpPr>
          <p:cNvPr id="2193" name="Google Shape;2193;p67"/>
          <p:cNvGrpSpPr/>
          <p:nvPr/>
        </p:nvGrpSpPr>
        <p:grpSpPr>
          <a:xfrm>
            <a:off x="2298531" y="1635385"/>
            <a:ext cx="686388" cy="687555"/>
            <a:chOff x="917250" y="2165250"/>
            <a:chExt cx="980695" cy="982361"/>
          </a:xfrm>
        </p:grpSpPr>
        <p:sp>
          <p:nvSpPr>
            <p:cNvPr id="2194" name="Google Shape;2194;p67"/>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7"/>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6" name="Google Shape;2196;p67"/>
          <p:cNvSpPr txBox="1">
            <a:spLocks noGrp="1"/>
          </p:cNvSpPr>
          <p:nvPr>
            <p:ph type="subTitle" idx="1"/>
          </p:nvPr>
        </p:nvSpPr>
        <p:spPr>
          <a:xfrm>
            <a:off x="1357575" y="2398275"/>
            <a:ext cx="2568300" cy="57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COMPANY NAME HERE</a:t>
            </a:r>
            <a:endParaRPr/>
          </a:p>
        </p:txBody>
      </p:sp>
      <p:sp>
        <p:nvSpPr>
          <p:cNvPr id="2197" name="Google Shape;2197;p67"/>
          <p:cNvSpPr txBox="1">
            <a:spLocks noGrp="1"/>
          </p:cNvSpPr>
          <p:nvPr>
            <p:ph type="subTitle" idx="2"/>
          </p:nvPr>
        </p:nvSpPr>
        <p:spPr>
          <a:xfrm>
            <a:off x="1132425" y="3320025"/>
            <a:ext cx="3018600" cy="82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List your responsibilities for this job, adapt this to your needs and try to keep it short</a:t>
            </a:r>
            <a:endParaRPr/>
          </a:p>
        </p:txBody>
      </p:sp>
      <p:sp>
        <p:nvSpPr>
          <p:cNvPr id="2198" name="Google Shape;2198;p67"/>
          <p:cNvSpPr txBox="1">
            <a:spLocks noGrp="1"/>
          </p:cNvSpPr>
          <p:nvPr>
            <p:ph type="title"/>
          </p:nvPr>
        </p:nvSpPr>
        <p:spPr>
          <a:xfrm>
            <a:off x="1676475" y="984050"/>
            <a:ext cx="1930500" cy="57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2006-2010</a:t>
            </a:r>
            <a:endParaRPr/>
          </a:p>
        </p:txBody>
      </p:sp>
      <p:sp>
        <p:nvSpPr>
          <p:cNvPr id="2199" name="Google Shape;2199;p67"/>
          <p:cNvSpPr txBox="1">
            <a:spLocks noGrp="1"/>
          </p:cNvSpPr>
          <p:nvPr>
            <p:ph type="subTitle" idx="3"/>
          </p:nvPr>
        </p:nvSpPr>
        <p:spPr>
          <a:xfrm>
            <a:off x="1700175" y="2912675"/>
            <a:ext cx="18831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Job / position title here</a:t>
            </a:r>
            <a:endParaRPr/>
          </a:p>
        </p:txBody>
      </p:sp>
      <p:grpSp>
        <p:nvGrpSpPr>
          <p:cNvPr id="2200" name="Google Shape;2200;p67"/>
          <p:cNvGrpSpPr/>
          <p:nvPr/>
        </p:nvGrpSpPr>
        <p:grpSpPr>
          <a:xfrm>
            <a:off x="6177257" y="1637153"/>
            <a:ext cx="685800" cy="685786"/>
            <a:chOff x="917250" y="2165250"/>
            <a:chExt cx="980695" cy="982361"/>
          </a:xfrm>
        </p:grpSpPr>
        <p:sp>
          <p:nvSpPr>
            <p:cNvPr id="2201" name="Google Shape;2201;p67"/>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7"/>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3" name="Google Shape;2203;p67"/>
          <p:cNvSpPr txBox="1">
            <a:spLocks noGrp="1"/>
          </p:cNvSpPr>
          <p:nvPr>
            <p:ph type="subTitle" idx="4"/>
          </p:nvPr>
        </p:nvSpPr>
        <p:spPr>
          <a:xfrm>
            <a:off x="5235388" y="2398275"/>
            <a:ext cx="2569500" cy="57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COMPANY NAME HERE</a:t>
            </a:r>
            <a:endParaRPr/>
          </a:p>
        </p:txBody>
      </p:sp>
      <p:sp>
        <p:nvSpPr>
          <p:cNvPr id="2204" name="Google Shape;2204;p67"/>
          <p:cNvSpPr txBox="1">
            <a:spLocks noGrp="1"/>
          </p:cNvSpPr>
          <p:nvPr>
            <p:ph type="subTitle" idx="5"/>
          </p:nvPr>
        </p:nvSpPr>
        <p:spPr>
          <a:xfrm>
            <a:off x="5011450" y="3320025"/>
            <a:ext cx="3017400" cy="82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List your responsibilities for this job, adapt this to your needs and try to keep it short</a:t>
            </a:r>
            <a:endParaRPr/>
          </a:p>
        </p:txBody>
      </p:sp>
      <p:sp>
        <p:nvSpPr>
          <p:cNvPr id="2205" name="Google Shape;2205;p67"/>
          <p:cNvSpPr txBox="1">
            <a:spLocks noGrp="1"/>
          </p:cNvSpPr>
          <p:nvPr>
            <p:ph type="title" idx="6"/>
          </p:nvPr>
        </p:nvSpPr>
        <p:spPr>
          <a:xfrm>
            <a:off x="5554900" y="984050"/>
            <a:ext cx="1930500" cy="57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2010-2018</a:t>
            </a:r>
            <a:endParaRPr/>
          </a:p>
        </p:txBody>
      </p:sp>
      <p:sp>
        <p:nvSpPr>
          <p:cNvPr id="2206" name="Google Shape;2206;p67"/>
          <p:cNvSpPr txBox="1">
            <a:spLocks noGrp="1"/>
          </p:cNvSpPr>
          <p:nvPr>
            <p:ph type="subTitle" idx="7"/>
          </p:nvPr>
        </p:nvSpPr>
        <p:spPr>
          <a:xfrm>
            <a:off x="5554825" y="2912675"/>
            <a:ext cx="19305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Job / position title here</a:t>
            </a:r>
            <a:endParaRPr/>
          </a:p>
        </p:txBody>
      </p:sp>
      <p:cxnSp>
        <p:nvCxnSpPr>
          <p:cNvPr id="2207" name="Google Shape;2207;p67"/>
          <p:cNvCxnSpPr/>
          <p:nvPr/>
        </p:nvCxnSpPr>
        <p:spPr>
          <a:xfrm>
            <a:off x="1676400" y="2925300"/>
            <a:ext cx="1930500" cy="0"/>
          </a:xfrm>
          <a:prstGeom prst="straightConnector1">
            <a:avLst/>
          </a:prstGeom>
          <a:noFill/>
          <a:ln w="19050" cap="flat" cmpd="sng">
            <a:solidFill>
              <a:schemeClr val="dk2"/>
            </a:solidFill>
            <a:prstDash val="solid"/>
            <a:round/>
            <a:headEnd type="none" w="med" len="med"/>
            <a:tailEnd type="none" w="med" len="med"/>
          </a:ln>
        </p:spPr>
      </p:cxnSp>
      <p:cxnSp>
        <p:nvCxnSpPr>
          <p:cNvPr id="2208" name="Google Shape;2208;p67"/>
          <p:cNvCxnSpPr/>
          <p:nvPr/>
        </p:nvCxnSpPr>
        <p:spPr>
          <a:xfrm>
            <a:off x="5554900" y="2925300"/>
            <a:ext cx="1930500" cy="0"/>
          </a:xfrm>
          <a:prstGeom prst="straightConnector1">
            <a:avLst/>
          </a:prstGeom>
          <a:noFill/>
          <a:ln w="19050" cap="flat" cmpd="sng">
            <a:solidFill>
              <a:schemeClr val="dk2"/>
            </a:solidFill>
            <a:prstDash val="solid"/>
            <a:round/>
            <a:headEnd type="none" w="med" len="med"/>
            <a:tailEnd type="none" w="med" len="med"/>
          </a:ln>
        </p:spPr>
      </p:cxnSp>
      <p:grpSp>
        <p:nvGrpSpPr>
          <p:cNvPr id="2209" name="Google Shape;2209;p67"/>
          <p:cNvGrpSpPr/>
          <p:nvPr/>
        </p:nvGrpSpPr>
        <p:grpSpPr>
          <a:xfrm>
            <a:off x="2516238" y="1860296"/>
            <a:ext cx="250952" cy="237732"/>
            <a:chOff x="6524150" y="1938725"/>
            <a:chExt cx="297725" cy="276625"/>
          </a:xfrm>
        </p:grpSpPr>
        <p:sp>
          <p:nvSpPr>
            <p:cNvPr id="2210" name="Google Shape;2210;p6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4" name="Google Shape;2214;p67"/>
          <p:cNvSpPr/>
          <p:nvPr/>
        </p:nvSpPr>
        <p:spPr>
          <a:xfrm>
            <a:off x="6401202" y="1860281"/>
            <a:ext cx="237740" cy="237747"/>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18"/>
        <p:cNvGrpSpPr/>
        <p:nvPr/>
      </p:nvGrpSpPr>
      <p:grpSpPr>
        <a:xfrm>
          <a:off x="0" y="0"/>
          <a:ext cx="0" cy="0"/>
          <a:chOff x="0" y="0"/>
          <a:chExt cx="0" cy="0"/>
        </a:xfrm>
      </p:grpSpPr>
      <p:sp>
        <p:nvSpPr>
          <p:cNvPr id="2219" name="Google Shape;2219;p68"/>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EXPERIENCE</a:t>
            </a:r>
            <a:endParaRPr/>
          </a:p>
        </p:txBody>
      </p:sp>
      <p:grpSp>
        <p:nvGrpSpPr>
          <p:cNvPr id="2220" name="Google Shape;2220;p68"/>
          <p:cNvGrpSpPr/>
          <p:nvPr/>
        </p:nvGrpSpPr>
        <p:grpSpPr>
          <a:xfrm>
            <a:off x="3104037" y="468450"/>
            <a:ext cx="3051030" cy="4206676"/>
            <a:chOff x="2772462" y="468450"/>
            <a:chExt cx="3051030" cy="4206676"/>
          </a:xfrm>
        </p:grpSpPr>
        <p:cxnSp>
          <p:nvCxnSpPr>
            <p:cNvPr id="2221" name="Google Shape;2221;p68"/>
            <p:cNvCxnSpPr/>
            <p:nvPr/>
          </p:nvCxnSpPr>
          <p:spPr>
            <a:xfrm>
              <a:off x="4492801" y="4117775"/>
              <a:ext cx="449700" cy="0"/>
            </a:xfrm>
            <a:prstGeom prst="straightConnector1">
              <a:avLst/>
            </a:prstGeom>
            <a:noFill/>
            <a:ln w="19050" cap="flat" cmpd="sng">
              <a:solidFill>
                <a:schemeClr val="accent2"/>
              </a:solidFill>
              <a:prstDash val="solid"/>
              <a:round/>
              <a:headEnd type="oval" w="med" len="med"/>
              <a:tailEnd type="none" w="med" len="med"/>
            </a:ln>
            <a:effectLst>
              <a:outerShdw blurRad="57150" dist="19050" dir="5400000" algn="bl" rotWithShape="0">
                <a:srgbClr val="000000">
                  <a:alpha val="50000"/>
                </a:srgbClr>
              </a:outerShdw>
            </a:effectLst>
          </p:spPr>
        </p:cxnSp>
        <p:cxnSp>
          <p:nvCxnSpPr>
            <p:cNvPr id="2222" name="Google Shape;2222;p68"/>
            <p:cNvCxnSpPr/>
            <p:nvPr/>
          </p:nvCxnSpPr>
          <p:spPr>
            <a:xfrm>
              <a:off x="3642651" y="3087200"/>
              <a:ext cx="449700" cy="0"/>
            </a:xfrm>
            <a:prstGeom prst="straightConnector1">
              <a:avLst/>
            </a:prstGeom>
            <a:noFill/>
            <a:ln w="19050" cap="flat" cmpd="sng">
              <a:solidFill>
                <a:schemeClr val="accent2"/>
              </a:solidFill>
              <a:prstDash val="solid"/>
              <a:round/>
              <a:headEnd type="none" w="med" len="med"/>
              <a:tailEnd type="oval" w="med" len="med"/>
            </a:ln>
            <a:effectLst>
              <a:outerShdw blurRad="57150" dist="19050" dir="5400000" algn="bl" rotWithShape="0">
                <a:srgbClr val="000000">
                  <a:alpha val="50000"/>
                </a:srgbClr>
              </a:outerShdw>
            </a:effectLst>
          </p:spPr>
        </p:cxnSp>
        <p:cxnSp>
          <p:nvCxnSpPr>
            <p:cNvPr id="2223" name="Google Shape;2223;p68"/>
            <p:cNvCxnSpPr/>
            <p:nvPr/>
          </p:nvCxnSpPr>
          <p:spPr>
            <a:xfrm>
              <a:off x="4492801" y="2066725"/>
              <a:ext cx="449700" cy="0"/>
            </a:xfrm>
            <a:prstGeom prst="straightConnector1">
              <a:avLst/>
            </a:prstGeom>
            <a:noFill/>
            <a:ln w="19050" cap="flat" cmpd="sng">
              <a:solidFill>
                <a:schemeClr val="accent2"/>
              </a:solidFill>
              <a:prstDash val="solid"/>
              <a:round/>
              <a:headEnd type="oval" w="med" len="med"/>
              <a:tailEnd type="none" w="med" len="med"/>
            </a:ln>
            <a:effectLst>
              <a:outerShdw blurRad="57150" dist="19050" dir="5400000" algn="bl" rotWithShape="0">
                <a:srgbClr val="000000">
                  <a:alpha val="50000"/>
                </a:srgbClr>
              </a:outerShdw>
            </a:effectLst>
          </p:spPr>
        </p:cxnSp>
        <p:cxnSp>
          <p:nvCxnSpPr>
            <p:cNvPr id="2224" name="Google Shape;2224;p68"/>
            <p:cNvCxnSpPr>
              <a:stCxn id="2225" idx="3"/>
            </p:cNvCxnSpPr>
            <p:nvPr/>
          </p:nvCxnSpPr>
          <p:spPr>
            <a:xfrm>
              <a:off x="3642651" y="1036150"/>
              <a:ext cx="449700" cy="0"/>
            </a:xfrm>
            <a:prstGeom prst="straightConnector1">
              <a:avLst/>
            </a:prstGeom>
            <a:noFill/>
            <a:ln w="19050" cap="flat" cmpd="sng">
              <a:solidFill>
                <a:schemeClr val="accent2"/>
              </a:solidFill>
              <a:prstDash val="solid"/>
              <a:round/>
              <a:headEnd type="none" w="med" len="med"/>
              <a:tailEnd type="oval" w="med" len="med"/>
            </a:ln>
            <a:effectLst>
              <a:outerShdw blurRad="57150" dist="19050" dir="5400000" algn="bl" rotWithShape="0">
                <a:srgbClr val="000000">
                  <a:alpha val="50000"/>
                </a:srgbClr>
              </a:outerShdw>
            </a:effectLst>
          </p:spPr>
        </p:cxnSp>
        <p:sp>
          <p:nvSpPr>
            <p:cNvPr id="2226" name="Google Shape;2226;p68"/>
            <p:cNvSpPr/>
            <p:nvPr/>
          </p:nvSpPr>
          <p:spPr>
            <a:xfrm>
              <a:off x="2772462" y="468450"/>
              <a:ext cx="3051030" cy="4206676"/>
            </a:xfrm>
            <a:custGeom>
              <a:avLst/>
              <a:gdLst/>
              <a:ahLst/>
              <a:cxnLst/>
              <a:rect l="l" t="t" r="r" b="b"/>
              <a:pathLst>
                <a:path w="123536" h="170328" extrusionOk="0">
                  <a:moveTo>
                    <a:pt x="23585" y="1"/>
                  </a:moveTo>
                  <a:cubicBezTo>
                    <a:pt x="10527" y="1"/>
                    <a:pt x="1" y="10552"/>
                    <a:pt x="1" y="23610"/>
                  </a:cubicBezTo>
                  <a:cubicBezTo>
                    <a:pt x="1" y="36642"/>
                    <a:pt x="10527" y="47294"/>
                    <a:pt x="23585" y="47294"/>
                  </a:cubicBezTo>
                  <a:lnTo>
                    <a:pt x="99826" y="47294"/>
                  </a:lnTo>
                  <a:cubicBezTo>
                    <a:pt x="109425" y="47294"/>
                    <a:pt x="117269" y="55038"/>
                    <a:pt x="117269" y="64637"/>
                  </a:cubicBezTo>
                  <a:cubicBezTo>
                    <a:pt x="117269" y="74237"/>
                    <a:pt x="109425" y="81981"/>
                    <a:pt x="99926" y="81981"/>
                  </a:cubicBezTo>
                  <a:lnTo>
                    <a:pt x="23585" y="81981"/>
                  </a:lnTo>
                  <a:cubicBezTo>
                    <a:pt x="10527" y="81981"/>
                    <a:pt x="1" y="92633"/>
                    <a:pt x="1" y="105690"/>
                  </a:cubicBezTo>
                  <a:cubicBezTo>
                    <a:pt x="1" y="118723"/>
                    <a:pt x="10527" y="129274"/>
                    <a:pt x="23585" y="129274"/>
                  </a:cubicBezTo>
                  <a:lnTo>
                    <a:pt x="99826" y="129274"/>
                  </a:lnTo>
                  <a:cubicBezTo>
                    <a:pt x="109425" y="129274"/>
                    <a:pt x="117269" y="137119"/>
                    <a:pt x="117269" y="146718"/>
                  </a:cubicBezTo>
                  <a:cubicBezTo>
                    <a:pt x="117269" y="156317"/>
                    <a:pt x="109425" y="164062"/>
                    <a:pt x="99926" y="164062"/>
                  </a:cubicBezTo>
                  <a:cubicBezTo>
                    <a:pt x="98146" y="164062"/>
                    <a:pt x="96793" y="165515"/>
                    <a:pt x="96793" y="167194"/>
                  </a:cubicBezTo>
                  <a:cubicBezTo>
                    <a:pt x="96793" y="168974"/>
                    <a:pt x="98146" y="170327"/>
                    <a:pt x="99926" y="170327"/>
                  </a:cubicBezTo>
                  <a:cubicBezTo>
                    <a:pt x="112883" y="170327"/>
                    <a:pt x="123535" y="159776"/>
                    <a:pt x="123535" y="146718"/>
                  </a:cubicBezTo>
                  <a:cubicBezTo>
                    <a:pt x="123535" y="133660"/>
                    <a:pt x="112883" y="123009"/>
                    <a:pt x="99826" y="123009"/>
                  </a:cubicBezTo>
                  <a:lnTo>
                    <a:pt x="23585" y="123009"/>
                  </a:lnTo>
                  <a:cubicBezTo>
                    <a:pt x="13986" y="123009"/>
                    <a:pt x="6266" y="115289"/>
                    <a:pt x="6266" y="105690"/>
                  </a:cubicBezTo>
                  <a:cubicBezTo>
                    <a:pt x="6266" y="96066"/>
                    <a:pt x="13986" y="88247"/>
                    <a:pt x="23585" y="88247"/>
                  </a:cubicBezTo>
                  <a:lnTo>
                    <a:pt x="99926" y="88247"/>
                  </a:lnTo>
                  <a:cubicBezTo>
                    <a:pt x="112883" y="88247"/>
                    <a:pt x="123535" y="77695"/>
                    <a:pt x="123535" y="64637"/>
                  </a:cubicBezTo>
                  <a:cubicBezTo>
                    <a:pt x="123535" y="51580"/>
                    <a:pt x="112883" y="41028"/>
                    <a:pt x="99826" y="41028"/>
                  </a:cubicBezTo>
                  <a:lnTo>
                    <a:pt x="23585" y="41028"/>
                  </a:lnTo>
                  <a:cubicBezTo>
                    <a:pt x="13986" y="41028"/>
                    <a:pt x="6266" y="33209"/>
                    <a:pt x="6266" y="23610"/>
                  </a:cubicBezTo>
                  <a:cubicBezTo>
                    <a:pt x="6266" y="13986"/>
                    <a:pt x="13986" y="6266"/>
                    <a:pt x="23585" y="6266"/>
                  </a:cubicBezTo>
                  <a:lnTo>
                    <a:pt x="42181" y="6266"/>
                  </a:lnTo>
                  <a:cubicBezTo>
                    <a:pt x="43961" y="6266"/>
                    <a:pt x="45314" y="4813"/>
                    <a:pt x="45314" y="3133"/>
                  </a:cubicBezTo>
                  <a:cubicBezTo>
                    <a:pt x="45314" y="1354"/>
                    <a:pt x="43961" y="1"/>
                    <a:pt x="42181" y="1"/>
                  </a:cubicBezTo>
                  <a:close/>
                </a:path>
              </a:pathLst>
            </a:custGeom>
            <a:solidFill>
              <a:schemeClr val="l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8"/>
            <p:cNvSpPr/>
            <p:nvPr/>
          </p:nvSpPr>
          <p:spPr>
            <a:xfrm>
              <a:off x="2887250" y="580000"/>
              <a:ext cx="912300" cy="9123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8"/>
            <p:cNvSpPr/>
            <p:nvPr/>
          </p:nvSpPr>
          <p:spPr>
            <a:xfrm>
              <a:off x="4785602" y="1610567"/>
              <a:ext cx="912300" cy="9123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8"/>
            <p:cNvSpPr/>
            <p:nvPr/>
          </p:nvSpPr>
          <p:spPr>
            <a:xfrm>
              <a:off x="2887250" y="2628386"/>
              <a:ext cx="912300" cy="9123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8"/>
            <p:cNvSpPr/>
            <p:nvPr/>
          </p:nvSpPr>
          <p:spPr>
            <a:xfrm>
              <a:off x="4785602" y="3639878"/>
              <a:ext cx="912300" cy="9123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8"/>
            <p:cNvSpPr/>
            <p:nvPr/>
          </p:nvSpPr>
          <p:spPr>
            <a:xfrm>
              <a:off x="3003800" y="696550"/>
              <a:ext cx="679200" cy="679200"/>
            </a:xfrm>
            <a:prstGeom prst="ellipse">
              <a:avLst/>
            </a:prstGeom>
            <a:solidFill>
              <a:schemeClr val="accent5"/>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8"/>
            <p:cNvSpPr/>
            <p:nvPr/>
          </p:nvSpPr>
          <p:spPr>
            <a:xfrm>
              <a:off x="4902150" y="3756437"/>
              <a:ext cx="679200" cy="679200"/>
            </a:xfrm>
            <a:prstGeom prst="ellipse">
              <a:avLst/>
            </a:prstGeom>
            <a:solidFill>
              <a:schemeClr val="accent5"/>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8"/>
            <p:cNvSpPr/>
            <p:nvPr/>
          </p:nvSpPr>
          <p:spPr>
            <a:xfrm>
              <a:off x="4902162" y="1727113"/>
              <a:ext cx="679200" cy="679200"/>
            </a:xfrm>
            <a:prstGeom prst="ellipse">
              <a:avLst/>
            </a:prstGeom>
            <a:solidFill>
              <a:schemeClr val="accent5"/>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8"/>
            <p:cNvSpPr/>
            <p:nvPr/>
          </p:nvSpPr>
          <p:spPr>
            <a:xfrm>
              <a:off x="3003800" y="2744925"/>
              <a:ext cx="679200" cy="679200"/>
            </a:xfrm>
            <a:prstGeom prst="ellipse">
              <a:avLst/>
            </a:prstGeom>
            <a:solidFill>
              <a:schemeClr val="accent5"/>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5" name="Google Shape;2225;p68"/>
          <p:cNvSpPr txBox="1"/>
          <p:nvPr/>
        </p:nvSpPr>
        <p:spPr>
          <a:xfrm>
            <a:off x="3375726" y="747250"/>
            <a:ext cx="598500" cy="57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Barlow Condensed SemiBold"/>
                <a:ea typeface="Barlow Condensed SemiBold"/>
                <a:cs typeface="Barlow Condensed SemiBold"/>
                <a:sym typeface="Barlow Condensed SemiBold"/>
              </a:rPr>
              <a:t>01</a:t>
            </a:r>
            <a:endParaRPr sz="3000">
              <a:solidFill>
                <a:srgbClr val="FFFFFF"/>
              </a:solidFill>
              <a:latin typeface="Barlow Condensed SemiBold"/>
              <a:ea typeface="Barlow Condensed SemiBold"/>
              <a:cs typeface="Barlow Condensed SemiBold"/>
              <a:sym typeface="Barlow Condensed SemiBold"/>
            </a:endParaRPr>
          </a:p>
        </p:txBody>
      </p:sp>
      <p:sp>
        <p:nvSpPr>
          <p:cNvPr id="2235" name="Google Shape;2235;p68"/>
          <p:cNvSpPr txBox="1"/>
          <p:nvPr/>
        </p:nvSpPr>
        <p:spPr>
          <a:xfrm>
            <a:off x="5274076" y="1777825"/>
            <a:ext cx="598500" cy="57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Barlow Condensed SemiBold"/>
                <a:ea typeface="Barlow Condensed SemiBold"/>
                <a:cs typeface="Barlow Condensed SemiBold"/>
                <a:sym typeface="Barlow Condensed SemiBold"/>
              </a:rPr>
              <a:t>02</a:t>
            </a:r>
            <a:endParaRPr sz="3000">
              <a:solidFill>
                <a:srgbClr val="FFFFFF"/>
              </a:solidFill>
              <a:latin typeface="Barlow Condensed SemiBold"/>
              <a:ea typeface="Barlow Condensed SemiBold"/>
              <a:cs typeface="Barlow Condensed SemiBold"/>
              <a:sym typeface="Barlow Condensed SemiBold"/>
            </a:endParaRPr>
          </a:p>
        </p:txBody>
      </p:sp>
      <p:sp>
        <p:nvSpPr>
          <p:cNvPr id="2236" name="Google Shape;2236;p68"/>
          <p:cNvSpPr txBox="1"/>
          <p:nvPr/>
        </p:nvSpPr>
        <p:spPr>
          <a:xfrm>
            <a:off x="3375726" y="2795625"/>
            <a:ext cx="598500" cy="57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Barlow Condensed SemiBold"/>
                <a:ea typeface="Barlow Condensed SemiBold"/>
                <a:cs typeface="Barlow Condensed SemiBold"/>
                <a:sym typeface="Barlow Condensed SemiBold"/>
              </a:rPr>
              <a:t>03</a:t>
            </a:r>
            <a:endParaRPr sz="3000">
              <a:solidFill>
                <a:srgbClr val="FFFFFF"/>
              </a:solidFill>
              <a:latin typeface="Barlow Condensed SemiBold"/>
              <a:ea typeface="Barlow Condensed SemiBold"/>
              <a:cs typeface="Barlow Condensed SemiBold"/>
              <a:sym typeface="Barlow Condensed SemiBold"/>
            </a:endParaRPr>
          </a:p>
        </p:txBody>
      </p:sp>
      <p:sp>
        <p:nvSpPr>
          <p:cNvPr id="2237" name="Google Shape;2237;p68"/>
          <p:cNvSpPr txBox="1"/>
          <p:nvPr/>
        </p:nvSpPr>
        <p:spPr>
          <a:xfrm>
            <a:off x="5274076" y="3807125"/>
            <a:ext cx="598500" cy="57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Barlow Condensed SemiBold"/>
                <a:ea typeface="Barlow Condensed SemiBold"/>
                <a:cs typeface="Barlow Condensed SemiBold"/>
                <a:sym typeface="Barlow Condensed SemiBold"/>
              </a:rPr>
              <a:t>04</a:t>
            </a:r>
            <a:endParaRPr sz="3000">
              <a:solidFill>
                <a:srgbClr val="FFFFFF"/>
              </a:solidFill>
              <a:latin typeface="Barlow Condensed SemiBold"/>
              <a:ea typeface="Barlow Condensed SemiBold"/>
              <a:cs typeface="Barlow Condensed SemiBold"/>
              <a:sym typeface="Barlow Condensed SemiBold"/>
            </a:endParaRPr>
          </a:p>
        </p:txBody>
      </p:sp>
      <p:sp>
        <p:nvSpPr>
          <p:cNvPr id="2238" name="Google Shape;2238;p68"/>
          <p:cNvSpPr txBox="1"/>
          <p:nvPr/>
        </p:nvSpPr>
        <p:spPr>
          <a:xfrm>
            <a:off x="4662838" y="770650"/>
            <a:ext cx="1573500" cy="53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Venus has a beautiful name, but it’s hot</a:t>
            </a:r>
            <a:endParaRPr>
              <a:solidFill>
                <a:schemeClr val="dk1"/>
              </a:solidFill>
              <a:latin typeface="Arvo"/>
              <a:ea typeface="Arvo"/>
              <a:cs typeface="Arvo"/>
              <a:sym typeface="Arvo"/>
            </a:endParaRPr>
          </a:p>
        </p:txBody>
      </p:sp>
      <p:sp>
        <p:nvSpPr>
          <p:cNvPr id="2239" name="Google Shape;2239;p68"/>
          <p:cNvSpPr txBox="1"/>
          <p:nvPr/>
        </p:nvSpPr>
        <p:spPr>
          <a:xfrm>
            <a:off x="1770831" y="837392"/>
            <a:ext cx="1333200" cy="39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2008–2010</a:t>
            </a:r>
            <a:endParaRPr sz="2000">
              <a:solidFill>
                <a:schemeClr val="dk1"/>
              </a:solidFill>
              <a:latin typeface="Barlow Condensed SemiBold"/>
              <a:ea typeface="Barlow Condensed SemiBold"/>
              <a:cs typeface="Barlow Condensed SemiBold"/>
              <a:sym typeface="Barlow Condensed SemiBold"/>
            </a:endParaRPr>
          </a:p>
        </p:txBody>
      </p:sp>
      <p:sp>
        <p:nvSpPr>
          <p:cNvPr id="2240" name="Google Shape;2240;p68"/>
          <p:cNvSpPr txBox="1"/>
          <p:nvPr/>
        </p:nvSpPr>
        <p:spPr>
          <a:xfrm>
            <a:off x="3026488" y="1794825"/>
            <a:ext cx="1572900" cy="53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Despite being red, Mars is a cold place</a:t>
            </a:r>
            <a:endParaRPr>
              <a:solidFill>
                <a:schemeClr val="dk1"/>
              </a:solidFill>
              <a:latin typeface="Arvo"/>
              <a:ea typeface="Arvo"/>
              <a:cs typeface="Arvo"/>
              <a:sym typeface="Arvo"/>
            </a:endParaRPr>
          </a:p>
        </p:txBody>
      </p:sp>
      <p:sp>
        <p:nvSpPr>
          <p:cNvPr id="2241" name="Google Shape;2241;p68"/>
          <p:cNvSpPr txBox="1"/>
          <p:nvPr/>
        </p:nvSpPr>
        <p:spPr>
          <a:xfrm>
            <a:off x="6140263" y="1867967"/>
            <a:ext cx="1333200" cy="397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2010–2012</a:t>
            </a:r>
            <a:endParaRPr sz="2000">
              <a:solidFill>
                <a:schemeClr val="dk1"/>
              </a:solidFill>
              <a:latin typeface="Barlow Condensed SemiBold"/>
              <a:ea typeface="Barlow Condensed SemiBold"/>
              <a:cs typeface="Barlow Condensed SemiBold"/>
              <a:sym typeface="Barlow Condensed SemiBold"/>
            </a:endParaRPr>
          </a:p>
        </p:txBody>
      </p:sp>
      <p:sp>
        <p:nvSpPr>
          <p:cNvPr id="2242" name="Google Shape;2242;p68"/>
          <p:cNvSpPr txBox="1"/>
          <p:nvPr/>
        </p:nvSpPr>
        <p:spPr>
          <a:xfrm>
            <a:off x="4658863" y="2815863"/>
            <a:ext cx="1573500" cy="53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Mercury is the closest planet to the Sun</a:t>
            </a:r>
            <a:endParaRPr>
              <a:solidFill>
                <a:schemeClr val="dk1"/>
              </a:solidFill>
              <a:latin typeface="Arvo"/>
              <a:ea typeface="Arvo"/>
              <a:cs typeface="Arvo"/>
              <a:sym typeface="Arvo"/>
            </a:endParaRPr>
          </a:p>
        </p:txBody>
      </p:sp>
      <p:sp>
        <p:nvSpPr>
          <p:cNvPr id="2243" name="Google Shape;2243;p68"/>
          <p:cNvSpPr txBox="1"/>
          <p:nvPr/>
        </p:nvSpPr>
        <p:spPr>
          <a:xfrm>
            <a:off x="1770813" y="2885779"/>
            <a:ext cx="1333200" cy="39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2012–2015</a:t>
            </a:r>
            <a:endParaRPr sz="2000">
              <a:solidFill>
                <a:schemeClr val="dk1"/>
              </a:solidFill>
              <a:latin typeface="Barlow Condensed SemiBold"/>
              <a:ea typeface="Barlow Condensed SemiBold"/>
              <a:cs typeface="Barlow Condensed SemiBold"/>
              <a:sym typeface="Barlow Condensed SemiBold"/>
            </a:endParaRPr>
          </a:p>
        </p:txBody>
      </p:sp>
      <p:sp>
        <p:nvSpPr>
          <p:cNvPr id="2244" name="Google Shape;2244;p68"/>
          <p:cNvSpPr txBox="1"/>
          <p:nvPr/>
        </p:nvSpPr>
        <p:spPr>
          <a:xfrm>
            <a:off x="3026488" y="3830513"/>
            <a:ext cx="1572900" cy="53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Jupiter is a gas giant and the biggest planet</a:t>
            </a:r>
            <a:endParaRPr>
              <a:solidFill>
                <a:schemeClr val="dk1"/>
              </a:solidFill>
              <a:latin typeface="Arvo"/>
              <a:ea typeface="Arvo"/>
              <a:cs typeface="Arvo"/>
              <a:sym typeface="Arvo"/>
            </a:endParaRPr>
          </a:p>
        </p:txBody>
      </p:sp>
      <p:sp>
        <p:nvSpPr>
          <p:cNvPr id="2245" name="Google Shape;2245;p68"/>
          <p:cNvSpPr txBox="1"/>
          <p:nvPr/>
        </p:nvSpPr>
        <p:spPr>
          <a:xfrm>
            <a:off x="6140263" y="3897279"/>
            <a:ext cx="1333200" cy="397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2015–2019</a:t>
            </a:r>
            <a:endParaRPr sz="2000">
              <a:solidFill>
                <a:schemeClr val="dk1"/>
              </a:solidFill>
              <a:latin typeface="Barlow Condensed SemiBold"/>
              <a:ea typeface="Barlow Condensed SemiBold"/>
              <a:cs typeface="Barlow Condensed SemiBold"/>
              <a:sym typeface="Barlow Condensed SemiBo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49"/>
        <p:cNvGrpSpPr/>
        <p:nvPr/>
      </p:nvGrpSpPr>
      <p:grpSpPr>
        <a:xfrm>
          <a:off x="0" y="0"/>
          <a:ext cx="0" cy="0"/>
          <a:chOff x="0" y="0"/>
          <a:chExt cx="0" cy="0"/>
        </a:xfrm>
      </p:grpSpPr>
      <p:cxnSp>
        <p:nvCxnSpPr>
          <p:cNvPr id="2250" name="Google Shape;2250;p69"/>
          <p:cNvCxnSpPr>
            <a:stCxn id="2251" idx="4"/>
            <a:endCxn id="2252" idx="0"/>
          </p:cNvCxnSpPr>
          <p:nvPr/>
        </p:nvCxnSpPr>
        <p:spPr>
          <a:xfrm>
            <a:off x="1719513" y="2207813"/>
            <a:ext cx="0" cy="1036500"/>
          </a:xfrm>
          <a:prstGeom prst="straightConnector1">
            <a:avLst/>
          </a:prstGeom>
          <a:noFill/>
          <a:ln w="19050" cap="flat" cmpd="sng">
            <a:solidFill>
              <a:schemeClr val="accent2"/>
            </a:solidFill>
            <a:prstDash val="solid"/>
            <a:round/>
            <a:headEnd type="none" w="med" len="med"/>
            <a:tailEnd type="oval" w="med" len="med"/>
          </a:ln>
          <a:effectLst>
            <a:outerShdw blurRad="57150" dist="19050" dir="5400000" algn="bl" rotWithShape="0">
              <a:srgbClr val="000000">
                <a:alpha val="50000"/>
              </a:srgbClr>
            </a:outerShdw>
          </a:effectLst>
        </p:spPr>
      </p:cxnSp>
      <p:cxnSp>
        <p:nvCxnSpPr>
          <p:cNvPr id="2253" name="Google Shape;2253;p69"/>
          <p:cNvCxnSpPr>
            <a:stCxn id="2254" idx="0"/>
            <a:endCxn id="2255" idx="2"/>
          </p:cNvCxnSpPr>
          <p:nvPr/>
        </p:nvCxnSpPr>
        <p:spPr>
          <a:xfrm rot="10800000">
            <a:off x="3617865" y="2278680"/>
            <a:ext cx="0" cy="961800"/>
          </a:xfrm>
          <a:prstGeom prst="straightConnector1">
            <a:avLst/>
          </a:prstGeom>
          <a:noFill/>
          <a:ln w="19050" cap="flat" cmpd="sng">
            <a:solidFill>
              <a:schemeClr val="accent2"/>
            </a:solidFill>
            <a:prstDash val="solid"/>
            <a:round/>
            <a:headEnd type="none" w="med" len="med"/>
            <a:tailEnd type="oval" w="med" len="med"/>
          </a:ln>
          <a:effectLst>
            <a:outerShdw blurRad="57150" dist="19050" dir="5400000" algn="bl" rotWithShape="0">
              <a:srgbClr val="000000">
                <a:alpha val="50000"/>
              </a:srgbClr>
            </a:outerShdw>
          </a:effectLst>
        </p:spPr>
      </p:cxnSp>
      <p:cxnSp>
        <p:nvCxnSpPr>
          <p:cNvPr id="2256" name="Google Shape;2256;p69"/>
          <p:cNvCxnSpPr>
            <a:stCxn id="2257" idx="4"/>
            <a:endCxn id="2258" idx="0"/>
          </p:cNvCxnSpPr>
          <p:nvPr/>
        </p:nvCxnSpPr>
        <p:spPr>
          <a:xfrm>
            <a:off x="5526138" y="2207824"/>
            <a:ext cx="0" cy="1055400"/>
          </a:xfrm>
          <a:prstGeom prst="straightConnector1">
            <a:avLst/>
          </a:prstGeom>
          <a:noFill/>
          <a:ln w="19050" cap="flat" cmpd="sng">
            <a:solidFill>
              <a:schemeClr val="accent2"/>
            </a:solidFill>
            <a:prstDash val="solid"/>
            <a:round/>
            <a:headEnd type="none" w="med" len="med"/>
            <a:tailEnd type="oval" w="med" len="med"/>
          </a:ln>
          <a:effectLst>
            <a:outerShdw blurRad="57150" dist="19050" dir="5400000" algn="bl" rotWithShape="0">
              <a:srgbClr val="000000">
                <a:alpha val="50000"/>
              </a:srgbClr>
            </a:outerShdw>
          </a:effectLst>
        </p:spPr>
      </p:cxnSp>
      <p:cxnSp>
        <p:nvCxnSpPr>
          <p:cNvPr id="2259" name="Google Shape;2259;p69"/>
          <p:cNvCxnSpPr>
            <a:stCxn id="2260" idx="0"/>
            <a:endCxn id="2261" idx="2"/>
          </p:cNvCxnSpPr>
          <p:nvPr/>
        </p:nvCxnSpPr>
        <p:spPr>
          <a:xfrm rot="10800000" flipH="1">
            <a:off x="7424490" y="2278516"/>
            <a:ext cx="9900" cy="942900"/>
          </a:xfrm>
          <a:prstGeom prst="straightConnector1">
            <a:avLst/>
          </a:prstGeom>
          <a:noFill/>
          <a:ln w="19050" cap="flat" cmpd="sng">
            <a:solidFill>
              <a:schemeClr val="accent2"/>
            </a:solidFill>
            <a:prstDash val="solid"/>
            <a:round/>
            <a:headEnd type="none" w="med" len="med"/>
            <a:tailEnd type="oval" w="med" len="med"/>
          </a:ln>
          <a:effectLst>
            <a:outerShdw blurRad="57150" dist="19050" dir="5400000" algn="bl" rotWithShape="0">
              <a:srgbClr val="000000">
                <a:alpha val="50000"/>
              </a:srgbClr>
            </a:outerShdw>
          </a:effectLst>
        </p:spPr>
      </p:cxnSp>
      <p:sp>
        <p:nvSpPr>
          <p:cNvPr id="2262" name="Google Shape;2262;p69"/>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EXPERIENCE</a:t>
            </a:r>
            <a:endParaRPr/>
          </a:p>
        </p:txBody>
      </p:sp>
      <p:grpSp>
        <p:nvGrpSpPr>
          <p:cNvPr id="2263" name="Google Shape;2263;p69"/>
          <p:cNvGrpSpPr/>
          <p:nvPr/>
        </p:nvGrpSpPr>
        <p:grpSpPr>
          <a:xfrm>
            <a:off x="1263363" y="1295513"/>
            <a:ext cx="912300" cy="912300"/>
            <a:chOff x="3218825" y="580000"/>
            <a:chExt cx="912300" cy="912300"/>
          </a:xfrm>
        </p:grpSpPr>
        <p:sp>
          <p:nvSpPr>
            <p:cNvPr id="2251" name="Google Shape;2251;p69"/>
            <p:cNvSpPr/>
            <p:nvPr/>
          </p:nvSpPr>
          <p:spPr>
            <a:xfrm>
              <a:off x="3218825" y="580000"/>
              <a:ext cx="912300" cy="9123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3335375" y="696550"/>
              <a:ext cx="679200" cy="679200"/>
            </a:xfrm>
            <a:prstGeom prst="ellipse">
              <a:avLst/>
            </a:prstGeom>
            <a:solidFill>
              <a:schemeClr val="accent5"/>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txBox="1"/>
            <p:nvPr/>
          </p:nvSpPr>
          <p:spPr>
            <a:xfrm>
              <a:off x="3375726" y="747250"/>
              <a:ext cx="598500" cy="57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Barlow Condensed SemiBold"/>
                  <a:ea typeface="Barlow Condensed SemiBold"/>
                  <a:cs typeface="Barlow Condensed SemiBold"/>
                  <a:sym typeface="Barlow Condensed SemiBold"/>
                </a:rPr>
                <a:t>01</a:t>
              </a:r>
              <a:endParaRPr sz="3000">
                <a:solidFill>
                  <a:srgbClr val="FFFFFF"/>
                </a:solidFill>
                <a:latin typeface="Barlow Condensed SemiBold"/>
                <a:ea typeface="Barlow Condensed SemiBold"/>
                <a:cs typeface="Barlow Condensed SemiBold"/>
                <a:sym typeface="Barlow Condensed SemiBold"/>
              </a:endParaRPr>
            </a:p>
          </p:txBody>
        </p:sp>
      </p:grpSp>
      <p:grpSp>
        <p:nvGrpSpPr>
          <p:cNvPr id="2266" name="Google Shape;2266;p69"/>
          <p:cNvGrpSpPr/>
          <p:nvPr/>
        </p:nvGrpSpPr>
        <p:grpSpPr>
          <a:xfrm>
            <a:off x="3161715" y="3240480"/>
            <a:ext cx="912300" cy="912300"/>
            <a:chOff x="5117177" y="1610567"/>
            <a:chExt cx="912300" cy="912300"/>
          </a:xfrm>
        </p:grpSpPr>
        <p:sp>
          <p:nvSpPr>
            <p:cNvPr id="2254" name="Google Shape;2254;p69"/>
            <p:cNvSpPr/>
            <p:nvPr/>
          </p:nvSpPr>
          <p:spPr>
            <a:xfrm>
              <a:off x="5117177" y="1610567"/>
              <a:ext cx="912300" cy="9123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5233737" y="1727113"/>
              <a:ext cx="679200" cy="679200"/>
            </a:xfrm>
            <a:prstGeom prst="ellipse">
              <a:avLst/>
            </a:prstGeom>
            <a:solidFill>
              <a:schemeClr val="accent5"/>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txBox="1"/>
            <p:nvPr/>
          </p:nvSpPr>
          <p:spPr>
            <a:xfrm>
              <a:off x="5274076" y="1777825"/>
              <a:ext cx="598500" cy="57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Barlow Condensed SemiBold"/>
                  <a:ea typeface="Barlow Condensed SemiBold"/>
                  <a:cs typeface="Barlow Condensed SemiBold"/>
                  <a:sym typeface="Barlow Condensed SemiBold"/>
                </a:rPr>
                <a:t>02</a:t>
              </a:r>
              <a:endParaRPr sz="3000">
                <a:solidFill>
                  <a:srgbClr val="FFFFFF"/>
                </a:solidFill>
                <a:latin typeface="Barlow Condensed SemiBold"/>
                <a:ea typeface="Barlow Condensed SemiBold"/>
                <a:cs typeface="Barlow Condensed SemiBold"/>
                <a:sym typeface="Barlow Condensed SemiBold"/>
              </a:endParaRPr>
            </a:p>
          </p:txBody>
        </p:sp>
      </p:grpSp>
      <p:grpSp>
        <p:nvGrpSpPr>
          <p:cNvPr id="2269" name="Google Shape;2269;p69"/>
          <p:cNvGrpSpPr/>
          <p:nvPr/>
        </p:nvGrpSpPr>
        <p:grpSpPr>
          <a:xfrm>
            <a:off x="5069988" y="1295524"/>
            <a:ext cx="912300" cy="912300"/>
            <a:chOff x="3218825" y="2628386"/>
            <a:chExt cx="912300" cy="912300"/>
          </a:xfrm>
        </p:grpSpPr>
        <p:sp>
          <p:nvSpPr>
            <p:cNvPr id="2257" name="Google Shape;2257;p69"/>
            <p:cNvSpPr/>
            <p:nvPr/>
          </p:nvSpPr>
          <p:spPr>
            <a:xfrm>
              <a:off x="3218825" y="2628386"/>
              <a:ext cx="912300" cy="9123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3335375" y="2744925"/>
              <a:ext cx="679200" cy="679200"/>
            </a:xfrm>
            <a:prstGeom prst="ellipse">
              <a:avLst/>
            </a:prstGeom>
            <a:solidFill>
              <a:schemeClr val="accent5"/>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txBox="1"/>
            <p:nvPr/>
          </p:nvSpPr>
          <p:spPr>
            <a:xfrm>
              <a:off x="3375726" y="2795625"/>
              <a:ext cx="598500" cy="57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Barlow Condensed SemiBold"/>
                  <a:ea typeface="Barlow Condensed SemiBold"/>
                  <a:cs typeface="Barlow Condensed SemiBold"/>
                  <a:sym typeface="Barlow Condensed SemiBold"/>
                </a:rPr>
                <a:t>03</a:t>
              </a:r>
              <a:endParaRPr sz="3000">
                <a:solidFill>
                  <a:srgbClr val="FFFFFF"/>
                </a:solidFill>
                <a:latin typeface="Barlow Condensed SemiBold"/>
                <a:ea typeface="Barlow Condensed SemiBold"/>
                <a:cs typeface="Barlow Condensed SemiBold"/>
                <a:sym typeface="Barlow Condensed SemiBold"/>
              </a:endParaRPr>
            </a:p>
          </p:txBody>
        </p:sp>
      </p:grpSp>
      <p:grpSp>
        <p:nvGrpSpPr>
          <p:cNvPr id="2272" name="Google Shape;2272;p69"/>
          <p:cNvGrpSpPr/>
          <p:nvPr/>
        </p:nvGrpSpPr>
        <p:grpSpPr>
          <a:xfrm>
            <a:off x="6968340" y="3221416"/>
            <a:ext cx="912300" cy="912300"/>
            <a:chOff x="5117177" y="3639878"/>
            <a:chExt cx="912300" cy="912300"/>
          </a:xfrm>
        </p:grpSpPr>
        <p:sp>
          <p:nvSpPr>
            <p:cNvPr id="2260" name="Google Shape;2260;p69"/>
            <p:cNvSpPr/>
            <p:nvPr/>
          </p:nvSpPr>
          <p:spPr>
            <a:xfrm>
              <a:off x="5117177" y="3639878"/>
              <a:ext cx="912300" cy="9123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5233725" y="3756437"/>
              <a:ext cx="679200" cy="679200"/>
            </a:xfrm>
            <a:prstGeom prst="ellipse">
              <a:avLst/>
            </a:prstGeom>
            <a:solidFill>
              <a:schemeClr val="accent5"/>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txBox="1"/>
            <p:nvPr/>
          </p:nvSpPr>
          <p:spPr>
            <a:xfrm>
              <a:off x="5274076" y="3807125"/>
              <a:ext cx="598500" cy="57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Barlow Condensed SemiBold"/>
                  <a:ea typeface="Barlow Condensed SemiBold"/>
                  <a:cs typeface="Barlow Condensed SemiBold"/>
                  <a:sym typeface="Barlow Condensed SemiBold"/>
                </a:rPr>
                <a:t>04</a:t>
              </a:r>
              <a:endParaRPr sz="3000">
                <a:solidFill>
                  <a:srgbClr val="FFFFFF"/>
                </a:solidFill>
                <a:latin typeface="Barlow Condensed SemiBold"/>
                <a:ea typeface="Barlow Condensed SemiBold"/>
                <a:cs typeface="Barlow Condensed SemiBold"/>
                <a:sym typeface="Barlow Condensed SemiBold"/>
              </a:endParaRPr>
            </a:p>
          </p:txBody>
        </p:sp>
      </p:grpSp>
      <p:cxnSp>
        <p:nvCxnSpPr>
          <p:cNvPr id="2275" name="Google Shape;2275;p69"/>
          <p:cNvCxnSpPr>
            <a:stCxn id="2251" idx="5"/>
            <a:endCxn id="2254" idx="1"/>
          </p:cNvCxnSpPr>
          <p:nvPr/>
        </p:nvCxnSpPr>
        <p:spPr>
          <a:xfrm>
            <a:off x="2042059" y="2074209"/>
            <a:ext cx="1253400" cy="1299900"/>
          </a:xfrm>
          <a:prstGeom prst="straightConnector1">
            <a:avLst/>
          </a:prstGeom>
          <a:noFill/>
          <a:ln w="28575" cap="flat" cmpd="sng">
            <a:solidFill>
              <a:schemeClr val="lt2"/>
            </a:solidFill>
            <a:prstDash val="dash"/>
            <a:round/>
            <a:headEnd type="none" w="med" len="med"/>
            <a:tailEnd type="none" w="med" len="med"/>
          </a:ln>
          <a:effectLst>
            <a:outerShdw blurRad="57150" dist="19050" dir="5400000" algn="bl" rotWithShape="0">
              <a:srgbClr val="000000">
                <a:alpha val="50000"/>
              </a:srgbClr>
            </a:outerShdw>
          </a:effectLst>
        </p:spPr>
      </p:cxnSp>
      <p:cxnSp>
        <p:nvCxnSpPr>
          <p:cNvPr id="2276" name="Google Shape;2276;p69"/>
          <p:cNvCxnSpPr>
            <a:stCxn id="2254" idx="7"/>
            <a:endCxn id="2257" idx="3"/>
          </p:cNvCxnSpPr>
          <p:nvPr/>
        </p:nvCxnSpPr>
        <p:spPr>
          <a:xfrm rot="10800000" flipH="1">
            <a:off x="3940412" y="2074183"/>
            <a:ext cx="1263300" cy="1299900"/>
          </a:xfrm>
          <a:prstGeom prst="straightConnector1">
            <a:avLst/>
          </a:prstGeom>
          <a:noFill/>
          <a:ln w="28575" cap="flat" cmpd="sng">
            <a:solidFill>
              <a:schemeClr val="lt2"/>
            </a:solidFill>
            <a:prstDash val="dash"/>
            <a:round/>
            <a:headEnd type="none" w="med" len="med"/>
            <a:tailEnd type="none" w="med" len="med"/>
          </a:ln>
          <a:effectLst>
            <a:outerShdw blurRad="57150" dist="19050" dir="5400000" algn="bl" rotWithShape="0">
              <a:srgbClr val="000000">
                <a:alpha val="50000"/>
              </a:srgbClr>
            </a:outerShdw>
          </a:effectLst>
        </p:spPr>
      </p:cxnSp>
      <p:cxnSp>
        <p:nvCxnSpPr>
          <p:cNvPr id="2277" name="Google Shape;2277;p69"/>
          <p:cNvCxnSpPr>
            <a:stCxn id="2257" idx="5"/>
            <a:endCxn id="2260" idx="1"/>
          </p:cNvCxnSpPr>
          <p:nvPr/>
        </p:nvCxnSpPr>
        <p:spPr>
          <a:xfrm>
            <a:off x="5848684" y="2074220"/>
            <a:ext cx="1253400" cy="1280700"/>
          </a:xfrm>
          <a:prstGeom prst="straightConnector1">
            <a:avLst/>
          </a:prstGeom>
          <a:noFill/>
          <a:ln w="28575" cap="flat" cmpd="sng">
            <a:solidFill>
              <a:schemeClr val="lt2"/>
            </a:solidFill>
            <a:prstDash val="dash"/>
            <a:round/>
            <a:headEnd type="none" w="med" len="med"/>
            <a:tailEnd type="none" w="med" len="med"/>
          </a:ln>
          <a:effectLst>
            <a:outerShdw blurRad="57150" dist="19050" dir="5400000" algn="bl" rotWithShape="0">
              <a:srgbClr val="000000">
                <a:alpha val="50000"/>
              </a:srgbClr>
            </a:outerShdw>
          </a:effectLst>
        </p:spPr>
      </p:cxnSp>
      <p:sp>
        <p:nvSpPr>
          <p:cNvPr id="2278" name="Google Shape;2278;p69"/>
          <p:cNvSpPr txBox="1"/>
          <p:nvPr/>
        </p:nvSpPr>
        <p:spPr>
          <a:xfrm>
            <a:off x="713224" y="3579875"/>
            <a:ext cx="2012700" cy="53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Venus has a beautiful name</a:t>
            </a:r>
            <a:endParaRPr>
              <a:solidFill>
                <a:schemeClr val="dk1"/>
              </a:solidFill>
              <a:latin typeface="Arvo"/>
              <a:ea typeface="Arvo"/>
              <a:cs typeface="Arvo"/>
              <a:sym typeface="Arvo"/>
            </a:endParaRPr>
          </a:p>
        </p:txBody>
      </p:sp>
      <p:sp>
        <p:nvSpPr>
          <p:cNvPr id="2252" name="Google Shape;2252;p69"/>
          <p:cNvSpPr txBox="1"/>
          <p:nvPr/>
        </p:nvSpPr>
        <p:spPr>
          <a:xfrm>
            <a:off x="978874" y="3244267"/>
            <a:ext cx="14814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2008–2010</a:t>
            </a:r>
            <a:endParaRPr sz="2000">
              <a:solidFill>
                <a:schemeClr val="dk1"/>
              </a:solidFill>
              <a:latin typeface="Barlow Condensed SemiBold"/>
              <a:ea typeface="Barlow Condensed SemiBold"/>
              <a:cs typeface="Barlow Condensed SemiBold"/>
              <a:sym typeface="Barlow Condensed SemiBold"/>
            </a:endParaRPr>
          </a:p>
        </p:txBody>
      </p:sp>
      <p:sp>
        <p:nvSpPr>
          <p:cNvPr id="2255" name="Google Shape;2255;p69"/>
          <p:cNvSpPr txBox="1"/>
          <p:nvPr/>
        </p:nvSpPr>
        <p:spPr>
          <a:xfrm>
            <a:off x="2611975" y="1653975"/>
            <a:ext cx="2011800" cy="6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Despite being red, Mars is a cold place</a:t>
            </a:r>
            <a:endParaRPr>
              <a:solidFill>
                <a:schemeClr val="dk1"/>
              </a:solidFill>
              <a:latin typeface="Arvo"/>
              <a:ea typeface="Arvo"/>
              <a:cs typeface="Arvo"/>
              <a:sym typeface="Arvo"/>
            </a:endParaRPr>
          </a:p>
        </p:txBody>
      </p:sp>
      <p:sp>
        <p:nvSpPr>
          <p:cNvPr id="2279" name="Google Shape;2279;p69"/>
          <p:cNvSpPr txBox="1"/>
          <p:nvPr/>
        </p:nvSpPr>
        <p:spPr>
          <a:xfrm>
            <a:off x="2877163" y="1318367"/>
            <a:ext cx="14814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2010–2012</a:t>
            </a:r>
            <a:endParaRPr sz="2000">
              <a:solidFill>
                <a:schemeClr val="dk1"/>
              </a:solidFill>
              <a:latin typeface="Barlow Condensed SemiBold"/>
              <a:ea typeface="Barlow Condensed SemiBold"/>
              <a:cs typeface="Barlow Condensed SemiBold"/>
              <a:sym typeface="Barlow Condensed SemiBold"/>
            </a:endParaRPr>
          </a:p>
        </p:txBody>
      </p:sp>
      <p:sp>
        <p:nvSpPr>
          <p:cNvPr id="2280" name="Google Shape;2280;p69"/>
          <p:cNvSpPr txBox="1"/>
          <p:nvPr/>
        </p:nvSpPr>
        <p:spPr>
          <a:xfrm>
            <a:off x="4520238" y="3598925"/>
            <a:ext cx="2011800" cy="53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Mercury is the smallest planet</a:t>
            </a:r>
            <a:endParaRPr>
              <a:solidFill>
                <a:schemeClr val="dk1"/>
              </a:solidFill>
              <a:latin typeface="Arvo"/>
              <a:ea typeface="Arvo"/>
              <a:cs typeface="Arvo"/>
              <a:sym typeface="Arvo"/>
            </a:endParaRPr>
          </a:p>
        </p:txBody>
      </p:sp>
      <p:sp>
        <p:nvSpPr>
          <p:cNvPr id="2258" name="Google Shape;2258;p69"/>
          <p:cNvSpPr txBox="1"/>
          <p:nvPr/>
        </p:nvSpPr>
        <p:spPr>
          <a:xfrm>
            <a:off x="4785438" y="3263317"/>
            <a:ext cx="14814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2012–2015</a:t>
            </a:r>
            <a:endParaRPr sz="2000">
              <a:solidFill>
                <a:schemeClr val="dk1"/>
              </a:solidFill>
              <a:latin typeface="Barlow Condensed SemiBold"/>
              <a:ea typeface="Barlow Condensed SemiBold"/>
              <a:cs typeface="Barlow Condensed SemiBold"/>
              <a:sym typeface="Barlow Condensed SemiBold"/>
            </a:endParaRPr>
          </a:p>
        </p:txBody>
      </p:sp>
      <p:sp>
        <p:nvSpPr>
          <p:cNvPr id="2261" name="Google Shape;2261;p69"/>
          <p:cNvSpPr txBox="1"/>
          <p:nvPr/>
        </p:nvSpPr>
        <p:spPr>
          <a:xfrm>
            <a:off x="6535626" y="1653975"/>
            <a:ext cx="1797600" cy="62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Jupiter is the biggest planet</a:t>
            </a:r>
            <a:endParaRPr>
              <a:solidFill>
                <a:schemeClr val="dk1"/>
              </a:solidFill>
              <a:latin typeface="Arvo"/>
              <a:ea typeface="Arvo"/>
              <a:cs typeface="Arvo"/>
              <a:sym typeface="Arvo"/>
            </a:endParaRPr>
          </a:p>
        </p:txBody>
      </p:sp>
      <p:sp>
        <p:nvSpPr>
          <p:cNvPr id="2281" name="Google Shape;2281;p69"/>
          <p:cNvSpPr txBox="1"/>
          <p:nvPr/>
        </p:nvSpPr>
        <p:spPr>
          <a:xfrm>
            <a:off x="6693713" y="1318367"/>
            <a:ext cx="14814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2015–2019</a:t>
            </a:r>
            <a:endParaRPr sz="2000">
              <a:solidFill>
                <a:schemeClr val="dk1"/>
              </a:solidFill>
              <a:latin typeface="Barlow Condensed SemiBold"/>
              <a:ea typeface="Barlow Condensed SemiBold"/>
              <a:cs typeface="Barlow Condensed SemiBold"/>
              <a:sym typeface="Barlow Condensed SemiBo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sp>
        <p:nvSpPr>
          <p:cNvPr id="2286" name="Google Shape;2286;p70"/>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EDUCATION</a:t>
            </a:r>
            <a:endParaRPr/>
          </a:p>
        </p:txBody>
      </p:sp>
      <p:cxnSp>
        <p:nvCxnSpPr>
          <p:cNvPr id="2287" name="Google Shape;2287;p70"/>
          <p:cNvCxnSpPr>
            <a:stCxn id="2288" idx="3"/>
            <a:endCxn id="2289" idx="1"/>
          </p:cNvCxnSpPr>
          <p:nvPr/>
        </p:nvCxnSpPr>
        <p:spPr>
          <a:xfrm>
            <a:off x="2507775" y="2574680"/>
            <a:ext cx="887700" cy="0"/>
          </a:xfrm>
          <a:prstGeom prst="straightConnector1">
            <a:avLst/>
          </a:prstGeom>
          <a:noFill/>
          <a:ln w="28575" cap="flat" cmpd="sng">
            <a:solidFill>
              <a:schemeClr val="accent4"/>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2290" name="Google Shape;2290;p70"/>
          <p:cNvCxnSpPr>
            <a:stCxn id="2291" idx="0"/>
          </p:cNvCxnSpPr>
          <p:nvPr/>
        </p:nvCxnSpPr>
        <p:spPr>
          <a:xfrm rot="10800000">
            <a:off x="2146336" y="1891405"/>
            <a:ext cx="0" cy="388200"/>
          </a:xfrm>
          <a:prstGeom prst="straightConnector1">
            <a:avLst/>
          </a:prstGeom>
          <a:noFill/>
          <a:ln w="19050" cap="flat" cmpd="sng">
            <a:solidFill>
              <a:schemeClr val="accent4"/>
            </a:solidFill>
            <a:prstDash val="solid"/>
            <a:round/>
            <a:headEnd type="none" w="med" len="med"/>
            <a:tailEnd type="oval" w="med" len="med"/>
          </a:ln>
          <a:effectLst>
            <a:outerShdw blurRad="57150" dist="19050" dir="5400000" algn="bl" rotWithShape="0">
              <a:srgbClr val="000000">
                <a:alpha val="50000"/>
              </a:srgbClr>
            </a:outerShdw>
          </a:effectLst>
        </p:spPr>
      </p:cxnSp>
      <p:sp>
        <p:nvSpPr>
          <p:cNvPr id="2292" name="Google Shape;2292;p70"/>
          <p:cNvSpPr/>
          <p:nvPr/>
        </p:nvSpPr>
        <p:spPr>
          <a:xfrm>
            <a:off x="1750054" y="2178447"/>
            <a:ext cx="792300" cy="792600"/>
          </a:xfrm>
          <a:prstGeom prst="ellipse">
            <a:avLst/>
          </a:prstGeom>
          <a:solidFill>
            <a:schemeClr val="accent4"/>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0"/>
          <p:cNvSpPr/>
          <p:nvPr/>
        </p:nvSpPr>
        <p:spPr>
          <a:xfrm>
            <a:off x="1851286" y="2279605"/>
            <a:ext cx="590100" cy="5901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93" name="Google Shape;2293;p70"/>
          <p:cNvCxnSpPr>
            <a:stCxn id="2294" idx="4"/>
          </p:cNvCxnSpPr>
          <p:nvPr/>
        </p:nvCxnSpPr>
        <p:spPr>
          <a:xfrm>
            <a:off x="3751866" y="2869705"/>
            <a:ext cx="0" cy="349800"/>
          </a:xfrm>
          <a:prstGeom prst="straightConnector1">
            <a:avLst/>
          </a:prstGeom>
          <a:noFill/>
          <a:ln w="19050" cap="flat" cmpd="sng">
            <a:solidFill>
              <a:schemeClr val="accent4"/>
            </a:solidFill>
            <a:prstDash val="solid"/>
            <a:round/>
            <a:headEnd type="none" w="med" len="med"/>
            <a:tailEnd type="oval" w="med" len="med"/>
          </a:ln>
          <a:effectLst>
            <a:outerShdw blurRad="57150" dist="19050" dir="5400000" algn="bl" rotWithShape="0">
              <a:srgbClr val="000000">
                <a:alpha val="50000"/>
              </a:srgbClr>
            </a:outerShdw>
          </a:effectLst>
        </p:spPr>
      </p:cxnSp>
      <p:sp>
        <p:nvSpPr>
          <p:cNvPr id="2295" name="Google Shape;2295;p70"/>
          <p:cNvSpPr/>
          <p:nvPr/>
        </p:nvSpPr>
        <p:spPr>
          <a:xfrm>
            <a:off x="3355584" y="2178447"/>
            <a:ext cx="792300" cy="792600"/>
          </a:xfrm>
          <a:prstGeom prst="ellipse">
            <a:avLst/>
          </a:prstGeom>
          <a:solidFill>
            <a:schemeClr val="accent4"/>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0"/>
          <p:cNvSpPr/>
          <p:nvPr/>
        </p:nvSpPr>
        <p:spPr>
          <a:xfrm>
            <a:off x="3456816" y="2279605"/>
            <a:ext cx="590100" cy="5901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96" name="Google Shape;2296;p70"/>
          <p:cNvCxnSpPr>
            <a:stCxn id="2297" idx="0"/>
          </p:cNvCxnSpPr>
          <p:nvPr/>
        </p:nvCxnSpPr>
        <p:spPr>
          <a:xfrm rot="10800000">
            <a:off x="5357397" y="1891405"/>
            <a:ext cx="0" cy="388200"/>
          </a:xfrm>
          <a:prstGeom prst="straightConnector1">
            <a:avLst/>
          </a:prstGeom>
          <a:noFill/>
          <a:ln w="19050" cap="flat" cmpd="sng">
            <a:solidFill>
              <a:schemeClr val="accent4"/>
            </a:solidFill>
            <a:prstDash val="solid"/>
            <a:round/>
            <a:headEnd type="none" w="med" len="med"/>
            <a:tailEnd type="oval" w="med" len="med"/>
          </a:ln>
          <a:effectLst>
            <a:outerShdw blurRad="57150" dist="19050" dir="5400000" algn="bl" rotWithShape="0">
              <a:srgbClr val="000000">
                <a:alpha val="50000"/>
              </a:srgbClr>
            </a:outerShdw>
          </a:effectLst>
        </p:spPr>
      </p:cxnSp>
      <p:sp>
        <p:nvSpPr>
          <p:cNvPr id="2298" name="Google Shape;2298;p70"/>
          <p:cNvSpPr/>
          <p:nvPr/>
        </p:nvSpPr>
        <p:spPr>
          <a:xfrm>
            <a:off x="4961115" y="2178447"/>
            <a:ext cx="792300" cy="792600"/>
          </a:xfrm>
          <a:prstGeom prst="ellipse">
            <a:avLst/>
          </a:prstGeom>
          <a:solidFill>
            <a:schemeClr val="accent4"/>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0"/>
          <p:cNvSpPr/>
          <p:nvPr/>
        </p:nvSpPr>
        <p:spPr>
          <a:xfrm>
            <a:off x="5062347" y="2279605"/>
            <a:ext cx="590100" cy="5901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99" name="Google Shape;2299;p70"/>
          <p:cNvCxnSpPr>
            <a:stCxn id="2300" idx="4"/>
          </p:cNvCxnSpPr>
          <p:nvPr/>
        </p:nvCxnSpPr>
        <p:spPr>
          <a:xfrm>
            <a:off x="6962928" y="2869705"/>
            <a:ext cx="0" cy="349800"/>
          </a:xfrm>
          <a:prstGeom prst="straightConnector1">
            <a:avLst/>
          </a:prstGeom>
          <a:noFill/>
          <a:ln w="19050" cap="flat" cmpd="sng">
            <a:solidFill>
              <a:schemeClr val="accent4"/>
            </a:solidFill>
            <a:prstDash val="solid"/>
            <a:round/>
            <a:headEnd type="none" w="med" len="med"/>
            <a:tailEnd type="oval" w="med" len="med"/>
          </a:ln>
          <a:effectLst>
            <a:outerShdw blurRad="57150" dist="19050" dir="5400000" algn="bl" rotWithShape="0">
              <a:srgbClr val="000000">
                <a:alpha val="50000"/>
              </a:srgbClr>
            </a:outerShdw>
          </a:effectLst>
        </p:spPr>
      </p:cxnSp>
      <p:sp>
        <p:nvSpPr>
          <p:cNvPr id="2301" name="Google Shape;2301;p70"/>
          <p:cNvSpPr/>
          <p:nvPr/>
        </p:nvSpPr>
        <p:spPr>
          <a:xfrm>
            <a:off x="6566645" y="2178447"/>
            <a:ext cx="792300" cy="792600"/>
          </a:xfrm>
          <a:prstGeom prst="ellipse">
            <a:avLst/>
          </a:prstGeom>
          <a:solidFill>
            <a:schemeClr val="accent4"/>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0"/>
          <p:cNvSpPr/>
          <p:nvPr/>
        </p:nvSpPr>
        <p:spPr>
          <a:xfrm>
            <a:off x="6667878" y="2279605"/>
            <a:ext cx="590100" cy="590100"/>
          </a:xfrm>
          <a:prstGeom prst="ellipse">
            <a:avLst/>
          </a:prstGeom>
          <a:solidFill>
            <a:schemeClr val="accen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0"/>
          <p:cNvSpPr txBox="1"/>
          <p:nvPr/>
        </p:nvSpPr>
        <p:spPr>
          <a:xfrm>
            <a:off x="1794675" y="2348780"/>
            <a:ext cx="713100" cy="45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Barlow Condensed SemiBold"/>
                <a:ea typeface="Barlow Condensed SemiBold"/>
                <a:cs typeface="Barlow Condensed SemiBold"/>
                <a:sym typeface="Barlow Condensed SemiBold"/>
              </a:rPr>
              <a:t>01</a:t>
            </a:r>
            <a:endParaRPr sz="2400">
              <a:solidFill>
                <a:srgbClr val="FFFFFF"/>
              </a:solidFill>
              <a:latin typeface="Barlow Condensed SemiBold"/>
              <a:ea typeface="Barlow Condensed SemiBold"/>
              <a:cs typeface="Barlow Condensed SemiBold"/>
              <a:sym typeface="Barlow Condensed SemiBold"/>
            </a:endParaRPr>
          </a:p>
        </p:txBody>
      </p:sp>
      <p:sp>
        <p:nvSpPr>
          <p:cNvPr id="2289" name="Google Shape;2289;p70"/>
          <p:cNvSpPr txBox="1"/>
          <p:nvPr/>
        </p:nvSpPr>
        <p:spPr>
          <a:xfrm>
            <a:off x="3395454" y="2348780"/>
            <a:ext cx="713100" cy="45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Barlow Condensed SemiBold"/>
                <a:ea typeface="Barlow Condensed SemiBold"/>
                <a:cs typeface="Barlow Condensed SemiBold"/>
                <a:sym typeface="Barlow Condensed SemiBold"/>
              </a:rPr>
              <a:t>02</a:t>
            </a:r>
            <a:endParaRPr sz="2400">
              <a:solidFill>
                <a:srgbClr val="FFFFFF"/>
              </a:solidFill>
              <a:latin typeface="Barlow Condensed SemiBold"/>
              <a:ea typeface="Barlow Condensed SemiBold"/>
              <a:cs typeface="Barlow Condensed SemiBold"/>
              <a:sym typeface="Barlow Condensed SemiBold"/>
            </a:endParaRPr>
          </a:p>
        </p:txBody>
      </p:sp>
      <p:sp>
        <p:nvSpPr>
          <p:cNvPr id="2302" name="Google Shape;2302;p70"/>
          <p:cNvSpPr txBox="1"/>
          <p:nvPr/>
        </p:nvSpPr>
        <p:spPr>
          <a:xfrm>
            <a:off x="5001058" y="2348780"/>
            <a:ext cx="713100" cy="45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Barlow Condensed SemiBold"/>
                <a:ea typeface="Barlow Condensed SemiBold"/>
                <a:cs typeface="Barlow Condensed SemiBold"/>
                <a:sym typeface="Barlow Condensed SemiBold"/>
              </a:rPr>
              <a:t>03</a:t>
            </a:r>
            <a:endParaRPr sz="2400">
              <a:solidFill>
                <a:srgbClr val="FFFFFF"/>
              </a:solidFill>
              <a:latin typeface="Barlow Condensed SemiBold"/>
              <a:ea typeface="Barlow Condensed SemiBold"/>
              <a:cs typeface="Barlow Condensed SemiBold"/>
              <a:sym typeface="Barlow Condensed SemiBold"/>
            </a:endParaRPr>
          </a:p>
        </p:txBody>
      </p:sp>
      <p:sp>
        <p:nvSpPr>
          <p:cNvPr id="2303" name="Google Shape;2303;p70"/>
          <p:cNvSpPr txBox="1"/>
          <p:nvPr/>
        </p:nvSpPr>
        <p:spPr>
          <a:xfrm>
            <a:off x="6602125" y="2348780"/>
            <a:ext cx="713100" cy="45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Barlow Condensed SemiBold"/>
                <a:ea typeface="Barlow Condensed SemiBold"/>
                <a:cs typeface="Barlow Condensed SemiBold"/>
                <a:sym typeface="Barlow Condensed SemiBold"/>
              </a:rPr>
              <a:t>04</a:t>
            </a:r>
            <a:endParaRPr sz="2400">
              <a:solidFill>
                <a:srgbClr val="FFFFFF"/>
              </a:solidFill>
              <a:latin typeface="Barlow Condensed SemiBold"/>
              <a:ea typeface="Barlow Condensed SemiBold"/>
              <a:cs typeface="Barlow Condensed SemiBold"/>
              <a:sym typeface="Barlow Condensed SemiBold"/>
            </a:endParaRPr>
          </a:p>
        </p:txBody>
      </p:sp>
      <p:sp>
        <p:nvSpPr>
          <p:cNvPr id="2304" name="Google Shape;2304;p70"/>
          <p:cNvSpPr txBox="1"/>
          <p:nvPr/>
        </p:nvSpPr>
        <p:spPr>
          <a:xfrm>
            <a:off x="868550" y="1245275"/>
            <a:ext cx="2565300" cy="53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Venus has a beautiful name, but it’s terribly hot</a:t>
            </a:r>
            <a:endParaRPr>
              <a:solidFill>
                <a:schemeClr val="dk1"/>
              </a:solidFill>
              <a:latin typeface="Arvo"/>
              <a:ea typeface="Arvo"/>
              <a:cs typeface="Arvo"/>
              <a:sym typeface="Arvo"/>
            </a:endParaRPr>
          </a:p>
        </p:txBody>
      </p:sp>
      <p:sp>
        <p:nvSpPr>
          <p:cNvPr id="2305" name="Google Shape;2305;p70"/>
          <p:cNvSpPr txBox="1"/>
          <p:nvPr/>
        </p:nvSpPr>
        <p:spPr>
          <a:xfrm>
            <a:off x="1410535" y="909656"/>
            <a:ext cx="14814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2008–2010</a:t>
            </a:r>
            <a:endParaRPr sz="2000">
              <a:solidFill>
                <a:schemeClr val="dk1"/>
              </a:solidFill>
              <a:latin typeface="Barlow Condensed SemiBold"/>
              <a:ea typeface="Barlow Condensed SemiBold"/>
              <a:cs typeface="Barlow Condensed SemiBold"/>
              <a:sym typeface="Barlow Condensed SemiBold"/>
            </a:endParaRPr>
          </a:p>
        </p:txBody>
      </p:sp>
      <p:grpSp>
        <p:nvGrpSpPr>
          <p:cNvPr id="2306" name="Google Shape;2306;p70"/>
          <p:cNvGrpSpPr/>
          <p:nvPr/>
        </p:nvGrpSpPr>
        <p:grpSpPr>
          <a:xfrm>
            <a:off x="4166013" y="909642"/>
            <a:ext cx="2383200" cy="866608"/>
            <a:chOff x="4166013" y="909642"/>
            <a:chExt cx="2383200" cy="866608"/>
          </a:xfrm>
        </p:grpSpPr>
        <p:sp>
          <p:nvSpPr>
            <p:cNvPr id="2307" name="Google Shape;2307;p70"/>
            <p:cNvSpPr txBox="1"/>
            <p:nvPr/>
          </p:nvSpPr>
          <p:spPr>
            <a:xfrm>
              <a:off x="4166013" y="1245250"/>
              <a:ext cx="2383200" cy="53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Mercury is the closest planet to the Sun</a:t>
              </a:r>
              <a:endParaRPr>
                <a:solidFill>
                  <a:schemeClr val="dk1"/>
                </a:solidFill>
                <a:latin typeface="Arvo"/>
                <a:ea typeface="Arvo"/>
                <a:cs typeface="Arvo"/>
                <a:sym typeface="Arvo"/>
              </a:endParaRPr>
            </a:p>
          </p:txBody>
        </p:sp>
        <p:sp>
          <p:nvSpPr>
            <p:cNvPr id="2308" name="Google Shape;2308;p70"/>
            <p:cNvSpPr txBox="1"/>
            <p:nvPr/>
          </p:nvSpPr>
          <p:spPr>
            <a:xfrm>
              <a:off x="4616910" y="909642"/>
              <a:ext cx="14814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2012–2015</a:t>
              </a:r>
              <a:endParaRPr sz="2000">
                <a:solidFill>
                  <a:schemeClr val="dk1"/>
                </a:solidFill>
                <a:latin typeface="Barlow Condensed SemiBold"/>
                <a:ea typeface="Barlow Condensed SemiBold"/>
                <a:cs typeface="Barlow Condensed SemiBold"/>
                <a:sym typeface="Barlow Condensed SemiBold"/>
              </a:endParaRPr>
            </a:p>
          </p:txBody>
        </p:sp>
      </p:grpSp>
      <p:sp>
        <p:nvSpPr>
          <p:cNvPr id="2309" name="Google Shape;2309;p70"/>
          <p:cNvSpPr txBox="1"/>
          <p:nvPr/>
        </p:nvSpPr>
        <p:spPr>
          <a:xfrm>
            <a:off x="2560350" y="3624300"/>
            <a:ext cx="2383200" cy="53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Despite being red, Mars is a cold place</a:t>
            </a:r>
            <a:endParaRPr>
              <a:solidFill>
                <a:schemeClr val="dk1"/>
              </a:solidFill>
              <a:latin typeface="Arvo"/>
              <a:ea typeface="Arvo"/>
              <a:cs typeface="Arvo"/>
              <a:sym typeface="Arvo"/>
            </a:endParaRPr>
          </a:p>
        </p:txBody>
      </p:sp>
      <p:sp>
        <p:nvSpPr>
          <p:cNvPr id="2310" name="Google Shape;2310;p70"/>
          <p:cNvSpPr txBox="1"/>
          <p:nvPr/>
        </p:nvSpPr>
        <p:spPr>
          <a:xfrm>
            <a:off x="3011310" y="3288700"/>
            <a:ext cx="14814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2010–2012</a:t>
            </a:r>
            <a:endParaRPr sz="2000">
              <a:solidFill>
                <a:schemeClr val="dk1"/>
              </a:solidFill>
              <a:latin typeface="Barlow Condensed SemiBold"/>
              <a:ea typeface="Barlow Condensed SemiBold"/>
              <a:cs typeface="Barlow Condensed SemiBold"/>
              <a:sym typeface="Barlow Condensed SemiBold"/>
            </a:endParaRPr>
          </a:p>
        </p:txBody>
      </p:sp>
      <p:grpSp>
        <p:nvGrpSpPr>
          <p:cNvPr id="2311" name="Google Shape;2311;p70"/>
          <p:cNvGrpSpPr/>
          <p:nvPr/>
        </p:nvGrpSpPr>
        <p:grpSpPr>
          <a:xfrm>
            <a:off x="5909735" y="3288700"/>
            <a:ext cx="2097900" cy="866608"/>
            <a:chOff x="5909735" y="3288700"/>
            <a:chExt cx="2097900" cy="866608"/>
          </a:xfrm>
        </p:grpSpPr>
        <p:sp>
          <p:nvSpPr>
            <p:cNvPr id="2312" name="Google Shape;2312;p70"/>
            <p:cNvSpPr txBox="1"/>
            <p:nvPr/>
          </p:nvSpPr>
          <p:spPr>
            <a:xfrm>
              <a:off x="5909735" y="3624308"/>
              <a:ext cx="2097900" cy="53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Jupiter is a gas giant and the biggest planet</a:t>
              </a:r>
              <a:endParaRPr>
                <a:solidFill>
                  <a:schemeClr val="dk1"/>
                </a:solidFill>
                <a:latin typeface="Arvo"/>
                <a:ea typeface="Arvo"/>
                <a:cs typeface="Arvo"/>
                <a:sym typeface="Arvo"/>
              </a:endParaRPr>
            </a:p>
          </p:txBody>
        </p:sp>
        <p:sp>
          <p:nvSpPr>
            <p:cNvPr id="2313" name="Google Shape;2313;p70"/>
            <p:cNvSpPr txBox="1"/>
            <p:nvPr/>
          </p:nvSpPr>
          <p:spPr>
            <a:xfrm>
              <a:off x="6217985" y="3288700"/>
              <a:ext cx="14814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2015–2019</a:t>
              </a:r>
              <a:endParaRPr sz="2000">
                <a:solidFill>
                  <a:schemeClr val="dk1"/>
                </a:solidFill>
                <a:latin typeface="Barlow Condensed SemiBold"/>
                <a:ea typeface="Barlow Condensed SemiBold"/>
                <a:cs typeface="Barlow Condensed SemiBold"/>
                <a:sym typeface="Barlow Condensed SemiBold"/>
              </a:endParaRPr>
            </a:p>
          </p:txBody>
        </p:sp>
      </p:grpSp>
      <p:cxnSp>
        <p:nvCxnSpPr>
          <p:cNvPr id="2314" name="Google Shape;2314;p70"/>
          <p:cNvCxnSpPr>
            <a:stCxn id="2289" idx="3"/>
            <a:endCxn id="2302" idx="1"/>
          </p:cNvCxnSpPr>
          <p:nvPr/>
        </p:nvCxnSpPr>
        <p:spPr>
          <a:xfrm>
            <a:off x="4108554" y="2574680"/>
            <a:ext cx="892500" cy="0"/>
          </a:xfrm>
          <a:prstGeom prst="straightConnector1">
            <a:avLst/>
          </a:prstGeom>
          <a:noFill/>
          <a:ln w="28575" cap="flat" cmpd="sng">
            <a:solidFill>
              <a:schemeClr val="accent4"/>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2315" name="Google Shape;2315;p70"/>
          <p:cNvCxnSpPr>
            <a:stCxn id="2302" idx="3"/>
            <a:endCxn id="2303" idx="1"/>
          </p:cNvCxnSpPr>
          <p:nvPr/>
        </p:nvCxnSpPr>
        <p:spPr>
          <a:xfrm>
            <a:off x="5714158" y="2574680"/>
            <a:ext cx="888000" cy="0"/>
          </a:xfrm>
          <a:prstGeom prst="straightConnector1">
            <a:avLst/>
          </a:prstGeom>
          <a:noFill/>
          <a:ln w="28575" cap="flat" cmpd="sng">
            <a:solidFill>
              <a:schemeClr val="accent4"/>
            </a:solidFill>
            <a:prstDash val="solid"/>
            <a:round/>
            <a:headEnd type="none" w="med" len="med"/>
            <a:tailEnd type="none" w="med" len="med"/>
          </a:ln>
          <a:effectLst>
            <a:outerShdw blurRad="57150" dist="19050" dir="5400000" algn="bl" rotWithShape="0">
              <a:srgbClr val="000000">
                <a:alpha val="50000"/>
              </a:srgbClr>
            </a:outerShdw>
          </a:effec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2292"/>
                                        </p:tgtEl>
                                        <p:attrNameLst>
                                          <p:attrName>style.visibility</p:attrName>
                                        </p:attrNameLst>
                                      </p:cBhvr>
                                      <p:to>
                                        <p:strVal val="visible"/>
                                      </p:to>
                                    </p:set>
                                    <p:anim calcmode="lin" valueType="num">
                                      <p:cBhvr additive="base">
                                        <p:cTn id="7" dur="1000"/>
                                        <p:tgtEl>
                                          <p:spTgt spid="2292"/>
                                        </p:tgtEl>
                                        <p:attrNameLst>
                                          <p:attrName>ppt_w</p:attrName>
                                        </p:attrNameLst>
                                      </p:cBhvr>
                                      <p:tavLst>
                                        <p:tav tm="0">
                                          <p:val>
                                            <p:strVal val="0"/>
                                          </p:val>
                                        </p:tav>
                                        <p:tav tm="100000">
                                          <p:val>
                                            <p:strVal val="#ppt_w"/>
                                          </p:val>
                                        </p:tav>
                                      </p:tavLst>
                                    </p:anim>
                                    <p:anim calcmode="lin" valueType="num">
                                      <p:cBhvr additive="base">
                                        <p:cTn id="8" dur="1000"/>
                                        <p:tgtEl>
                                          <p:spTgt spid="2292"/>
                                        </p:tgtEl>
                                        <p:attrNameLst>
                                          <p:attrName>ppt_h</p:attrName>
                                        </p:attrNameLst>
                                      </p:cBhvr>
                                      <p:tavLst>
                                        <p:tav tm="0">
                                          <p:val>
                                            <p:strVal val="0"/>
                                          </p:val>
                                        </p:tav>
                                        <p:tav tm="100000">
                                          <p:val>
                                            <p:strVal val="#ppt_h"/>
                                          </p:val>
                                        </p:tav>
                                      </p:tavLst>
                                    </p:anim>
                                  </p:childTnLst>
                                </p:cTn>
                              </p:par>
                              <p:par>
                                <p:cTn id="9" presetID="10" presetClass="entr" presetSubtype="0" fill="hold" nodeType="withEffect">
                                  <p:stCondLst>
                                    <p:cond delay="0"/>
                                  </p:stCondLst>
                                  <p:childTnLst>
                                    <p:set>
                                      <p:cBhvr>
                                        <p:cTn id="10" dur="1" fill="hold">
                                          <p:stCondLst>
                                            <p:cond delay="0"/>
                                          </p:stCondLst>
                                        </p:cTn>
                                        <p:tgtEl>
                                          <p:spTgt spid="2305"/>
                                        </p:tgtEl>
                                        <p:attrNameLst>
                                          <p:attrName>style.visibility</p:attrName>
                                        </p:attrNameLst>
                                      </p:cBhvr>
                                      <p:to>
                                        <p:strVal val="visible"/>
                                      </p:to>
                                    </p:set>
                                    <p:animEffect transition="in" filter="fade">
                                      <p:cBhvr>
                                        <p:cTn id="11" dur="1000"/>
                                        <p:tgtEl>
                                          <p:spTgt spid="2305"/>
                                        </p:tgtEl>
                                      </p:cBhvr>
                                    </p:animEffect>
                                  </p:childTnLst>
                                </p:cTn>
                              </p:par>
                              <p:par>
                                <p:cTn id="12" presetID="10" presetClass="entr" presetSubtype="0" fill="hold" nodeType="withEffect">
                                  <p:stCondLst>
                                    <p:cond delay="0"/>
                                  </p:stCondLst>
                                  <p:childTnLst>
                                    <p:set>
                                      <p:cBhvr>
                                        <p:cTn id="13" dur="1" fill="hold">
                                          <p:stCondLst>
                                            <p:cond delay="0"/>
                                          </p:stCondLst>
                                        </p:cTn>
                                        <p:tgtEl>
                                          <p:spTgt spid="2304"/>
                                        </p:tgtEl>
                                        <p:attrNameLst>
                                          <p:attrName>style.visibility</p:attrName>
                                        </p:attrNameLst>
                                      </p:cBhvr>
                                      <p:to>
                                        <p:strVal val="visible"/>
                                      </p:to>
                                    </p:set>
                                    <p:animEffect transition="in" filter="fade">
                                      <p:cBhvr>
                                        <p:cTn id="14" dur="1000"/>
                                        <p:tgtEl>
                                          <p:spTgt spid="2304"/>
                                        </p:tgtEl>
                                      </p:cBhvr>
                                    </p:animEffect>
                                  </p:childTnLst>
                                </p:cTn>
                              </p:par>
                            </p:childTnLst>
                          </p:cTn>
                        </p:par>
                        <p:par>
                          <p:cTn id="15" fill="hold">
                            <p:stCondLst>
                              <p:cond delay="1000"/>
                            </p:stCondLst>
                            <p:childTnLst>
                              <p:par>
                                <p:cTn id="16" presetID="23" presetClass="entr" presetSubtype="16" fill="hold" nodeType="afterEffect">
                                  <p:stCondLst>
                                    <p:cond delay="0"/>
                                  </p:stCondLst>
                                  <p:childTnLst>
                                    <p:set>
                                      <p:cBhvr>
                                        <p:cTn id="17" dur="1" fill="hold">
                                          <p:stCondLst>
                                            <p:cond delay="0"/>
                                          </p:stCondLst>
                                        </p:cTn>
                                        <p:tgtEl>
                                          <p:spTgt spid="2291"/>
                                        </p:tgtEl>
                                        <p:attrNameLst>
                                          <p:attrName>style.visibility</p:attrName>
                                        </p:attrNameLst>
                                      </p:cBhvr>
                                      <p:to>
                                        <p:strVal val="visible"/>
                                      </p:to>
                                    </p:set>
                                    <p:anim calcmode="lin" valueType="num">
                                      <p:cBhvr additive="base">
                                        <p:cTn id="18" dur="1000"/>
                                        <p:tgtEl>
                                          <p:spTgt spid="2291"/>
                                        </p:tgtEl>
                                        <p:attrNameLst>
                                          <p:attrName>ppt_w</p:attrName>
                                        </p:attrNameLst>
                                      </p:cBhvr>
                                      <p:tavLst>
                                        <p:tav tm="0">
                                          <p:val>
                                            <p:strVal val="0"/>
                                          </p:val>
                                        </p:tav>
                                        <p:tav tm="100000">
                                          <p:val>
                                            <p:strVal val="#ppt_w"/>
                                          </p:val>
                                        </p:tav>
                                      </p:tavLst>
                                    </p:anim>
                                    <p:anim calcmode="lin" valueType="num">
                                      <p:cBhvr additive="base">
                                        <p:cTn id="19" dur="1000"/>
                                        <p:tgtEl>
                                          <p:spTgt spid="2291"/>
                                        </p:tgtEl>
                                        <p:attrNameLst>
                                          <p:attrName>ppt_h</p:attrName>
                                        </p:attrNameLst>
                                      </p:cBhvr>
                                      <p:tavLst>
                                        <p:tav tm="0">
                                          <p:val>
                                            <p:strVal val="0"/>
                                          </p:val>
                                        </p:tav>
                                        <p:tav tm="100000">
                                          <p:val>
                                            <p:strVal val="#ppt_h"/>
                                          </p:val>
                                        </p:tav>
                                      </p:tavLst>
                                    </p:anim>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288"/>
                                        </p:tgtEl>
                                        <p:attrNameLst>
                                          <p:attrName>style.visibility</p:attrName>
                                        </p:attrNameLst>
                                      </p:cBhvr>
                                      <p:to>
                                        <p:strVal val="visible"/>
                                      </p:to>
                                    </p:set>
                                    <p:animEffect transition="in" filter="fade">
                                      <p:cBhvr>
                                        <p:cTn id="23" dur="1000"/>
                                        <p:tgtEl>
                                          <p:spTgt spid="2288"/>
                                        </p:tgtEl>
                                      </p:cBhvr>
                                    </p:animEffect>
                                  </p:childTnLst>
                                </p:cTn>
                              </p:par>
                            </p:childTnLst>
                          </p:cTn>
                        </p:par>
                        <p:par>
                          <p:cTn id="24" fill="hold">
                            <p:stCondLst>
                              <p:cond delay="3000"/>
                            </p:stCondLst>
                            <p:childTnLst>
                              <p:par>
                                <p:cTn id="25" presetID="2" presetClass="entr" presetSubtype="8" fill="hold" nodeType="afterEffect">
                                  <p:stCondLst>
                                    <p:cond delay="0"/>
                                  </p:stCondLst>
                                  <p:childTnLst>
                                    <p:set>
                                      <p:cBhvr>
                                        <p:cTn id="26" dur="1" fill="hold">
                                          <p:stCondLst>
                                            <p:cond delay="0"/>
                                          </p:stCondLst>
                                        </p:cTn>
                                        <p:tgtEl>
                                          <p:spTgt spid="2287"/>
                                        </p:tgtEl>
                                        <p:attrNameLst>
                                          <p:attrName>style.visibility</p:attrName>
                                        </p:attrNameLst>
                                      </p:cBhvr>
                                      <p:to>
                                        <p:strVal val="visible"/>
                                      </p:to>
                                    </p:set>
                                    <p:anim calcmode="lin" valueType="num">
                                      <p:cBhvr additive="base">
                                        <p:cTn id="27" dur="1000"/>
                                        <p:tgtEl>
                                          <p:spTgt spid="2287"/>
                                        </p:tgtEl>
                                        <p:attrNameLst>
                                          <p:attrName>ppt_x</p:attrName>
                                        </p:attrNameLst>
                                      </p:cBhvr>
                                      <p:tavLst>
                                        <p:tav tm="0">
                                          <p:val>
                                            <p:strVal val="#ppt_x-1"/>
                                          </p:val>
                                        </p:tav>
                                        <p:tav tm="100000">
                                          <p:val>
                                            <p:strVal val="#ppt_x"/>
                                          </p:val>
                                        </p:tav>
                                      </p:tavLst>
                                    </p:anim>
                                  </p:childTnLst>
                                </p:cTn>
                              </p:par>
                              <p:par>
                                <p:cTn id="28" presetID="2" presetClass="entr" presetSubtype="4" fill="hold" nodeType="withEffect">
                                  <p:stCondLst>
                                    <p:cond delay="0"/>
                                  </p:stCondLst>
                                  <p:childTnLst>
                                    <p:set>
                                      <p:cBhvr>
                                        <p:cTn id="29" dur="1" fill="hold">
                                          <p:stCondLst>
                                            <p:cond delay="0"/>
                                          </p:stCondLst>
                                        </p:cTn>
                                        <p:tgtEl>
                                          <p:spTgt spid="2290"/>
                                        </p:tgtEl>
                                        <p:attrNameLst>
                                          <p:attrName>style.visibility</p:attrName>
                                        </p:attrNameLst>
                                      </p:cBhvr>
                                      <p:to>
                                        <p:strVal val="visible"/>
                                      </p:to>
                                    </p:set>
                                    <p:anim calcmode="lin" valueType="num">
                                      <p:cBhvr additive="base">
                                        <p:cTn id="30" dur="1000"/>
                                        <p:tgtEl>
                                          <p:spTgt spid="2290"/>
                                        </p:tgtEl>
                                        <p:attrNameLst>
                                          <p:attrName>ppt_y</p:attrName>
                                        </p:attrNameLst>
                                      </p:cBhvr>
                                      <p:tavLst>
                                        <p:tav tm="0">
                                          <p:val>
                                            <p:strVal val="#ppt_y+1"/>
                                          </p:val>
                                        </p:tav>
                                        <p:tav tm="100000">
                                          <p:val>
                                            <p:strVal val="#ppt_y"/>
                                          </p:val>
                                        </p:tav>
                                      </p:tavLst>
                                    </p:anim>
                                  </p:childTnLst>
                                </p:cTn>
                              </p:par>
                            </p:childTnLst>
                          </p:cTn>
                        </p:par>
                        <p:par>
                          <p:cTn id="31" fill="hold">
                            <p:stCondLst>
                              <p:cond delay="4000"/>
                            </p:stCondLst>
                            <p:childTnLst>
                              <p:par>
                                <p:cTn id="32" presetID="23" presetClass="entr" presetSubtype="16" fill="hold" nodeType="afterEffect">
                                  <p:stCondLst>
                                    <p:cond delay="0"/>
                                  </p:stCondLst>
                                  <p:childTnLst>
                                    <p:set>
                                      <p:cBhvr>
                                        <p:cTn id="33" dur="1" fill="hold">
                                          <p:stCondLst>
                                            <p:cond delay="0"/>
                                          </p:stCondLst>
                                        </p:cTn>
                                        <p:tgtEl>
                                          <p:spTgt spid="2295"/>
                                        </p:tgtEl>
                                        <p:attrNameLst>
                                          <p:attrName>style.visibility</p:attrName>
                                        </p:attrNameLst>
                                      </p:cBhvr>
                                      <p:to>
                                        <p:strVal val="visible"/>
                                      </p:to>
                                    </p:set>
                                    <p:anim calcmode="lin" valueType="num">
                                      <p:cBhvr additive="base">
                                        <p:cTn id="34" dur="1000"/>
                                        <p:tgtEl>
                                          <p:spTgt spid="2295"/>
                                        </p:tgtEl>
                                        <p:attrNameLst>
                                          <p:attrName>ppt_w</p:attrName>
                                        </p:attrNameLst>
                                      </p:cBhvr>
                                      <p:tavLst>
                                        <p:tav tm="0">
                                          <p:val>
                                            <p:strVal val="0"/>
                                          </p:val>
                                        </p:tav>
                                        <p:tav tm="100000">
                                          <p:val>
                                            <p:strVal val="#ppt_w"/>
                                          </p:val>
                                        </p:tav>
                                      </p:tavLst>
                                    </p:anim>
                                    <p:anim calcmode="lin" valueType="num">
                                      <p:cBhvr additive="base">
                                        <p:cTn id="35" dur="1000"/>
                                        <p:tgtEl>
                                          <p:spTgt spid="2295"/>
                                        </p:tgtEl>
                                        <p:attrNameLst>
                                          <p:attrName>ppt_h</p:attrName>
                                        </p:attrNameLst>
                                      </p:cBhvr>
                                      <p:tavLst>
                                        <p:tav tm="0">
                                          <p:val>
                                            <p:strVal val="0"/>
                                          </p:val>
                                        </p:tav>
                                        <p:tav tm="100000">
                                          <p:val>
                                            <p:strVal val="#ppt_h"/>
                                          </p:val>
                                        </p:tav>
                                      </p:tavLst>
                                    </p:anim>
                                  </p:childTnLst>
                                </p:cTn>
                              </p:par>
                              <p:par>
                                <p:cTn id="36" presetID="10" presetClass="entr" presetSubtype="0" fill="hold" nodeType="withEffect">
                                  <p:stCondLst>
                                    <p:cond delay="0"/>
                                  </p:stCondLst>
                                  <p:childTnLst>
                                    <p:set>
                                      <p:cBhvr>
                                        <p:cTn id="37" dur="1" fill="hold">
                                          <p:stCondLst>
                                            <p:cond delay="0"/>
                                          </p:stCondLst>
                                        </p:cTn>
                                        <p:tgtEl>
                                          <p:spTgt spid="2310"/>
                                        </p:tgtEl>
                                        <p:attrNameLst>
                                          <p:attrName>style.visibility</p:attrName>
                                        </p:attrNameLst>
                                      </p:cBhvr>
                                      <p:to>
                                        <p:strVal val="visible"/>
                                      </p:to>
                                    </p:set>
                                    <p:animEffect transition="in" filter="fade">
                                      <p:cBhvr>
                                        <p:cTn id="38" dur="1000"/>
                                        <p:tgtEl>
                                          <p:spTgt spid="2310"/>
                                        </p:tgtEl>
                                      </p:cBhvr>
                                    </p:animEffect>
                                  </p:childTnLst>
                                </p:cTn>
                              </p:par>
                              <p:par>
                                <p:cTn id="39" presetID="10" presetClass="entr" presetSubtype="0" fill="hold" nodeType="withEffect">
                                  <p:stCondLst>
                                    <p:cond delay="0"/>
                                  </p:stCondLst>
                                  <p:childTnLst>
                                    <p:set>
                                      <p:cBhvr>
                                        <p:cTn id="40" dur="1" fill="hold">
                                          <p:stCondLst>
                                            <p:cond delay="0"/>
                                          </p:stCondLst>
                                        </p:cTn>
                                        <p:tgtEl>
                                          <p:spTgt spid="2309"/>
                                        </p:tgtEl>
                                        <p:attrNameLst>
                                          <p:attrName>style.visibility</p:attrName>
                                        </p:attrNameLst>
                                      </p:cBhvr>
                                      <p:to>
                                        <p:strVal val="visible"/>
                                      </p:to>
                                    </p:set>
                                    <p:animEffect transition="in" filter="fade">
                                      <p:cBhvr>
                                        <p:cTn id="41" dur="1000"/>
                                        <p:tgtEl>
                                          <p:spTgt spid="2309"/>
                                        </p:tgtEl>
                                      </p:cBhvr>
                                    </p:animEffect>
                                  </p:childTnLst>
                                </p:cTn>
                              </p:par>
                            </p:childTnLst>
                          </p:cTn>
                        </p:par>
                        <p:par>
                          <p:cTn id="42" fill="hold">
                            <p:stCondLst>
                              <p:cond delay="5000"/>
                            </p:stCondLst>
                            <p:childTnLst>
                              <p:par>
                                <p:cTn id="43" presetID="23" presetClass="entr" presetSubtype="16" fill="hold" nodeType="afterEffect">
                                  <p:stCondLst>
                                    <p:cond delay="0"/>
                                  </p:stCondLst>
                                  <p:childTnLst>
                                    <p:set>
                                      <p:cBhvr>
                                        <p:cTn id="44" dur="1" fill="hold">
                                          <p:stCondLst>
                                            <p:cond delay="0"/>
                                          </p:stCondLst>
                                        </p:cTn>
                                        <p:tgtEl>
                                          <p:spTgt spid="2294"/>
                                        </p:tgtEl>
                                        <p:attrNameLst>
                                          <p:attrName>style.visibility</p:attrName>
                                        </p:attrNameLst>
                                      </p:cBhvr>
                                      <p:to>
                                        <p:strVal val="visible"/>
                                      </p:to>
                                    </p:set>
                                    <p:anim calcmode="lin" valueType="num">
                                      <p:cBhvr additive="base">
                                        <p:cTn id="45" dur="1100"/>
                                        <p:tgtEl>
                                          <p:spTgt spid="2294"/>
                                        </p:tgtEl>
                                        <p:attrNameLst>
                                          <p:attrName>ppt_w</p:attrName>
                                        </p:attrNameLst>
                                      </p:cBhvr>
                                      <p:tavLst>
                                        <p:tav tm="0">
                                          <p:val>
                                            <p:strVal val="0"/>
                                          </p:val>
                                        </p:tav>
                                        <p:tav tm="100000">
                                          <p:val>
                                            <p:strVal val="#ppt_w"/>
                                          </p:val>
                                        </p:tav>
                                      </p:tavLst>
                                    </p:anim>
                                    <p:anim calcmode="lin" valueType="num">
                                      <p:cBhvr additive="base">
                                        <p:cTn id="46" dur="1100"/>
                                        <p:tgtEl>
                                          <p:spTgt spid="2294"/>
                                        </p:tgtEl>
                                        <p:attrNameLst>
                                          <p:attrName>ppt_h</p:attrName>
                                        </p:attrNameLst>
                                      </p:cBhvr>
                                      <p:tavLst>
                                        <p:tav tm="0">
                                          <p:val>
                                            <p:strVal val="0"/>
                                          </p:val>
                                        </p:tav>
                                        <p:tav tm="100000">
                                          <p:val>
                                            <p:strVal val="#ppt_h"/>
                                          </p:val>
                                        </p:tav>
                                      </p:tavLst>
                                    </p:anim>
                                  </p:childTnLst>
                                </p:cTn>
                              </p:par>
                            </p:childTnLst>
                          </p:cTn>
                        </p:par>
                        <p:par>
                          <p:cTn id="47" fill="hold">
                            <p:stCondLst>
                              <p:cond delay="6100"/>
                            </p:stCondLst>
                            <p:childTnLst>
                              <p:par>
                                <p:cTn id="48" presetID="10" presetClass="entr" presetSubtype="0" fill="hold" nodeType="afterEffect">
                                  <p:stCondLst>
                                    <p:cond delay="0"/>
                                  </p:stCondLst>
                                  <p:childTnLst>
                                    <p:set>
                                      <p:cBhvr>
                                        <p:cTn id="49" dur="1" fill="hold">
                                          <p:stCondLst>
                                            <p:cond delay="0"/>
                                          </p:stCondLst>
                                        </p:cTn>
                                        <p:tgtEl>
                                          <p:spTgt spid="2289"/>
                                        </p:tgtEl>
                                        <p:attrNameLst>
                                          <p:attrName>style.visibility</p:attrName>
                                        </p:attrNameLst>
                                      </p:cBhvr>
                                      <p:to>
                                        <p:strVal val="visible"/>
                                      </p:to>
                                    </p:set>
                                    <p:animEffect transition="in" filter="fade">
                                      <p:cBhvr>
                                        <p:cTn id="50" dur="1000"/>
                                        <p:tgtEl>
                                          <p:spTgt spid="2289"/>
                                        </p:tgtEl>
                                      </p:cBhvr>
                                    </p:animEffect>
                                  </p:childTnLst>
                                </p:cTn>
                              </p:par>
                              <p:par>
                                <p:cTn id="51" presetID="2" presetClass="entr" presetSubtype="8" fill="hold" nodeType="withEffect">
                                  <p:stCondLst>
                                    <p:cond delay="0"/>
                                  </p:stCondLst>
                                  <p:childTnLst>
                                    <p:set>
                                      <p:cBhvr>
                                        <p:cTn id="52" dur="1" fill="hold">
                                          <p:stCondLst>
                                            <p:cond delay="0"/>
                                          </p:stCondLst>
                                        </p:cTn>
                                        <p:tgtEl>
                                          <p:spTgt spid="2314"/>
                                        </p:tgtEl>
                                        <p:attrNameLst>
                                          <p:attrName>style.visibility</p:attrName>
                                        </p:attrNameLst>
                                      </p:cBhvr>
                                      <p:to>
                                        <p:strVal val="visible"/>
                                      </p:to>
                                    </p:set>
                                    <p:anim calcmode="lin" valueType="num">
                                      <p:cBhvr additive="base">
                                        <p:cTn id="53" dur="1000"/>
                                        <p:tgtEl>
                                          <p:spTgt spid="2314"/>
                                        </p:tgtEl>
                                        <p:attrNameLst>
                                          <p:attrName>ppt_x</p:attrName>
                                        </p:attrNameLst>
                                      </p:cBhvr>
                                      <p:tavLst>
                                        <p:tav tm="0">
                                          <p:val>
                                            <p:strVal val="#ppt_x-1"/>
                                          </p:val>
                                        </p:tav>
                                        <p:tav tm="100000">
                                          <p:val>
                                            <p:strVal val="#ppt_x"/>
                                          </p:val>
                                        </p:tav>
                                      </p:tavLst>
                                    </p:anim>
                                  </p:childTnLst>
                                </p:cTn>
                              </p:par>
                              <p:par>
                                <p:cTn id="54" presetID="2" presetClass="entr" presetSubtype="1" fill="hold" nodeType="withEffect">
                                  <p:stCondLst>
                                    <p:cond delay="0"/>
                                  </p:stCondLst>
                                  <p:childTnLst>
                                    <p:set>
                                      <p:cBhvr>
                                        <p:cTn id="55" dur="1" fill="hold">
                                          <p:stCondLst>
                                            <p:cond delay="0"/>
                                          </p:stCondLst>
                                        </p:cTn>
                                        <p:tgtEl>
                                          <p:spTgt spid="2293"/>
                                        </p:tgtEl>
                                        <p:attrNameLst>
                                          <p:attrName>style.visibility</p:attrName>
                                        </p:attrNameLst>
                                      </p:cBhvr>
                                      <p:to>
                                        <p:strVal val="visible"/>
                                      </p:to>
                                    </p:set>
                                    <p:anim calcmode="lin" valueType="num">
                                      <p:cBhvr additive="base">
                                        <p:cTn id="56" dur="1000"/>
                                        <p:tgtEl>
                                          <p:spTgt spid="2293"/>
                                        </p:tgtEl>
                                        <p:attrNameLst>
                                          <p:attrName>ppt_y</p:attrName>
                                        </p:attrNameLst>
                                      </p:cBhvr>
                                      <p:tavLst>
                                        <p:tav tm="0">
                                          <p:val>
                                            <p:strVal val="#ppt_y-1"/>
                                          </p:val>
                                        </p:tav>
                                        <p:tav tm="100000">
                                          <p:val>
                                            <p:strVal val="#ppt_y"/>
                                          </p:val>
                                        </p:tav>
                                      </p:tavLst>
                                    </p:anim>
                                  </p:childTnLst>
                                </p:cTn>
                              </p:par>
                            </p:childTnLst>
                          </p:cTn>
                        </p:par>
                        <p:par>
                          <p:cTn id="57" fill="hold">
                            <p:stCondLst>
                              <p:cond delay="7100"/>
                            </p:stCondLst>
                            <p:childTnLst>
                              <p:par>
                                <p:cTn id="58" presetID="23" presetClass="entr" presetSubtype="16" fill="hold" nodeType="afterEffect">
                                  <p:stCondLst>
                                    <p:cond delay="0"/>
                                  </p:stCondLst>
                                  <p:childTnLst>
                                    <p:set>
                                      <p:cBhvr>
                                        <p:cTn id="59" dur="1" fill="hold">
                                          <p:stCondLst>
                                            <p:cond delay="0"/>
                                          </p:stCondLst>
                                        </p:cTn>
                                        <p:tgtEl>
                                          <p:spTgt spid="2298"/>
                                        </p:tgtEl>
                                        <p:attrNameLst>
                                          <p:attrName>style.visibility</p:attrName>
                                        </p:attrNameLst>
                                      </p:cBhvr>
                                      <p:to>
                                        <p:strVal val="visible"/>
                                      </p:to>
                                    </p:set>
                                    <p:anim calcmode="lin" valueType="num">
                                      <p:cBhvr additive="base">
                                        <p:cTn id="60" dur="1000"/>
                                        <p:tgtEl>
                                          <p:spTgt spid="2298"/>
                                        </p:tgtEl>
                                        <p:attrNameLst>
                                          <p:attrName>ppt_w</p:attrName>
                                        </p:attrNameLst>
                                      </p:cBhvr>
                                      <p:tavLst>
                                        <p:tav tm="0">
                                          <p:val>
                                            <p:strVal val="0"/>
                                          </p:val>
                                        </p:tav>
                                        <p:tav tm="100000">
                                          <p:val>
                                            <p:strVal val="#ppt_w"/>
                                          </p:val>
                                        </p:tav>
                                      </p:tavLst>
                                    </p:anim>
                                    <p:anim calcmode="lin" valueType="num">
                                      <p:cBhvr additive="base">
                                        <p:cTn id="61" dur="1000"/>
                                        <p:tgtEl>
                                          <p:spTgt spid="2298"/>
                                        </p:tgtEl>
                                        <p:attrNameLst>
                                          <p:attrName>ppt_h</p:attrName>
                                        </p:attrNameLst>
                                      </p:cBhvr>
                                      <p:tavLst>
                                        <p:tav tm="0">
                                          <p:val>
                                            <p:strVal val="0"/>
                                          </p:val>
                                        </p:tav>
                                        <p:tav tm="100000">
                                          <p:val>
                                            <p:strVal val="#ppt_h"/>
                                          </p:val>
                                        </p:tav>
                                      </p:tavLst>
                                    </p:anim>
                                  </p:childTnLst>
                                </p:cTn>
                              </p:par>
                              <p:par>
                                <p:cTn id="62" presetID="10" presetClass="entr" presetSubtype="0" fill="hold" nodeType="withEffect">
                                  <p:stCondLst>
                                    <p:cond delay="0"/>
                                  </p:stCondLst>
                                  <p:childTnLst>
                                    <p:set>
                                      <p:cBhvr>
                                        <p:cTn id="63" dur="1" fill="hold">
                                          <p:stCondLst>
                                            <p:cond delay="0"/>
                                          </p:stCondLst>
                                        </p:cTn>
                                        <p:tgtEl>
                                          <p:spTgt spid="2306"/>
                                        </p:tgtEl>
                                        <p:attrNameLst>
                                          <p:attrName>style.visibility</p:attrName>
                                        </p:attrNameLst>
                                      </p:cBhvr>
                                      <p:to>
                                        <p:strVal val="visible"/>
                                      </p:to>
                                    </p:set>
                                    <p:animEffect transition="in" filter="fade">
                                      <p:cBhvr>
                                        <p:cTn id="64" dur="1000"/>
                                        <p:tgtEl>
                                          <p:spTgt spid="2306"/>
                                        </p:tgtEl>
                                      </p:cBhvr>
                                    </p:animEffect>
                                  </p:childTnLst>
                                </p:cTn>
                              </p:par>
                            </p:childTnLst>
                          </p:cTn>
                        </p:par>
                        <p:par>
                          <p:cTn id="65" fill="hold">
                            <p:stCondLst>
                              <p:cond delay="8100"/>
                            </p:stCondLst>
                            <p:childTnLst>
                              <p:par>
                                <p:cTn id="66" presetID="23" presetClass="entr" presetSubtype="16" fill="hold" nodeType="afterEffect">
                                  <p:stCondLst>
                                    <p:cond delay="0"/>
                                  </p:stCondLst>
                                  <p:childTnLst>
                                    <p:set>
                                      <p:cBhvr>
                                        <p:cTn id="67" dur="1" fill="hold">
                                          <p:stCondLst>
                                            <p:cond delay="0"/>
                                          </p:stCondLst>
                                        </p:cTn>
                                        <p:tgtEl>
                                          <p:spTgt spid="2297"/>
                                        </p:tgtEl>
                                        <p:attrNameLst>
                                          <p:attrName>style.visibility</p:attrName>
                                        </p:attrNameLst>
                                      </p:cBhvr>
                                      <p:to>
                                        <p:strVal val="visible"/>
                                      </p:to>
                                    </p:set>
                                    <p:anim calcmode="lin" valueType="num">
                                      <p:cBhvr additive="base">
                                        <p:cTn id="68" dur="1000"/>
                                        <p:tgtEl>
                                          <p:spTgt spid="2297"/>
                                        </p:tgtEl>
                                        <p:attrNameLst>
                                          <p:attrName>ppt_w</p:attrName>
                                        </p:attrNameLst>
                                      </p:cBhvr>
                                      <p:tavLst>
                                        <p:tav tm="0">
                                          <p:val>
                                            <p:strVal val="0"/>
                                          </p:val>
                                        </p:tav>
                                        <p:tav tm="100000">
                                          <p:val>
                                            <p:strVal val="#ppt_w"/>
                                          </p:val>
                                        </p:tav>
                                      </p:tavLst>
                                    </p:anim>
                                    <p:anim calcmode="lin" valueType="num">
                                      <p:cBhvr additive="base">
                                        <p:cTn id="69" dur="1000"/>
                                        <p:tgtEl>
                                          <p:spTgt spid="2297"/>
                                        </p:tgtEl>
                                        <p:attrNameLst>
                                          <p:attrName>ppt_h</p:attrName>
                                        </p:attrNameLst>
                                      </p:cBhvr>
                                      <p:tavLst>
                                        <p:tav tm="0">
                                          <p:val>
                                            <p:strVal val="0"/>
                                          </p:val>
                                        </p:tav>
                                        <p:tav tm="100000">
                                          <p:val>
                                            <p:strVal val="#ppt_h"/>
                                          </p:val>
                                        </p:tav>
                                      </p:tavLst>
                                    </p:anim>
                                  </p:childTnLst>
                                </p:cTn>
                              </p:par>
                            </p:childTnLst>
                          </p:cTn>
                        </p:par>
                        <p:par>
                          <p:cTn id="70" fill="hold">
                            <p:stCondLst>
                              <p:cond delay="9100"/>
                            </p:stCondLst>
                            <p:childTnLst>
                              <p:par>
                                <p:cTn id="71" presetID="10" presetClass="entr" presetSubtype="0" fill="hold" nodeType="afterEffect">
                                  <p:stCondLst>
                                    <p:cond delay="0"/>
                                  </p:stCondLst>
                                  <p:childTnLst>
                                    <p:set>
                                      <p:cBhvr>
                                        <p:cTn id="72" dur="1" fill="hold">
                                          <p:stCondLst>
                                            <p:cond delay="0"/>
                                          </p:stCondLst>
                                        </p:cTn>
                                        <p:tgtEl>
                                          <p:spTgt spid="2302"/>
                                        </p:tgtEl>
                                        <p:attrNameLst>
                                          <p:attrName>style.visibility</p:attrName>
                                        </p:attrNameLst>
                                      </p:cBhvr>
                                      <p:to>
                                        <p:strVal val="visible"/>
                                      </p:to>
                                    </p:set>
                                    <p:animEffect transition="in" filter="fade">
                                      <p:cBhvr>
                                        <p:cTn id="73" dur="1000"/>
                                        <p:tgtEl>
                                          <p:spTgt spid="2302"/>
                                        </p:tgtEl>
                                      </p:cBhvr>
                                    </p:animEffect>
                                  </p:childTnLst>
                                </p:cTn>
                              </p:par>
                            </p:childTnLst>
                          </p:cTn>
                        </p:par>
                        <p:par>
                          <p:cTn id="74" fill="hold">
                            <p:stCondLst>
                              <p:cond delay="10100"/>
                            </p:stCondLst>
                            <p:childTnLst>
                              <p:par>
                                <p:cTn id="75" presetID="2" presetClass="entr" presetSubtype="8" fill="hold" nodeType="afterEffect">
                                  <p:stCondLst>
                                    <p:cond delay="0"/>
                                  </p:stCondLst>
                                  <p:childTnLst>
                                    <p:set>
                                      <p:cBhvr>
                                        <p:cTn id="76" dur="1" fill="hold">
                                          <p:stCondLst>
                                            <p:cond delay="0"/>
                                          </p:stCondLst>
                                        </p:cTn>
                                        <p:tgtEl>
                                          <p:spTgt spid="2315"/>
                                        </p:tgtEl>
                                        <p:attrNameLst>
                                          <p:attrName>style.visibility</p:attrName>
                                        </p:attrNameLst>
                                      </p:cBhvr>
                                      <p:to>
                                        <p:strVal val="visible"/>
                                      </p:to>
                                    </p:set>
                                    <p:anim calcmode="lin" valueType="num">
                                      <p:cBhvr additive="base">
                                        <p:cTn id="77" dur="1000"/>
                                        <p:tgtEl>
                                          <p:spTgt spid="2315"/>
                                        </p:tgtEl>
                                        <p:attrNameLst>
                                          <p:attrName>ppt_x</p:attrName>
                                        </p:attrNameLst>
                                      </p:cBhvr>
                                      <p:tavLst>
                                        <p:tav tm="0">
                                          <p:val>
                                            <p:strVal val="#ppt_x-1"/>
                                          </p:val>
                                        </p:tav>
                                        <p:tav tm="100000">
                                          <p:val>
                                            <p:strVal val="#ppt_x"/>
                                          </p:val>
                                        </p:tav>
                                      </p:tavLst>
                                    </p:anim>
                                  </p:childTnLst>
                                </p:cTn>
                              </p:par>
                              <p:par>
                                <p:cTn id="78" presetID="2" presetClass="entr" presetSubtype="4" fill="hold" nodeType="withEffect">
                                  <p:stCondLst>
                                    <p:cond delay="0"/>
                                  </p:stCondLst>
                                  <p:childTnLst>
                                    <p:set>
                                      <p:cBhvr>
                                        <p:cTn id="79" dur="1" fill="hold">
                                          <p:stCondLst>
                                            <p:cond delay="0"/>
                                          </p:stCondLst>
                                        </p:cTn>
                                        <p:tgtEl>
                                          <p:spTgt spid="2296"/>
                                        </p:tgtEl>
                                        <p:attrNameLst>
                                          <p:attrName>style.visibility</p:attrName>
                                        </p:attrNameLst>
                                      </p:cBhvr>
                                      <p:to>
                                        <p:strVal val="visible"/>
                                      </p:to>
                                    </p:set>
                                    <p:anim calcmode="lin" valueType="num">
                                      <p:cBhvr additive="base">
                                        <p:cTn id="80" dur="1000"/>
                                        <p:tgtEl>
                                          <p:spTgt spid="2296"/>
                                        </p:tgtEl>
                                        <p:attrNameLst>
                                          <p:attrName>ppt_y</p:attrName>
                                        </p:attrNameLst>
                                      </p:cBhvr>
                                      <p:tavLst>
                                        <p:tav tm="0">
                                          <p:val>
                                            <p:strVal val="#ppt_y+1"/>
                                          </p:val>
                                        </p:tav>
                                        <p:tav tm="100000">
                                          <p:val>
                                            <p:strVal val="#ppt_y"/>
                                          </p:val>
                                        </p:tav>
                                      </p:tavLst>
                                    </p:anim>
                                  </p:childTnLst>
                                </p:cTn>
                              </p:par>
                            </p:childTnLst>
                          </p:cTn>
                        </p:par>
                        <p:par>
                          <p:cTn id="81" fill="hold">
                            <p:stCondLst>
                              <p:cond delay="11100"/>
                            </p:stCondLst>
                            <p:childTnLst>
                              <p:par>
                                <p:cTn id="82" presetID="23" presetClass="entr" presetSubtype="16" fill="hold" nodeType="afterEffect">
                                  <p:stCondLst>
                                    <p:cond delay="0"/>
                                  </p:stCondLst>
                                  <p:childTnLst>
                                    <p:set>
                                      <p:cBhvr>
                                        <p:cTn id="83" dur="1" fill="hold">
                                          <p:stCondLst>
                                            <p:cond delay="0"/>
                                          </p:stCondLst>
                                        </p:cTn>
                                        <p:tgtEl>
                                          <p:spTgt spid="2301"/>
                                        </p:tgtEl>
                                        <p:attrNameLst>
                                          <p:attrName>style.visibility</p:attrName>
                                        </p:attrNameLst>
                                      </p:cBhvr>
                                      <p:to>
                                        <p:strVal val="visible"/>
                                      </p:to>
                                    </p:set>
                                    <p:anim calcmode="lin" valueType="num">
                                      <p:cBhvr additive="base">
                                        <p:cTn id="84" dur="1000"/>
                                        <p:tgtEl>
                                          <p:spTgt spid="2301"/>
                                        </p:tgtEl>
                                        <p:attrNameLst>
                                          <p:attrName>ppt_w</p:attrName>
                                        </p:attrNameLst>
                                      </p:cBhvr>
                                      <p:tavLst>
                                        <p:tav tm="0">
                                          <p:val>
                                            <p:strVal val="0"/>
                                          </p:val>
                                        </p:tav>
                                        <p:tav tm="100000">
                                          <p:val>
                                            <p:strVal val="#ppt_w"/>
                                          </p:val>
                                        </p:tav>
                                      </p:tavLst>
                                    </p:anim>
                                    <p:anim calcmode="lin" valueType="num">
                                      <p:cBhvr additive="base">
                                        <p:cTn id="85" dur="1000"/>
                                        <p:tgtEl>
                                          <p:spTgt spid="2301"/>
                                        </p:tgtEl>
                                        <p:attrNameLst>
                                          <p:attrName>ppt_h</p:attrName>
                                        </p:attrNameLst>
                                      </p:cBhvr>
                                      <p:tavLst>
                                        <p:tav tm="0">
                                          <p:val>
                                            <p:strVal val="0"/>
                                          </p:val>
                                        </p:tav>
                                        <p:tav tm="100000">
                                          <p:val>
                                            <p:strVal val="#ppt_h"/>
                                          </p:val>
                                        </p:tav>
                                      </p:tavLst>
                                    </p:anim>
                                  </p:childTnLst>
                                </p:cTn>
                              </p:par>
                              <p:par>
                                <p:cTn id="86" presetID="10" presetClass="entr" presetSubtype="0" fill="hold" nodeType="withEffect">
                                  <p:stCondLst>
                                    <p:cond delay="0"/>
                                  </p:stCondLst>
                                  <p:childTnLst>
                                    <p:set>
                                      <p:cBhvr>
                                        <p:cTn id="87" dur="1" fill="hold">
                                          <p:stCondLst>
                                            <p:cond delay="0"/>
                                          </p:stCondLst>
                                        </p:cTn>
                                        <p:tgtEl>
                                          <p:spTgt spid="2311"/>
                                        </p:tgtEl>
                                        <p:attrNameLst>
                                          <p:attrName>style.visibility</p:attrName>
                                        </p:attrNameLst>
                                      </p:cBhvr>
                                      <p:to>
                                        <p:strVal val="visible"/>
                                      </p:to>
                                    </p:set>
                                    <p:animEffect transition="in" filter="fade">
                                      <p:cBhvr>
                                        <p:cTn id="88" dur="1000"/>
                                        <p:tgtEl>
                                          <p:spTgt spid="2311"/>
                                        </p:tgtEl>
                                      </p:cBhvr>
                                    </p:animEffect>
                                  </p:childTnLst>
                                </p:cTn>
                              </p:par>
                            </p:childTnLst>
                          </p:cTn>
                        </p:par>
                        <p:par>
                          <p:cTn id="89" fill="hold">
                            <p:stCondLst>
                              <p:cond delay="12100"/>
                            </p:stCondLst>
                            <p:childTnLst>
                              <p:par>
                                <p:cTn id="90" presetID="23" presetClass="entr" presetSubtype="16" fill="hold" nodeType="afterEffect">
                                  <p:stCondLst>
                                    <p:cond delay="0"/>
                                  </p:stCondLst>
                                  <p:childTnLst>
                                    <p:set>
                                      <p:cBhvr>
                                        <p:cTn id="91" dur="1" fill="hold">
                                          <p:stCondLst>
                                            <p:cond delay="0"/>
                                          </p:stCondLst>
                                        </p:cTn>
                                        <p:tgtEl>
                                          <p:spTgt spid="2300"/>
                                        </p:tgtEl>
                                        <p:attrNameLst>
                                          <p:attrName>style.visibility</p:attrName>
                                        </p:attrNameLst>
                                      </p:cBhvr>
                                      <p:to>
                                        <p:strVal val="visible"/>
                                      </p:to>
                                    </p:set>
                                    <p:anim calcmode="lin" valueType="num">
                                      <p:cBhvr additive="base">
                                        <p:cTn id="92" dur="1000"/>
                                        <p:tgtEl>
                                          <p:spTgt spid="2300"/>
                                        </p:tgtEl>
                                        <p:attrNameLst>
                                          <p:attrName>ppt_w</p:attrName>
                                        </p:attrNameLst>
                                      </p:cBhvr>
                                      <p:tavLst>
                                        <p:tav tm="0">
                                          <p:val>
                                            <p:strVal val="0"/>
                                          </p:val>
                                        </p:tav>
                                        <p:tav tm="100000">
                                          <p:val>
                                            <p:strVal val="#ppt_w"/>
                                          </p:val>
                                        </p:tav>
                                      </p:tavLst>
                                    </p:anim>
                                    <p:anim calcmode="lin" valueType="num">
                                      <p:cBhvr additive="base">
                                        <p:cTn id="93" dur="1000"/>
                                        <p:tgtEl>
                                          <p:spTgt spid="2300"/>
                                        </p:tgtEl>
                                        <p:attrNameLst>
                                          <p:attrName>ppt_h</p:attrName>
                                        </p:attrNameLst>
                                      </p:cBhvr>
                                      <p:tavLst>
                                        <p:tav tm="0">
                                          <p:val>
                                            <p:strVal val="0"/>
                                          </p:val>
                                        </p:tav>
                                        <p:tav tm="100000">
                                          <p:val>
                                            <p:strVal val="#ppt_h"/>
                                          </p:val>
                                        </p:tav>
                                      </p:tavLst>
                                    </p:anim>
                                  </p:childTnLst>
                                </p:cTn>
                              </p:par>
                            </p:childTnLst>
                          </p:cTn>
                        </p:par>
                        <p:par>
                          <p:cTn id="94" fill="hold">
                            <p:stCondLst>
                              <p:cond delay="13100"/>
                            </p:stCondLst>
                            <p:childTnLst>
                              <p:par>
                                <p:cTn id="95" presetID="10" presetClass="entr" presetSubtype="0" fill="hold" nodeType="afterEffect">
                                  <p:stCondLst>
                                    <p:cond delay="0"/>
                                  </p:stCondLst>
                                  <p:childTnLst>
                                    <p:set>
                                      <p:cBhvr>
                                        <p:cTn id="96" dur="1" fill="hold">
                                          <p:stCondLst>
                                            <p:cond delay="0"/>
                                          </p:stCondLst>
                                        </p:cTn>
                                        <p:tgtEl>
                                          <p:spTgt spid="2303"/>
                                        </p:tgtEl>
                                        <p:attrNameLst>
                                          <p:attrName>style.visibility</p:attrName>
                                        </p:attrNameLst>
                                      </p:cBhvr>
                                      <p:to>
                                        <p:strVal val="visible"/>
                                      </p:to>
                                    </p:set>
                                    <p:animEffect transition="in" filter="fade">
                                      <p:cBhvr>
                                        <p:cTn id="97" dur="1000"/>
                                        <p:tgtEl>
                                          <p:spTgt spid="2303"/>
                                        </p:tgtEl>
                                      </p:cBhvr>
                                    </p:animEffect>
                                  </p:childTnLst>
                                </p:cTn>
                              </p:par>
                            </p:childTnLst>
                          </p:cTn>
                        </p:par>
                        <p:par>
                          <p:cTn id="98" fill="hold">
                            <p:stCondLst>
                              <p:cond delay="14100"/>
                            </p:stCondLst>
                            <p:childTnLst>
                              <p:par>
                                <p:cTn id="99" presetID="2" presetClass="entr" presetSubtype="8" fill="hold" nodeType="afterEffect">
                                  <p:stCondLst>
                                    <p:cond delay="0"/>
                                  </p:stCondLst>
                                  <p:childTnLst>
                                    <p:set>
                                      <p:cBhvr>
                                        <p:cTn id="100" dur="1" fill="hold">
                                          <p:stCondLst>
                                            <p:cond delay="0"/>
                                          </p:stCondLst>
                                        </p:cTn>
                                        <p:tgtEl>
                                          <p:spTgt spid="2315"/>
                                        </p:tgtEl>
                                        <p:attrNameLst>
                                          <p:attrName>style.visibility</p:attrName>
                                        </p:attrNameLst>
                                      </p:cBhvr>
                                      <p:to>
                                        <p:strVal val="visible"/>
                                      </p:to>
                                    </p:set>
                                    <p:anim calcmode="lin" valueType="num">
                                      <p:cBhvr additive="base">
                                        <p:cTn id="101" dur="1000"/>
                                        <p:tgtEl>
                                          <p:spTgt spid="2315"/>
                                        </p:tgtEl>
                                        <p:attrNameLst>
                                          <p:attrName>ppt_x</p:attrName>
                                        </p:attrNameLst>
                                      </p:cBhvr>
                                      <p:tavLst>
                                        <p:tav tm="0">
                                          <p:val>
                                            <p:strVal val="#ppt_x-1"/>
                                          </p:val>
                                        </p:tav>
                                        <p:tav tm="100000">
                                          <p:val>
                                            <p:strVal val="#ppt_x"/>
                                          </p:val>
                                        </p:tav>
                                      </p:tavLst>
                                    </p:anim>
                                  </p:childTnLst>
                                </p:cTn>
                              </p:par>
                              <p:par>
                                <p:cTn id="102" presetID="2" presetClass="entr" presetSubtype="1" fill="hold" nodeType="withEffect">
                                  <p:stCondLst>
                                    <p:cond delay="0"/>
                                  </p:stCondLst>
                                  <p:childTnLst>
                                    <p:set>
                                      <p:cBhvr>
                                        <p:cTn id="103" dur="1" fill="hold">
                                          <p:stCondLst>
                                            <p:cond delay="0"/>
                                          </p:stCondLst>
                                        </p:cTn>
                                        <p:tgtEl>
                                          <p:spTgt spid="2299"/>
                                        </p:tgtEl>
                                        <p:attrNameLst>
                                          <p:attrName>style.visibility</p:attrName>
                                        </p:attrNameLst>
                                      </p:cBhvr>
                                      <p:to>
                                        <p:strVal val="visible"/>
                                      </p:to>
                                    </p:set>
                                    <p:anim calcmode="lin" valueType="num">
                                      <p:cBhvr additive="base">
                                        <p:cTn id="104" dur="1000"/>
                                        <p:tgtEl>
                                          <p:spTgt spid="2299"/>
                                        </p:tgtEl>
                                        <p:attrNameLst>
                                          <p:attrName>ppt_y</p:attrName>
                                        </p:attrNameLst>
                                      </p:cBhvr>
                                      <p:tavLst>
                                        <p:tav tm="0">
                                          <p:val>
                                            <p:strVal val="#ppt_y-1"/>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10" presetClass="entr" presetSubtype="0" fill="hold" nodeType="clickEffect">
                                  <p:stCondLst>
                                    <p:cond delay="0"/>
                                  </p:stCondLst>
                                  <p:childTnLst>
                                    <p:set>
                                      <p:cBhvr>
                                        <p:cTn id="108" dur="1" fill="hold">
                                          <p:stCondLst>
                                            <p:cond delay="0"/>
                                          </p:stCondLst>
                                        </p:cTn>
                                        <p:tgtEl>
                                          <p:spTgt spid="2305"/>
                                        </p:tgtEl>
                                        <p:attrNameLst>
                                          <p:attrName>style.visibility</p:attrName>
                                        </p:attrNameLst>
                                      </p:cBhvr>
                                      <p:to>
                                        <p:strVal val="visible"/>
                                      </p:to>
                                    </p:set>
                                    <p:animEffect transition="in" filter="fade">
                                      <p:cBhvr>
                                        <p:cTn id="109" dur="1000"/>
                                        <p:tgtEl>
                                          <p:spTgt spid="23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19"/>
        <p:cNvGrpSpPr/>
        <p:nvPr/>
      </p:nvGrpSpPr>
      <p:grpSpPr>
        <a:xfrm>
          <a:off x="0" y="0"/>
          <a:ext cx="0" cy="0"/>
          <a:chOff x="0" y="0"/>
          <a:chExt cx="0" cy="0"/>
        </a:xfrm>
      </p:grpSpPr>
      <p:sp>
        <p:nvSpPr>
          <p:cNvPr id="2320" name="Google Shape;2320;p71"/>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EDUCATION</a:t>
            </a:r>
            <a:endParaRPr/>
          </a:p>
        </p:txBody>
      </p:sp>
      <p:cxnSp>
        <p:nvCxnSpPr>
          <p:cNvPr id="2321" name="Google Shape;2321;p71"/>
          <p:cNvCxnSpPr/>
          <p:nvPr/>
        </p:nvCxnSpPr>
        <p:spPr>
          <a:xfrm>
            <a:off x="4572994" y="905550"/>
            <a:ext cx="0" cy="3321600"/>
          </a:xfrm>
          <a:prstGeom prst="straightConnector1">
            <a:avLst/>
          </a:prstGeom>
          <a:noFill/>
          <a:ln w="28575" cap="flat" cmpd="sng">
            <a:solidFill>
              <a:schemeClr val="lt2"/>
            </a:solidFill>
            <a:prstDash val="solid"/>
            <a:round/>
            <a:headEnd type="none" w="med" len="med"/>
            <a:tailEnd type="none" w="med" len="med"/>
          </a:ln>
          <a:effectLst>
            <a:outerShdw blurRad="57150" dist="19050" dir="5400000" algn="bl" rotWithShape="0">
              <a:srgbClr val="000000">
                <a:alpha val="50000"/>
              </a:srgbClr>
            </a:outerShdw>
          </a:effectLst>
        </p:spPr>
      </p:cxnSp>
      <p:grpSp>
        <p:nvGrpSpPr>
          <p:cNvPr id="2322" name="Google Shape;2322;p71"/>
          <p:cNvGrpSpPr/>
          <p:nvPr/>
        </p:nvGrpSpPr>
        <p:grpSpPr>
          <a:xfrm>
            <a:off x="4163255" y="539495"/>
            <a:ext cx="1079415" cy="792400"/>
            <a:chOff x="4139277" y="-248855"/>
            <a:chExt cx="1079415" cy="792400"/>
          </a:xfrm>
        </p:grpSpPr>
        <p:grpSp>
          <p:nvGrpSpPr>
            <p:cNvPr id="2323" name="Google Shape;2323;p71"/>
            <p:cNvGrpSpPr/>
            <p:nvPr/>
          </p:nvGrpSpPr>
          <p:grpSpPr>
            <a:xfrm rot="5400000">
              <a:off x="4282784" y="-392363"/>
              <a:ext cx="792400" cy="1079415"/>
              <a:chOff x="2218050" y="2014360"/>
              <a:chExt cx="665100" cy="905929"/>
            </a:xfrm>
          </p:grpSpPr>
          <p:cxnSp>
            <p:nvCxnSpPr>
              <p:cNvPr id="2324" name="Google Shape;2324;p71"/>
              <p:cNvCxnSpPr>
                <a:stCxn id="2325" idx="0"/>
              </p:cNvCxnSpPr>
              <p:nvPr/>
            </p:nvCxnSpPr>
            <p:spPr>
              <a:xfrm rot="-5400000">
                <a:off x="2387769" y="2177260"/>
                <a:ext cx="325800" cy="0"/>
              </a:xfrm>
              <a:prstGeom prst="straightConnector1">
                <a:avLst/>
              </a:prstGeom>
              <a:noFill/>
              <a:ln w="19050" cap="flat" cmpd="sng">
                <a:solidFill>
                  <a:schemeClr val="lt2"/>
                </a:solidFill>
                <a:prstDash val="solid"/>
                <a:round/>
                <a:headEnd type="none" w="med" len="med"/>
                <a:tailEnd type="oval" w="med" len="med"/>
              </a:ln>
              <a:effectLst>
                <a:outerShdw blurRad="57150" dist="19050" dir="5400000" algn="bl" rotWithShape="0">
                  <a:srgbClr val="000000">
                    <a:alpha val="50000"/>
                  </a:srgbClr>
                </a:outerShdw>
              </a:effectLst>
            </p:spPr>
          </p:cxnSp>
          <p:sp>
            <p:nvSpPr>
              <p:cNvPr id="2326" name="Google Shape;2326;p71"/>
              <p:cNvSpPr/>
              <p:nvPr/>
            </p:nvSpPr>
            <p:spPr>
              <a:xfrm>
                <a:off x="2218050" y="2255189"/>
                <a:ext cx="665100" cy="665100"/>
              </a:xfrm>
              <a:prstGeom prst="ellipse">
                <a:avLst/>
              </a:prstGeom>
              <a:solidFill>
                <a:schemeClr val="l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2303019" y="2340160"/>
                <a:ext cx="495300" cy="495300"/>
              </a:xfrm>
              <a:prstGeom prst="ellipse">
                <a:avLst/>
              </a:prstGeom>
              <a:solidFill>
                <a:schemeClr val="accent6"/>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7" name="Google Shape;2327;p71"/>
            <p:cNvSpPr txBox="1"/>
            <p:nvPr/>
          </p:nvSpPr>
          <p:spPr>
            <a:xfrm>
              <a:off x="4178964" y="-73584"/>
              <a:ext cx="713100" cy="45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Barlow Condensed SemiBold"/>
                  <a:ea typeface="Barlow Condensed SemiBold"/>
                  <a:cs typeface="Barlow Condensed SemiBold"/>
                  <a:sym typeface="Barlow Condensed SemiBold"/>
                </a:rPr>
                <a:t>01</a:t>
              </a:r>
              <a:endParaRPr sz="2400">
                <a:solidFill>
                  <a:srgbClr val="FFFFFF"/>
                </a:solidFill>
                <a:latin typeface="Barlow Condensed SemiBold"/>
                <a:ea typeface="Barlow Condensed SemiBold"/>
                <a:cs typeface="Barlow Condensed SemiBold"/>
                <a:sym typeface="Barlow Condensed SemiBold"/>
              </a:endParaRPr>
            </a:p>
          </p:txBody>
        </p:sp>
      </p:grpSp>
      <p:cxnSp>
        <p:nvCxnSpPr>
          <p:cNvPr id="2328" name="Google Shape;2328;p71"/>
          <p:cNvCxnSpPr/>
          <p:nvPr/>
        </p:nvCxnSpPr>
        <p:spPr>
          <a:xfrm rot="10800000">
            <a:off x="3933736" y="2027843"/>
            <a:ext cx="349800" cy="0"/>
          </a:xfrm>
          <a:prstGeom prst="straightConnector1">
            <a:avLst/>
          </a:prstGeom>
          <a:noFill/>
          <a:ln w="19050" cap="flat" cmpd="sng">
            <a:solidFill>
              <a:schemeClr val="lt2"/>
            </a:solidFill>
            <a:prstDash val="solid"/>
            <a:round/>
            <a:headEnd type="none" w="med" len="med"/>
            <a:tailEnd type="oval" w="med" len="med"/>
          </a:ln>
          <a:effectLst>
            <a:outerShdw blurRad="57150" dist="19050" dir="5400000" algn="bl" rotWithShape="0">
              <a:srgbClr val="000000">
                <a:alpha val="50000"/>
              </a:srgbClr>
            </a:outerShdw>
          </a:effectLst>
        </p:spPr>
      </p:cxnSp>
      <p:sp>
        <p:nvSpPr>
          <p:cNvPr id="2329" name="Google Shape;2329;p71"/>
          <p:cNvSpPr/>
          <p:nvPr/>
        </p:nvSpPr>
        <p:spPr>
          <a:xfrm rot="-5400000">
            <a:off x="4182460" y="1631675"/>
            <a:ext cx="792300" cy="792600"/>
          </a:xfrm>
          <a:prstGeom prst="ellipse">
            <a:avLst/>
          </a:prstGeom>
          <a:solidFill>
            <a:schemeClr val="l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rot="-5400000">
            <a:off x="4283536" y="1732793"/>
            <a:ext cx="590100" cy="590100"/>
          </a:xfrm>
          <a:prstGeom prst="ellipse">
            <a:avLst/>
          </a:prstGeom>
          <a:solidFill>
            <a:schemeClr val="accent6"/>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txBox="1"/>
          <p:nvPr/>
        </p:nvSpPr>
        <p:spPr>
          <a:xfrm>
            <a:off x="4222071" y="1801806"/>
            <a:ext cx="713100" cy="45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Barlow Condensed SemiBold"/>
                <a:ea typeface="Barlow Condensed SemiBold"/>
                <a:cs typeface="Barlow Condensed SemiBold"/>
                <a:sym typeface="Barlow Condensed SemiBold"/>
              </a:rPr>
              <a:t>02</a:t>
            </a:r>
            <a:endParaRPr sz="2400">
              <a:solidFill>
                <a:srgbClr val="FFFFFF"/>
              </a:solidFill>
              <a:latin typeface="Barlow Condensed SemiBold"/>
              <a:ea typeface="Barlow Condensed SemiBold"/>
              <a:cs typeface="Barlow Condensed SemiBold"/>
              <a:sym typeface="Barlow Condensed SemiBold"/>
            </a:endParaRPr>
          </a:p>
        </p:txBody>
      </p:sp>
      <p:grpSp>
        <p:nvGrpSpPr>
          <p:cNvPr id="2332" name="Google Shape;2332;p71"/>
          <p:cNvGrpSpPr/>
          <p:nvPr/>
        </p:nvGrpSpPr>
        <p:grpSpPr>
          <a:xfrm>
            <a:off x="4163255" y="2723956"/>
            <a:ext cx="1079415" cy="792400"/>
            <a:chOff x="4139277" y="2962206"/>
            <a:chExt cx="1079415" cy="792400"/>
          </a:xfrm>
        </p:grpSpPr>
        <p:grpSp>
          <p:nvGrpSpPr>
            <p:cNvPr id="2333" name="Google Shape;2333;p71"/>
            <p:cNvGrpSpPr/>
            <p:nvPr/>
          </p:nvGrpSpPr>
          <p:grpSpPr>
            <a:xfrm rot="5400000">
              <a:off x="4282784" y="2818698"/>
              <a:ext cx="792400" cy="1079415"/>
              <a:chOff x="4913250" y="2014360"/>
              <a:chExt cx="665100" cy="905929"/>
            </a:xfrm>
          </p:grpSpPr>
          <p:cxnSp>
            <p:nvCxnSpPr>
              <p:cNvPr id="2334" name="Google Shape;2334;p71"/>
              <p:cNvCxnSpPr>
                <a:stCxn id="2335" idx="0"/>
              </p:cNvCxnSpPr>
              <p:nvPr/>
            </p:nvCxnSpPr>
            <p:spPr>
              <a:xfrm rot="-5400000">
                <a:off x="5082969" y="2177260"/>
                <a:ext cx="325800" cy="0"/>
              </a:xfrm>
              <a:prstGeom prst="straightConnector1">
                <a:avLst/>
              </a:prstGeom>
              <a:noFill/>
              <a:ln w="19050" cap="flat" cmpd="sng">
                <a:solidFill>
                  <a:schemeClr val="lt2"/>
                </a:solidFill>
                <a:prstDash val="solid"/>
                <a:round/>
                <a:headEnd type="none" w="med" len="med"/>
                <a:tailEnd type="oval" w="med" len="med"/>
              </a:ln>
              <a:effectLst>
                <a:outerShdw blurRad="57150" dist="19050" dir="5400000" algn="bl" rotWithShape="0">
                  <a:srgbClr val="000000">
                    <a:alpha val="50000"/>
                  </a:srgbClr>
                </a:outerShdw>
              </a:effectLst>
            </p:spPr>
          </p:cxnSp>
          <p:sp>
            <p:nvSpPr>
              <p:cNvPr id="2336" name="Google Shape;2336;p71"/>
              <p:cNvSpPr/>
              <p:nvPr/>
            </p:nvSpPr>
            <p:spPr>
              <a:xfrm>
                <a:off x="4913250" y="2255189"/>
                <a:ext cx="665100" cy="665100"/>
              </a:xfrm>
              <a:prstGeom prst="ellipse">
                <a:avLst/>
              </a:prstGeom>
              <a:solidFill>
                <a:schemeClr val="l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4998219" y="2340160"/>
                <a:ext cx="495300" cy="495300"/>
              </a:xfrm>
              <a:prstGeom prst="ellipse">
                <a:avLst/>
              </a:prstGeom>
              <a:solidFill>
                <a:schemeClr val="accent6"/>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7" name="Google Shape;2337;p71"/>
            <p:cNvSpPr txBox="1"/>
            <p:nvPr/>
          </p:nvSpPr>
          <p:spPr>
            <a:xfrm>
              <a:off x="4178889" y="3132799"/>
              <a:ext cx="713100" cy="45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Barlow Condensed SemiBold"/>
                  <a:ea typeface="Barlow Condensed SemiBold"/>
                  <a:cs typeface="Barlow Condensed SemiBold"/>
                  <a:sym typeface="Barlow Condensed SemiBold"/>
                </a:rPr>
                <a:t>03</a:t>
              </a:r>
              <a:endParaRPr sz="2400">
                <a:solidFill>
                  <a:srgbClr val="FFFFFF"/>
                </a:solidFill>
                <a:latin typeface="Barlow Condensed SemiBold"/>
                <a:ea typeface="Barlow Condensed SemiBold"/>
                <a:cs typeface="Barlow Condensed SemiBold"/>
                <a:sym typeface="Barlow Condensed SemiBold"/>
              </a:endParaRPr>
            </a:p>
          </p:txBody>
        </p:sp>
      </p:grpSp>
      <p:grpSp>
        <p:nvGrpSpPr>
          <p:cNvPr id="2338" name="Google Shape;2338;p71"/>
          <p:cNvGrpSpPr/>
          <p:nvPr/>
        </p:nvGrpSpPr>
        <p:grpSpPr>
          <a:xfrm rot="10800000">
            <a:off x="3933661" y="3816186"/>
            <a:ext cx="1041099" cy="792400"/>
            <a:chOff x="4139277" y="4567736"/>
            <a:chExt cx="1041099" cy="792400"/>
          </a:xfrm>
        </p:grpSpPr>
        <p:grpSp>
          <p:nvGrpSpPr>
            <p:cNvPr id="2339" name="Google Shape;2339;p71"/>
            <p:cNvGrpSpPr/>
            <p:nvPr/>
          </p:nvGrpSpPr>
          <p:grpSpPr>
            <a:xfrm rot="5400000">
              <a:off x="4263626" y="4443387"/>
              <a:ext cx="792400" cy="1041099"/>
              <a:chOff x="6260850" y="2046517"/>
              <a:chExt cx="665100" cy="873772"/>
            </a:xfrm>
          </p:grpSpPr>
          <p:cxnSp>
            <p:nvCxnSpPr>
              <p:cNvPr id="2340" name="Google Shape;2340;p71"/>
              <p:cNvCxnSpPr/>
              <p:nvPr/>
            </p:nvCxnSpPr>
            <p:spPr>
              <a:xfrm rot="-5400000">
                <a:off x="6446619" y="2193367"/>
                <a:ext cx="293700" cy="0"/>
              </a:xfrm>
              <a:prstGeom prst="straightConnector1">
                <a:avLst/>
              </a:prstGeom>
              <a:noFill/>
              <a:ln w="19050" cap="flat" cmpd="sng">
                <a:solidFill>
                  <a:schemeClr val="lt2"/>
                </a:solidFill>
                <a:prstDash val="solid"/>
                <a:round/>
                <a:headEnd type="none" w="med" len="med"/>
                <a:tailEnd type="oval" w="med" len="med"/>
              </a:ln>
              <a:effectLst>
                <a:outerShdw blurRad="57150" dist="19050" dir="5400000" algn="bl" rotWithShape="0">
                  <a:srgbClr val="000000">
                    <a:alpha val="50000"/>
                  </a:srgbClr>
                </a:outerShdw>
              </a:effectLst>
            </p:spPr>
          </p:cxnSp>
          <p:sp>
            <p:nvSpPr>
              <p:cNvPr id="2341" name="Google Shape;2341;p71"/>
              <p:cNvSpPr/>
              <p:nvPr/>
            </p:nvSpPr>
            <p:spPr>
              <a:xfrm>
                <a:off x="6260850" y="2255189"/>
                <a:ext cx="665100" cy="665100"/>
              </a:xfrm>
              <a:prstGeom prst="ellipse">
                <a:avLst/>
              </a:prstGeom>
              <a:solidFill>
                <a:schemeClr val="lt2"/>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6345819" y="2340160"/>
                <a:ext cx="495300" cy="495300"/>
              </a:xfrm>
              <a:prstGeom prst="ellipse">
                <a:avLst/>
              </a:prstGeom>
              <a:solidFill>
                <a:schemeClr val="accent6"/>
              </a:solidFill>
              <a:ln>
                <a:noFill/>
              </a:ln>
              <a:effectLst>
                <a:outerShdw blurRad="57150" dist="19050" dir="5400000" algn="bl" rotWithShape="0">
                  <a:srgbClr val="0C2E3A">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3" name="Google Shape;2343;p71"/>
            <p:cNvSpPr txBox="1"/>
            <p:nvPr/>
          </p:nvSpPr>
          <p:spPr>
            <a:xfrm rot="10800000">
              <a:off x="4178864" y="4733866"/>
              <a:ext cx="713100" cy="45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Barlow Condensed SemiBold"/>
                  <a:ea typeface="Barlow Condensed SemiBold"/>
                  <a:cs typeface="Barlow Condensed SemiBold"/>
                  <a:sym typeface="Barlow Condensed SemiBold"/>
                </a:rPr>
                <a:t>04</a:t>
              </a:r>
              <a:endParaRPr sz="2400">
                <a:solidFill>
                  <a:srgbClr val="FFFFFF"/>
                </a:solidFill>
                <a:latin typeface="Barlow Condensed SemiBold"/>
                <a:ea typeface="Barlow Condensed SemiBold"/>
                <a:cs typeface="Barlow Condensed SemiBold"/>
                <a:sym typeface="Barlow Condensed SemiBold"/>
              </a:endParaRPr>
            </a:p>
          </p:txBody>
        </p:sp>
      </p:grpSp>
      <p:sp>
        <p:nvSpPr>
          <p:cNvPr id="2344" name="Google Shape;2344;p71"/>
          <p:cNvSpPr txBox="1"/>
          <p:nvPr/>
        </p:nvSpPr>
        <p:spPr>
          <a:xfrm>
            <a:off x="5363200" y="838000"/>
            <a:ext cx="2476800" cy="5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Venus has a beautiful name, but it’s terribly hot</a:t>
            </a:r>
            <a:endParaRPr>
              <a:solidFill>
                <a:schemeClr val="dk1"/>
              </a:solidFill>
              <a:latin typeface="Arvo"/>
              <a:ea typeface="Arvo"/>
              <a:cs typeface="Arvo"/>
              <a:sym typeface="Arvo"/>
            </a:endParaRPr>
          </a:p>
        </p:txBody>
      </p:sp>
      <p:sp>
        <p:nvSpPr>
          <p:cNvPr id="2345" name="Google Shape;2345;p71"/>
          <p:cNvSpPr txBox="1"/>
          <p:nvPr/>
        </p:nvSpPr>
        <p:spPr>
          <a:xfrm>
            <a:off x="5363196" y="502392"/>
            <a:ext cx="1481400" cy="39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2008–2010</a:t>
            </a:r>
            <a:endParaRPr sz="2000">
              <a:solidFill>
                <a:schemeClr val="dk1"/>
              </a:solidFill>
              <a:latin typeface="Barlow Condensed SemiBold"/>
              <a:ea typeface="Barlow Condensed SemiBold"/>
              <a:cs typeface="Barlow Condensed SemiBold"/>
              <a:sym typeface="Barlow Condensed SemiBold"/>
            </a:endParaRPr>
          </a:p>
        </p:txBody>
      </p:sp>
      <p:sp>
        <p:nvSpPr>
          <p:cNvPr id="2346" name="Google Shape;2346;p71"/>
          <p:cNvSpPr txBox="1"/>
          <p:nvPr/>
        </p:nvSpPr>
        <p:spPr>
          <a:xfrm>
            <a:off x="1317325" y="1930000"/>
            <a:ext cx="2476800" cy="531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Despite being red, Mars is a very cold place</a:t>
            </a:r>
            <a:endParaRPr>
              <a:solidFill>
                <a:schemeClr val="dk1"/>
              </a:solidFill>
              <a:latin typeface="Arvo"/>
              <a:ea typeface="Arvo"/>
              <a:cs typeface="Arvo"/>
              <a:sym typeface="Arvo"/>
            </a:endParaRPr>
          </a:p>
        </p:txBody>
      </p:sp>
      <p:sp>
        <p:nvSpPr>
          <p:cNvPr id="2347" name="Google Shape;2347;p71"/>
          <p:cNvSpPr txBox="1"/>
          <p:nvPr/>
        </p:nvSpPr>
        <p:spPr>
          <a:xfrm>
            <a:off x="2312625" y="1594392"/>
            <a:ext cx="1481400" cy="39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2010–2012</a:t>
            </a:r>
            <a:endParaRPr sz="2000">
              <a:solidFill>
                <a:schemeClr val="dk1"/>
              </a:solidFill>
              <a:latin typeface="Barlow Condensed SemiBold"/>
              <a:ea typeface="Barlow Condensed SemiBold"/>
              <a:cs typeface="Barlow Condensed SemiBold"/>
              <a:sym typeface="Barlow Condensed SemiBold"/>
            </a:endParaRPr>
          </a:p>
        </p:txBody>
      </p:sp>
      <p:sp>
        <p:nvSpPr>
          <p:cNvPr id="2348" name="Google Shape;2348;p71"/>
          <p:cNvSpPr txBox="1"/>
          <p:nvPr/>
        </p:nvSpPr>
        <p:spPr>
          <a:xfrm>
            <a:off x="5363200" y="3022000"/>
            <a:ext cx="2476800" cy="5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Mercury is the closest planet to the Sun</a:t>
            </a:r>
            <a:endParaRPr>
              <a:solidFill>
                <a:schemeClr val="dk1"/>
              </a:solidFill>
              <a:latin typeface="Arvo"/>
              <a:ea typeface="Arvo"/>
              <a:cs typeface="Arvo"/>
              <a:sym typeface="Arvo"/>
            </a:endParaRPr>
          </a:p>
        </p:txBody>
      </p:sp>
      <p:sp>
        <p:nvSpPr>
          <p:cNvPr id="2349" name="Google Shape;2349;p71"/>
          <p:cNvSpPr txBox="1"/>
          <p:nvPr/>
        </p:nvSpPr>
        <p:spPr>
          <a:xfrm>
            <a:off x="5363200" y="2686392"/>
            <a:ext cx="1481400" cy="39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2012–2015</a:t>
            </a:r>
            <a:endParaRPr sz="2000">
              <a:solidFill>
                <a:schemeClr val="dk1"/>
              </a:solidFill>
              <a:latin typeface="Barlow Condensed SemiBold"/>
              <a:ea typeface="Barlow Condensed SemiBold"/>
              <a:cs typeface="Barlow Condensed SemiBold"/>
              <a:sym typeface="Barlow Condensed SemiBold"/>
            </a:endParaRPr>
          </a:p>
        </p:txBody>
      </p:sp>
      <p:sp>
        <p:nvSpPr>
          <p:cNvPr id="2350" name="Google Shape;2350;p71"/>
          <p:cNvSpPr txBox="1"/>
          <p:nvPr/>
        </p:nvSpPr>
        <p:spPr>
          <a:xfrm>
            <a:off x="1317325" y="4114000"/>
            <a:ext cx="2476800" cy="531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Jupiter is a gas giant and the biggest planet</a:t>
            </a:r>
            <a:endParaRPr>
              <a:solidFill>
                <a:schemeClr val="dk1"/>
              </a:solidFill>
              <a:latin typeface="Arvo"/>
              <a:ea typeface="Arvo"/>
              <a:cs typeface="Arvo"/>
              <a:sym typeface="Arvo"/>
            </a:endParaRPr>
          </a:p>
        </p:txBody>
      </p:sp>
      <p:sp>
        <p:nvSpPr>
          <p:cNvPr id="2351" name="Google Shape;2351;p71"/>
          <p:cNvSpPr txBox="1"/>
          <p:nvPr/>
        </p:nvSpPr>
        <p:spPr>
          <a:xfrm>
            <a:off x="2312625" y="3778392"/>
            <a:ext cx="1481400" cy="39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2015–2019</a:t>
            </a:r>
            <a:endParaRPr sz="2000">
              <a:solidFill>
                <a:schemeClr val="dk1"/>
              </a:solidFill>
              <a:latin typeface="Barlow Condensed SemiBold"/>
              <a:ea typeface="Barlow Condensed SemiBold"/>
              <a:cs typeface="Barlow Condensed SemiBold"/>
              <a:sym typeface="Barlow Condensed SemiBo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55"/>
        <p:cNvGrpSpPr/>
        <p:nvPr/>
      </p:nvGrpSpPr>
      <p:grpSpPr>
        <a:xfrm>
          <a:off x="0" y="0"/>
          <a:ext cx="0" cy="0"/>
          <a:chOff x="0" y="0"/>
          <a:chExt cx="0" cy="0"/>
        </a:xfrm>
      </p:grpSpPr>
      <p:sp>
        <p:nvSpPr>
          <p:cNvPr id="2356" name="Google Shape;2356;p72"/>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INSTITUTIONS</a:t>
            </a:r>
            <a:endParaRPr/>
          </a:p>
        </p:txBody>
      </p:sp>
      <p:grpSp>
        <p:nvGrpSpPr>
          <p:cNvPr id="2357" name="Google Shape;2357;p72"/>
          <p:cNvGrpSpPr/>
          <p:nvPr/>
        </p:nvGrpSpPr>
        <p:grpSpPr>
          <a:xfrm>
            <a:off x="1526850" y="2080575"/>
            <a:ext cx="980695" cy="982361"/>
            <a:chOff x="917250" y="2165250"/>
            <a:chExt cx="980695" cy="982361"/>
          </a:xfrm>
        </p:grpSpPr>
        <p:sp>
          <p:nvSpPr>
            <p:cNvPr id="2358" name="Google Shape;2358;p72"/>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2"/>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0" name="Google Shape;2360;p72"/>
          <p:cNvCxnSpPr/>
          <p:nvPr/>
        </p:nvCxnSpPr>
        <p:spPr>
          <a:xfrm>
            <a:off x="3283675" y="2071450"/>
            <a:ext cx="4339200" cy="0"/>
          </a:xfrm>
          <a:prstGeom prst="straightConnector1">
            <a:avLst/>
          </a:prstGeom>
          <a:noFill/>
          <a:ln w="19050" cap="flat" cmpd="sng">
            <a:solidFill>
              <a:schemeClr val="dk2"/>
            </a:solidFill>
            <a:prstDash val="solid"/>
            <a:round/>
            <a:headEnd type="none" w="med" len="med"/>
            <a:tailEnd type="none" w="med" len="med"/>
          </a:ln>
        </p:spPr>
      </p:cxnSp>
      <p:sp>
        <p:nvSpPr>
          <p:cNvPr id="2361" name="Google Shape;2361;p72"/>
          <p:cNvSpPr txBox="1"/>
          <p:nvPr/>
        </p:nvSpPr>
        <p:spPr>
          <a:xfrm>
            <a:off x="3283675" y="1473850"/>
            <a:ext cx="2431200" cy="5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INSTITUTION NAME HERE</a:t>
            </a:r>
            <a:endParaRPr sz="2000">
              <a:solidFill>
                <a:schemeClr val="dk1"/>
              </a:solidFill>
              <a:latin typeface="Barlow Condensed SemiBold"/>
              <a:ea typeface="Barlow Condensed SemiBold"/>
              <a:cs typeface="Barlow Condensed SemiBold"/>
              <a:sym typeface="Barlow Condensed SemiBold"/>
            </a:endParaRPr>
          </a:p>
        </p:txBody>
      </p:sp>
      <p:sp>
        <p:nvSpPr>
          <p:cNvPr id="2362" name="Google Shape;2362;p72"/>
          <p:cNvSpPr txBox="1"/>
          <p:nvPr/>
        </p:nvSpPr>
        <p:spPr>
          <a:xfrm>
            <a:off x="3283675" y="2140650"/>
            <a:ext cx="4339200" cy="369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1"/>
                </a:solidFill>
                <a:latin typeface="Barlow Condensed Medium"/>
                <a:ea typeface="Barlow Condensed Medium"/>
                <a:cs typeface="Barlow Condensed Medium"/>
                <a:sym typeface="Barlow Condensed Medium"/>
              </a:rPr>
              <a:t>Principal subjects / occupational skills covered:</a:t>
            </a:r>
            <a:endParaRPr sz="1600">
              <a:solidFill>
                <a:schemeClr val="dk1"/>
              </a:solidFill>
              <a:latin typeface="Barlow Condensed Medium"/>
              <a:ea typeface="Barlow Condensed Medium"/>
              <a:cs typeface="Barlow Condensed Medium"/>
              <a:sym typeface="Barlow Condensed Medium"/>
            </a:endParaRPr>
          </a:p>
        </p:txBody>
      </p:sp>
      <p:sp>
        <p:nvSpPr>
          <p:cNvPr id="2363" name="Google Shape;2363;p72"/>
          <p:cNvSpPr txBox="1"/>
          <p:nvPr/>
        </p:nvSpPr>
        <p:spPr>
          <a:xfrm>
            <a:off x="3283675" y="2510550"/>
            <a:ext cx="4339200" cy="12861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Arvo"/>
              <a:buChar char="●"/>
            </a:pPr>
            <a:r>
              <a:rPr lang="en">
                <a:solidFill>
                  <a:schemeClr val="dk1"/>
                </a:solidFill>
                <a:latin typeface="Arvo"/>
                <a:ea typeface="Arvo"/>
                <a:cs typeface="Arvo"/>
                <a:sym typeface="Arvo"/>
              </a:rPr>
              <a:t>List the subjects here</a:t>
            </a:r>
            <a:endParaRPr>
              <a:solidFill>
                <a:schemeClr val="dk1"/>
              </a:solidFill>
              <a:latin typeface="Arvo"/>
              <a:ea typeface="Arvo"/>
              <a:cs typeface="Arvo"/>
              <a:sym typeface="Arvo"/>
            </a:endParaRPr>
          </a:p>
          <a:p>
            <a:pPr marL="457200" lvl="0" indent="-317500" algn="l" rtl="0">
              <a:spcBef>
                <a:spcPts val="0"/>
              </a:spcBef>
              <a:spcAft>
                <a:spcPts val="0"/>
              </a:spcAft>
              <a:buClr>
                <a:schemeClr val="dk1"/>
              </a:buClr>
              <a:buSzPts val="1400"/>
              <a:buFont typeface="Arvo"/>
              <a:buChar char="●"/>
            </a:pPr>
            <a:r>
              <a:rPr lang="en">
                <a:solidFill>
                  <a:schemeClr val="dk1"/>
                </a:solidFill>
                <a:latin typeface="Arvo"/>
                <a:ea typeface="Arvo"/>
                <a:cs typeface="Arvo"/>
                <a:sym typeface="Arvo"/>
              </a:rPr>
              <a:t>Sort them by relevance</a:t>
            </a:r>
            <a:endParaRPr>
              <a:solidFill>
                <a:schemeClr val="dk1"/>
              </a:solidFill>
              <a:latin typeface="Arvo"/>
              <a:ea typeface="Arvo"/>
              <a:cs typeface="Arvo"/>
              <a:sym typeface="Arvo"/>
            </a:endParaRPr>
          </a:p>
          <a:p>
            <a:pPr marL="457200" lvl="0" indent="-317500" algn="l" rtl="0">
              <a:spcBef>
                <a:spcPts val="0"/>
              </a:spcBef>
              <a:spcAft>
                <a:spcPts val="0"/>
              </a:spcAft>
              <a:buClr>
                <a:schemeClr val="dk1"/>
              </a:buClr>
              <a:buSzPts val="1400"/>
              <a:buFont typeface="Arvo"/>
              <a:buChar char="●"/>
            </a:pPr>
            <a:r>
              <a:rPr lang="en">
                <a:solidFill>
                  <a:schemeClr val="dk1"/>
                </a:solidFill>
                <a:latin typeface="Arvo"/>
                <a:ea typeface="Arvo"/>
                <a:cs typeface="Arvo"/>
                <a:sym typeface="Arvo"/>
              </a:rPr>
              <a:t>Adapt this to your needs</a:t>
            </a:r>
            <a:endParaRPr>
              <a:solidFill>
                <a:schemeClr val="dk1"/>
              </a:solidFill>
              <a:latin typeface="Arvo"/>
              <a:ea typeface="Arvo"/>
              <a:cs typeface="Arvo"/>
              <a:sym typeface="Arvo"/>
            </a:endParaRPr>
          </a:p>
          <a:p>
            <a:pPr marL="457200" lvl="0" indent="-317500" algn="l" rtl="0">
              <a:spcBef>
                <a:spcPts val="0"/>
              </a:spcBef>
              <a:spcAft>
                <a:spcPts val="0"/>
              </a:spcAft>
              <a:buClr>
                <a:schemeClr val="dk1"/>
              </a:buClr>
              <a:buSzPts val="1400"/>
              <a:buFont typeface="Arvo"/>
              <a:buChar char="●"/>
            </a:pPr>
            <a:r>
              <a:rPr lang="en">
                <a:solidFill>
                  <a:schemeClr val="dk1"/>
                </a:solidFill>
                <a:latin typeface="Arvo"/>
                <a:ea typeface="Arvo"/>
                <a:cs typeface="Arvo"/>
                <a:sym typeface="Arvo"/>
              </a:rPr>
              <a:t>Try to keep it short</a:t>
            </a:r>
            <a:endParaRPr>
              <a:solidFill>
                <a:schemeClr val="dk1"/>
              </a:solidFill>
              <a:latin typeface="Arvo"/>
              <a:ea typeface="Arvo"/>
              <a:cs typeface="Arvo"/>
              <a:sym typeface="Arvo"/>
            </a:endParaRPr>
          </a:p>
          <a:p>
            <a:pPr marL="457200" lvl="0" indent="-317500" algn="l" rtl="0">
              <a:spcBef>
                <a:spcPts val="0"/>
              </a:spcBef>
              <a:spcAft>
                <a:spcPts val="0"/>
              </a:spcAft>
              <a:buClr>
                <a:schemeClr val="dk1"/>
              </a:buClr>
              <a:buSzPts val="1400"/>
              <a:buFont typeface="Arvo"/>
              <a:buChar char="●"/>
            </a:pPr>
            <a:r>
              <a:rPr lang="en">
                <a:solidFill>
                  <a:schemeClr val="dk1"/>
                </a:solidFill>
                <a:latin typeface="Arvo"/>
                <a:ea typeface="Arvo"/>
                <a:cs typeface="Arvo"/>
                <a:sym typeface="Arvo"/>
              </a:rPr>
              <a:t>Get straight to the point</a:t>
            </a:r>
            <a:endParaRPr>
              <a:solidFill>
                <a:schemeClr val="dk1"/>
              </a:solidFill>
              <a:latin typeface="Arvo"/>
              <a:ea typeface="Arvo"/>
              <a:cs typeface="Arvo"/>
              <a:sym typeface="Arvo"/>
            </a:endParaRPr>
          </a:p>
        </p:txBody>
      </p:sp>
      <p:grpSp>
        <p:nvGrpSpPr>
          <p:cNvPr id="2364" name="Google Shape;2364;p72"/>
          <p:cNvGrpSpPr/>
          <p:nvPr/>
        </p:nvGrpSpPr>
        <p:grpSpPr>
          <a:xfrm>
            <a:off x="1844428" y="2399399"/>
            <a:ext cx="345541" cy="344701"/>
            <a:chOff x="-42796875" y="2680675"/>
            <a:chExt cx="319000" cy="318225"/>
          </a:xfrm>
        </p:grpSpPr>
        <p:sp>
          <p:nvSpPr>
            <p:cNvPr id="2365" name="Google Shape;2365;p7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0" name="Google Shape;2370;p72"/>
          <p:cNvSpPr txBox="1"/>
          <p:nvPr/>
        </p:nvSpPr>
        <p:spPr>
          <a:xfrm>
            <a:off x="5659976" y="1473850"/>
            <a:ext cx="1962900" cy="577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2000-2006</a:t>
            </a:r>
            <a:endParaRPr sz="2000">
              <a:solidFill>
                <a:schemeClr val="dk1"/>
              </a:solidFill>
              <a:latin typeface="Barlow Condensed SemiBold"/>
              <a:ea typeface="Barlow Condensed SemiBold"/>
              <a:cs typeface="Barlow Condensed SemiBold"/>
              <a:sym typeface="Barlow Condensed SemiBo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74"/>
        <p:cNvGrpSpPr/>
        <p:nvPr/>
      </p:nvGrpSpPr>
      <p:grpSpPr>
        <a:xfrm>
          <a:off x="0" y="0"/>
          <a:ext cx="0" cy="0"/>
          <a:chOff x="0" y="0"/>
          <a:chExt cx="0" cy="0"/>
        </a:xfrm>
      </p:grpSpPr>
      <p:sp>
        <p:nvSpPr>
          <p:cNvPr id="2375" name="Google Shape;2375;p73"/>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INSTITUTIONS</a:t>
            </a:r>
            <a:endParaRPr/>
          </a:p>
        </p:txBody>
      </p:sp>
      <p:grpSp>
        <p:nvGrpSpPr>
          <p:cNvPr id="2376" name="Google Shape;2376;p73"/>
          <p:cNvGrpSpPr/>
          <p:nvPr/>
        </p:nvGrpSpPr>
        <p:grpSpPr>
          <a:xfrm>
            <a:off x="3970964" y="1308136"/>
            <a:ext cx="1202136" cy="1202214"/>
            <a:chOff x="917250" y="2165250"/>
            <a:chExt cx="980695" cy="982361"/>
          </a:xfrm>
        </p:grpSpPr>
        <p:sp>
          <p:nvSpPr>
            <p:cNvPr id="2377" name="Google Shape;2377;p73"/>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3"/>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9" name="Google Shape;2379;p73"/>
          <p:cNvSpPr txBox="1"/>
          <p:nvPr/>
        </p:nvSpPr>
        <p:spPr>
          <a:xfrm>
            <a:off x="3287338" y="2718459"/>
            <a:ext cx="2569500" cy="576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INSTITUTION NAME HERE </a:t>
            </a:r>
            <a:r>
              <a:rPr lang="en">
                <a:solidFill>
                  <a:schemeClr val="dk2"/>
                </a:solidFill>
                <a:latin typeface="Barlow Condensed SemiBold"/>
                <a:ea typeface="Barlow Condensed SemiBold"/>
                <a:cs typeface="Barlow Condensed SemiBold"/>
                <a:sym typeface="Barlow Condensed SemiBold"/>
              </a:rPr>
              <a:t>(2006-2010)</a:t>
            </a:r>
            <a:endParaRPr>
              <a:solidFill>
                <a:schemeClr val="dk2"/>
              </a:solidFill>
              <a:latin typeface="Barlow Condensed SemiBold"/>
              <a:ea typeface="Barlow Condensed SemiBold"/>
              <a:cs typeface="Barlow Condensed SemiBold"/>
              <a:sym typeface="Barlow Condensed SemiBold"/>
            </a:endParaRPr>
          </a:p>
        </p:txBody>
      </p:sp>
      <p:sp>
        <p:nvSpPr>
          <p:cNvPr id="2380" name="Google Shape;2380;p73"/>
          <p:cNvSpPr txBox="1"/>
          <p:nvPr/>
        </p:nvSpPr>
        <p:spPr>
          <a:xfrm>
            <a:off x="3063400" y="3777850"/>
            <a:ext cx="30174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List the subjects here and sort them by relevance</a:t>
            </a:r>
            <a:endParaRPr>
              <a:solidFill>
                <a:schemeClr val="dk1"/>
              </a:solidFill>
              <a:latin typeface="Arvo"/>
              <a:ea typeface="Arvo"/>
              <a:cs typeface="Arvo"/>
              <a:sym typeface="Arvo"/>
            </a:endParaRPr>
          </a:p>
        </p:txBody>
      </p:sp>
      <p:sp>
        <p:nvSpPr>
          <p:cNvPr id="2381" name="Google Shape;2381;p73"/>
          <p:cNvSpPr txBox="1"/>
          <p:nvPr/>
        </p:nvSpPr>
        <p:spPr>
          <a:xfrm>
            <a:off x="2677050" y="3370500"/>
            <a:ext cx="37899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Condensed Medium"/>
                <a:ea typeface="Barlow Condensed Medium"/>
                <a:cs typeface="Barlow Condensed Medium"/>
                <a:sym typeface="Barlow Condensed Medium"/>
              </a:rPr>
              <a:t>Principal subjects / occupational skills covered:</a:t>
            </a:r>
            <a:endParaRPr sz="1600">
              <a:solidFill>
                <a:schemeClr val="dk2"/>
              </a:solidFill>
              <a:latin typeface="Barlow Condensed Medium"/>
              <a:ea typeface="Barlow Condensed Medium"/>
              <a:cs typeface="Barlow Condensed Medium"/>
              <a:sym typeface="Barlow Condensed Medium"/>
            </a:endParaRPr>
          </a:p>
        </p:txBody>
      </p:sp>
      <p:cxnSp>
        <p:nvCxnSpPr>
          <p:cNvPr id="2382" name="Google Shape;2382;p73"/>
          <p:cNvCxnSpPr/>
          <p:nvPr/>
        </p:nvCxnSpPr>
        <p:spPr>
          <a:xfrm>
            <a:off x="3606850" y="3383125"/>
            <a:ext cx="1930500" cy="0"/>
          </a:xfrm>
          <a:prstGeom prst="straightConnector1">
            <a:avLst/>
          </a:prstGeom>
          <a:noFill/>
          <a:ln w="19050" cap="flat" cmpd="sng">
            <a:solidFill>
              <a:schemeClr val="dk2"/>
            </a:solidFill>
            <a:prstDash val="solid"/>
            <a:round/>
            <a:headEnd type="none" w="med" len="med"/>
            <a:tailEnd type="none" w="med" len="med"/>
          </a:ln>
        </p:spPr>
      </p:cxnSp>
      <p:grpSp>
        <p:nvGrpSpPr>
          <p:cNvPr id="2383" name="Google Shape;2383;p73"/>
          <p:cNvGrpSpPr/>
          <p:nvPr/>
        </p:nvGrpSpPr>
        <p:grpSpPr>
          <a:xfrm>
            <a:off x="4333173" y="1670449"/>
            <a:ext cx="477591" cy="477563"/>
            <a:chOff x="685475" y="2318350"/>
            <a:chExt cx="297750" cy="296200"/>
          </a:xfrm>
        </p:grpSpPr>
        <p:sp>
          <p:nvSpPr>
            <p:cNvPr id="2384" name="Google Shape;2384;p73"/>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3"/>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3"/>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90"/>
        <p:cNvGrpSpPr/>
        <p:nvPr/>
      </p:nvGrpSpPr>
      <p:grpSpPr>
        <a:xfrm>
          <a:off x="0" y="0"/>
          <a:ext cx="0" cy="0"/>
          <a:chOff x="0" y="0"/>
          <a:chExt cx="0" cy="0"/>
        </a:xfrm>
      </p:grpSpPr>
      <p:sp>
        <p:nvSpPr>
          <p:cNvPr id="2391" name="Google Shape;2391;p74"/>
          <p:cNvSpPr txBox="1">
            <a:spLocks noGrp="1"/>
          </p:cNvSpPr>
          <p:nvPr>
            <p:ph type="ctrTitle" idx="9"/>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INSTITUTIONS</a:t>
            </a:r>
            <a:endParaRPr/>
          </a:p>
        </p:txBody>
      </p:sp>
      <p:grpSp>
        <p:nvGrpSpPr>
          <p:cNvPr id="2392" name="Google Shape;2392;p74"/>
          <p:cNvGrpSpPr/>
          <p:nvPr/>
        </p:nvGrpSpPr>
        <p:grpSpPr>
          <a:xfrm>
            <a:off x="4272760" y="1667865"/>
            <a:ext cx="598420" cy="598455"/>
            <a:chOff x="917250" y="2165250"/>
            <a:chExt cx="980695" cy="982361"/>
          </a:xfrm>
        </p:grpSpPr>
        <p:sp>
          <p:nvSpPr>
            <p:cNvPr id="2393" name="Google Shape;2393;p74"/>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4"/>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95" name="Google Shape;2395;p74"/>
          <p:cNvCxnSpPr/>
          <p:nvPr/>
        </p:nvCxnSpPr>
        <p:spPr>
          <a:xfrm>
            <a:off x="3606850" y="2855963"/>
            <a:ext cx="1930500" cy="0"/>
          </a:xfrm>
          <a:prstGeom prst="straightConnector1">
            <a:avLst/>
          </a:prstGeom>
          <a:noFill/>
          <a:ln w="19050" cap="flat" cmpd="sng">
            <a:solidFill>
              <a:schemeClr val="dk2"/>
            </a:solidFill>
            <a:prstDash val="solid"/>
            <a:round/>
            <a:headEnd type="none" w="med" len="med"/>
            <a:tailEnd type="none" w="med" len="med"/>
          </a:ln>
        </p:spPr>
      </p:cxnSp>
      <p:grpSp>
        <p:nvGrpSpPr>
          <p:cNvPr id="2396" name="Google Shape;2396;p74"/>
          <p:cNvGrpSpPr/>
          <p:nvPr/>
        </p:nvGrpSpPr>
        <p:grpSpPr>
          <a:xfrm>
            <a:off x="1707760" y="1667865"/>
            <a:ext cx="598420" cy="598455"/>
            <a:chOff x="917250" y="2165250"/>
            <a:chExt cx="980695" cy="982361"/>
          </a:xfrm>
        </p:grpSpPr>
        <p:sp>
          <p:nvSpPr>
            <p:cNvPr id="2397" name="Google Shape;2397;p74"/>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4"/>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99" name="Google Shape;2399;p74"/>
          <p:cNvCxnSpPr/>
          <p:nvPr/>
        </p:nvCxnSpPr>
        <p:spPr>
          <a:xfrm>
            <a:off x="1041850" y="2855963"/>
            <a:ext cx="1930500" cy="0"/>
          </a:xfrm>
          <a:prstGeom prst="straightConnector1">
            <a:avLst/>
          </a:prstGeom>
          <a:noFill/>
          <a:ln w="19050" cap="flat" cmpd="sng">
            <a:solidFill>
              <a:schemeClr val="dk2"/>
            </a:solidFill>
            <a:prstDash val="solid"/>
            <a:round/>
            <a:headEnd type="none" w="med" len="med"/>
            <a:tailEnd type="none" w="med" len="med"/>
          </a:ln>
        </p:spPr>
      </p:cxnSp>
      <p:grpSp>
        <p:nvGrpSpPr>
          <p:cNvPr id="2400" name="Google Shape;2400;p74"/>
          <p:cNvGrpSpPr/>
          <p:nvPr/>
        </p:nvGrpSpPr>
        <p:grpSpPr>
          <a:xfrm>
            <a:off x="6837735" y="1667865"/>
            <a:ext cx="598420" cy="598455"/>
            <a:chOff x="917250" y="2165250"/>
            <a:chExt cx="980695" cy="982361"/>
          </a:xfrm>
        </p:grpSpPr>
        <p:sp>
          <p:nvSpPr>
            <p:cNvPr id="2401" name="Google Shape;2401;p74"/>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4"/>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403" name="Google Shape;2403;p74"/>
          <p:cNvCxnSpPr/>
          <p:nvPr/>
        </p:nvCxnSpPr>
        <p:spPr>
          <a:xfrm>
            <a:off x="6171825" y="2855963"/>
            <a:ext cx="1930500" cy="0"/>
          </a:xfrm>
          <a:prstGeom prst="straightConnector1">
            <a:avLst/>
          </a:prstGeom>
          <a:noFill/>
          <a:ln w="19050" cap="flat" cmpd="sng">
            <a:solidFill>
              <a:schemeClr val="dk2"/>
            </a:solidFill>
            <a:prstDash val="solid"/>
            <a:round/>
            <a:headEnd type="none" w="med" len="med"/>
            <a:tailEnd type="none" w="med" len="med"/>
          </a:ln>
        </p:spPr>
      </p:cxnSp>
      <p:sp>
        <p:nvSpPr>
          <p:cNvPr id="2404" name="Google Shape;2404;p74"/>
          <p:cNvSpPr txBox="1">
            <a:spLocks noGrp="1"/>
          </p:cNvSpPr>
          <p:nvPr>
            <p:ph type="subTitle" idx="1"/>
          </p:nvPr>
        </p:nvSpPr>
        <p:spPr>
          <a:xfrm>
            <a:off x="1042416" y="2331720"/>
            <a:ext cx="1929300" cy="57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INSTITUTION 1</a:t>
            </a:r>
            <a:endParaRPr/>
          </a:p>
        </p:txBody>
      </p:sp>
      <p:sp>
        <p:nvSpPr>
          <p:cNvPr id="2405" name="Google Shape;2405;p74"/>
          <p:cNvSpPr txBox="1">
            <a:spLocks noGrp="1"/>
          </p:cNvSpPr>
          <p:nvPr>
            <p:ph type="title"/>
          </p:nvPr>
        </p:nvSpPr>
        <p:spPr>
          <a:xfrm>
            <a:off x="1041825" y="2843784"/>
            <a:ext cx="1930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2000-2006</a:t>
            </a:r>
            <a:endParaRPr/>
          </a:p>
        </p:txBody>
      </p:sp>
      <p:sp>
        <p:nvSpPr>
          <p:cNvPr id="2406" name="Google Shape;2406;p74"/>
          <p:cNvSpPr txBox="1">
            <a:spLocks noGrp="1"/>
          </p:cNvSpPr>
          <p:nvPr>
            <p:ph type="subTitle" idx="2"/>
          </p:nvPr>
        </p:nvSpPr>
        <p:spPr>
          <a:xfrm>
            <a:off x="1042425" y="3255264"/>
            <a:ext cx="1929300" cy="83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List the subjects here and sort them by relevance</a:t>
            </a:r>
            <a:endParaRPr/>
          </a:p>
        </p:txBody>
      </p:sp>
      <p:sp>
        <p:nvSpPr>
          <p:cNvPr id="2407" name="Google Shape;2407;p74"/>
          <p:cNvSpPr txBox="1">
            <a:spLocks noGrp="1"/>
          </p:cNvSpPr>
          <p:nvPr>
            <p:ph type="subTitle" idx="3"/>
          </p:nvPr>
        </p:nvSpPr>
        <p:spPr>
          <a:xfrm>
            <a:off x="3607341" y="2331720"/>
            <a:ext cx="1929300" cy="57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INSTITUTION 2</a:t>
            </a:r>
            <a:endParaRPr/>
          </a:p>
        </p:txBody>
      </p:sp>
      <p:sp>
        <p:nvSpPr>
          <p:cNvPr id="2408" name="Google Shape;2408;p74"/>
          <p:cNvSpPr txBox="1">
            <a:spLocks noGrp="1"/>
          </p:cNvSpPr>
          <p:nvPr>
            <p:ph type="title" idx="4"/>
          </p:nvPr>
        </p:nvSpPr>
        <p:spPr>
          <a:xfrm>
            <a:off x="3606750" y="2843784"/>
            <a:ext cx="1930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2006-2010</a:t>
            </a:r>
            <a:endParaRPr/>
          </a:p>
        </p:txBody>
      </p:sp>
      <p:sp>
        <p:nvSpPr>
          <p:cNvPr id="2409" name="Google Shape;2409;p74"/>
          <p:cNvSpPr txBox="1">
            <a:spLocks noGrp="1"/>
          </p:cNvSpPr>
          <p:nvPr>
            <p:ph type="subTitle" idx="5"/>
          </p:nvPr>
        </p:nvSpPr>
        <p:spPr>
          <a:xfrm>
            <a:off x="3607350" y="3255264"/>
            <a:ext cx="1929300" cy="83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List the subjects here and sort them by relevance</a:t>
            </a:r>
            <a:endParaRPr/>
          </a:p>
        </p:txBody>
      </p:sp>
      <p:sp>
        <p:nvSpPr>
          <p:cNvPr id="2410" name="Google Shape;2410;p74"/>
          <p:cNvSpPr txBox="1">
            <a:spLocks noGrp="1"/>
          </p:cNvSpPr>
          <p:nvPr>
            <p:ph type="subTitle" idx="6"/>
          </p:nvPr>
        </p:nvSpPr>
        <p:spPr>
          <a:xfrm>
            <a:off x="6172266" y="2331720"/>
            <a:ext cx="1929300" cy="57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INSTITUTION 3</a:t>
            </a:r>
            <a:endParaRPr/>
          </a:p>
        </p:txBody>
      </p:sp>
      <p:sp>
        <p:nvSpPr>
          <p:cNvPr id="2411" name="Google Shape;2411;p74"/>
          <p:cNvSpPr txBox="1">
            <a:spLocks noGrp="1"/>
          </p:cNvSpPr>
          <p:nvPr>
            <p:ph type="title" idx="7"/>
          </p:nvPr>
        </p:nvSpPr>
        <p:spPr>
          <a:xfrm>
            <a:off x="6171675" y="2843784"/>
            <a:ext cx="1930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2010-2019</a:t>
            </a:r>
            <a:endParaRPr/>
          </a:p>
        </p:txBody>
      </p:sp>
      <p:sp>
        <p:nvSpPr>
          <p:cNvPr id="2412" name="Google Shape;2412;p74"/>
          <p:cNvSpPr txBox="1">
            <a:spLocks noGrp="1"/>
          </p:cNvSpPr>
          <p:nvPr>
            <p:ph type="subTitle" idx="8"/>
          </p:nvPr>
        </p:nvSpPr>
        <p:spPr>
          <a:xfrm>
            <a:off x="6172275" y="3255264"/>
            <a:ext cx="1929300" cy="83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List the subjects here and sort them by relevance</a:t>
            </a:r>
            <a:endParaRPr/>
          </a:p>
        </p:txBody>
      </p:sp>
      <p:grpSp>
        <p:nvGrpSpPr>
          <p:cNvPr id="2413" name="Google Shape;2413;p74"/>
          <p:cNvGrpSpPr/>
          <p:nvPr/>
        </p:nvGrpSpPr>
        <p:grpSpPr>
          <a:xfrm>
            <a:off x="4453067" y="1850656"/>
            <a:ext cx="237753" cy="237747"/>
            <a:chOff x="6167350" y="2672800"/>
            <a:chExt cx="297750" cy="295375"/>
          </a:xfrm>
        </p:grpSpPr>
        <p:sp>
          <p:nvSpPr>
            <p:cNvPr id="2414" name="Google Shape;2414;p74"/>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4"/>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4"/>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4"/>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4"/>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9" name="Google Shape;2419;p74"/>
          <p:cNvSpPr/>
          <p:nvPr/>
        </p:nvSpPr>
        <p:spPr>
          <a:xfrm>
            <a:off x="1885097" y="1848216"/>
            <a:ext cx="244002" cy="237747"/>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0" name="Google Shape;2420;p74"/>
          <p:cNvGrpSpPr/>
          <p:nvPr/>
        </p:nvGrpSpPr>
        <p:grpSpPr>
          <a:xfrm>
            <a:off x="7018195" y="1848225"/>
            <a:ext cx="237754" cy="237731"/>
            <a:chOff x="-35495600" y="1912725"/>
            <a:chExt cx="292225" cy="293025"/>
          </a:xfrm>
        </p:grpSpPr>
        <p:sp>
          <p:nvSpPr>
            <p:cNvPr id="2421" name="Google Shape;2421;p7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27"/>
        <p:cNvGrpSpPr/>
        <p:nvPr/>
      </p:nvGrpSpPr>
      <p:grpSpPr>
        <a:xfrm>
          <a:off x="0" y="0"/>
          <a:ext cx="0" cy="0"/>
          <a:chOff x="0" y="0"/>
          <a:chExt cx="0" cy="0"/>
        </a:xfrm>
      </p:grpSpPr>
      <p:sp>
        <p:nvSpPr>
          <p:cNvPr id="2428" name="Google Shape;2428;p75"/>
          <p:cNvSpPr txBox="1">
            <a:spLocks noGrp="1"/>
          </p:cNvSpPr>
          <p:nvPr>
            <p:ph type="title"/>
          </p:nvPr>
        </p:nvSpPr>
        <p:spPr>
          <a:xfrm>
            <a:off x="1869525" y="1705650"/>
            <a:ext cx="5405100" cy="173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9600"/>
              <a:t>AWESOME WORDS</a:t>
            </a:r>
            <a:endParaRPr sz="9600"/>
          </a:p>
        </p:txBody>
      </p:sp>
      <p:cxnSp>
        <p:nvCxnSpPr>
          <p:cNvPr id="2429" name="Google Shape;2429;p75"/>
          <p:cNvCxnSpPr/>
          <p:nvPr/>
        </p:nvCxnSpPr>
        <p:spPr>
          <a:xfrm>
            <a:off x="4572000" y="-274587"/>
            <a:ext cx="0" cy="2753700"/>
          </a:xfrm>
          <a:prstGeom prst="straightConnector1">
            <a:avLst/>
          </a:prstGeom>
          <a:noFill/>
          <a:ln w="28575" cap="flat" cmpd="sng">
            <a:solidFill>
              <a:schemeClr val="accent4"/>
            </a:solidFill>
            <a:prstDash val="solid"/>
            <a:round/>
            <a:headEnd type="none" w="med" len="med"/>
            <a:tailEnd type="none" w="med" len="med"/>
          </a:ln>
        </p:spPr>
      </p:cxnSp>
      <p:cxnSp>
        <p:nvCxnSpPr>
          <p:cNvPr id="2430" name="Google Shape;2430;p75"/>
          <p:cNvCxnSpPr/>
          <p:nvPr/>
        </p:nvCxnSpPr>
        <p:spPr>
          <a:xfrm>
            <a:off x="4572000" y="2511963"/>
            <a:ext cx="0" cy="275370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11"/>
        <p:cNvGrpSpPr/>
        <p:nvPr/>
      </p:nvGrpSpPr>
      <p:grpSpPr>
        <a:xfrm>
          <a:off x="0" y="0"/>
          <a:ext cx="0" cy="0"/>
          <a:chOff x="0" y="0"/>
          <a:chExt cx="0" cy="0"/>
        </a:xfrm>
      </p:grpSpPr>
      <p:sp>
        <p:nvSpPr>
          <p:cNvPr id="2012" name="Google Shape;2012;p54"/>
          <p:cNvSpPr txBox="1">
            <a:spLocks noGrp="1"/>
          </p:cNvSpPr>
          <p:nvPr>
            <p:ph type="ctrTitle" idx="7"/>
          </p:nvPr>
        </p:nvSpPr>
        <p:spPr>
          <a:xfrm>
            <a:off x="4155425" y="3962650"/>
            <a:ext cx="4275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What’s next?</a:t>
            </a:r>
            <a:endParaRPr sz="2800" dirty="0"/>
          </a:p>
        </p:txBody>
      </p:sp>
      <p:sp>
        <p:nvSpPr>
          <p:cNvPr id="2013" name="Google Shape;2013;p54"/>
          <p:cNvSpPr txBox="1">
            <a:spLocks noGrp="1"/>
          </p:cNvSpPr>
          <p:nvPr>
            <p:ph type="ctrTitle"/>
          </p:nvPr>
        </p:nvSpPr>
        <p:spPr>
          <a:xfrm>
            <a:off x="4155425" y="1966900"/>
            <a:ext cx="4275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Time series clustering challenges</a:t>
            </a:r>
            <a:endParaRPr sz="2800" dirty="0"/>
          </a:p>
        </p:txBody>
      </p:sp>
      <p:sp>
        <p:nvSpPr>
          <p:cNvPr id="2014" name="Google Shape;2014;p54"/>
          <p:cNvSpPr txBox="1">
            <a:spLocks noGrp="1"/>
          </p:cNvSpPr>
          <p:nvPr>
            <p:ph type="title" idx="2"/>
          </p:nvPr>
        </p:nvSpPr>
        <p:spPr>
          <a:xfrm>
            <a:off x="2319727" y="1966888"/>
            <a:ext cx="14607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2015" name="Google Shape;2015;p54"/>
          <p:cNvSpPr txBox="1">
            <a:spLocks noGrp="1"/>
          </p:cNvSpPr>
          <p:nvPr>
            <p:ph type="ctrTitle" idx="3"/>
          </p:nvPr>
        </p:nvSpPr>
        <p:spPr>
          <a:xfrm>
            <a:off x="4155425" y="2632150"/>
            <a:ext cx="4275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Solutions proposed</a:t>
            </a:r>
            <a:endParaRPr sz="2800" dirty="0"/>
          </a:p>
        </p:txBody>
      </p:sp>
      <p:sp>
        <p:nvSpPr>
          <p:cNvPr id="2016" name="Google Shape;2016;p54"/>
          <p:cNvSpPr txBox="1">
            <a:spLocks noGrp="1"/>
          </p:cNvSpPr>
          <p:nvPr>
            <p:ph type="title" idx="4"/>
          </p:nvPr>
        </p:nvSpPr>
        <p:spPr>
          <a:xfrm>
            <a:off x="2319727" y="2632138"/>
            <a:ext cx="14607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2017" name="Google Shape;2017;p54"/>
          <p:cNvSpPr txBox="1">
            <a:spLocks noGrp="1"/>
          </p:cNvSpPr>
          <p:nvPr>
            <p:ph type="ctrTitle" idx="5"/>
          </p:nvPr>
        </p:nvSpPr>
        <p:spPr>
          <a:xfrm>
            <a:off x="4155425" y="3297400"/>
            <a:ext cx="4275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Verification of the solutions</a:t>
            </a:r>
            <a:endParaRPr sz="2800" dirty="0"/>
          </a:p>
        </p:txBody>
      </p:sp>
      <p:sp>
        <p:nvSpPr>
          <p:cNvPr id="2018" name="Google Shape;2018;p54"/>
          <p:cNvSpPr txBox="1">
            <a:spLocks noGrp="1"/>
          </p:cNvSpPr>
          <p:nvPr>
            <p:ph type="title" idx="6"/>
          </p:nvPr>
        </p:nvSpPr>
        <p:spPr>
          <a:xfrm>
            <a:off x="2319727" y="3297388"/>
            <a:ext cx="14607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2019" name="Google Shape;2019;p54"/>
          <p:cNvSpPr txBox="1">
            <a:spLocks noGrp="1"/>
          </p:cNvSpPr>
          <p:nvPr>
            <p:ph type="title" idx="8"/>
          </p:nvPr>
        </p:nvSpPr>
        <p:spPr>
          <a:xfrm>
            <a:off x="2319727" y="3962638"/>
            <a:ext cx="14607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2020" name="Google Shape;2020;p54"/>
          <p:cNvSpPr txBox="1">
            <a:spLocks noGrp="1"/>
          </p:cNvSpPr>
          <p:nvPr>
            <p:ph type="ctrTitle" idx="9"/>
          </p:nvPr>
        </p:nvSpPr>
        <p:spPr>
          <a:xfrm>
            <a:off x="4155425" y="1184800"/>
            <a:ext cx="38886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cxnSp>
        <p:nvCxnSpPr>
          <p:cNvPr id="2021" name="Google Shape;2021;p54"/>
          <p:cNvCxnSpPr/>
          <p:nvPr/>
        </p:nvCxnSpPr>
        <p:spPr>
          <a:xfrm>
            <a:off x="3986825" y="-16500"/>
            <a:ext cx="0" cy="448860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21"/>
                                        </p:tgtEl>
                                        <p:attrNameLst>
                                          <p:attrName>style.visibility</p:attrName>
                                        </p:attrNameLst>
                                      </p:cBhvr>
                                      <p:to>
                                        <p:strVal val="visible"/>
                                      </p:to>
                                    </p:set>
                                    <p:anim calcmode="lin" valueType="num">
                                      <p:cBhvr additive="base">
                                        <p:cTn id="7" dur="1000"/>
                                        <p:tgtEl>
                                          <p:spTgt spid="20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34"/>
        <p:cNvGrpSpPr/>
        <p:nvPr/>
      </p:nvGrpSpPr>
      <p:grpSpPr>
        <a:xfrm>
          <a:off x="0" y="0"/>
          <a:ext cx="0" cy="0"/>
          <a:chOff x="0" y="0"/>
          <a:chExt cx="0" cy="0"/>
        </a:xfrm>
      </p:grpSpPr>
      <p:sp>
        <p:nvSpPr>
          <p:cNvPr id="2435" name="Google Shape;2435;p76"/>
          <p:cNvSpPr txBox="1">
            <a:spLocks noGrp="1"/>
          </p:cNvSpPr>
          <p:nvPr>
            <p:ph type="title"/>
          </p:nvPr>
        </p:nvSpPr>
        <p:spPr>
          <a:xfrm>
            <a:off x="3576150" y="1906435"/>
            <a:ext cx="5405100" cy="202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900"/>
              <a:t>AWESOME</a:t>
            </a:r>
            <a:r>
              <a:rPr lang="en" sz="6400"/>
              <a:t> </a:t>
            </a:r>
            <a:r>
              <a:rPr lang="en" sz="9400">
                <a:solidFill>
                  <a:schemeClr val="accent2"/>
                </a:solidFill>
              </a:rPr>
              <a:t>WORDS</a:t>
            </a:r>
            <a:endParaRPr sz="9400">
              <a:solidFill>
                <a:schemeClr val="accent2"/>
              </a:solidFill>
            </a:endParaRPr>
          </a:p>
        </p:txBody>
      </p:sp>
      <p:cxnSp>
        <p:nvCxnSpPr>
          <p:cNvPr id="2436" name="Google Shape;2436;p76"/>
          <p:cNvCxnSpPr/>
          <p:nvPr/>
        </p:nvCxnSpPr>
        <p:spPr>
          <a:xfrm rot="10800000">
            <a:off x="3370175" y="-198250"/>
            <a:ext cx="0" cy="389070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40"/>
        <p:cNvGrpSpPr/>
        <p:nvPr/>
      </p:nvGrpSpPr>
      <p:grpSpPr>
        <a:xfrm>
          <a:off x="0" y="0"/>
          <a:ext cx="0" cy="0"/>
          <a:chOff x="0" y="0"/>
          <a:chExt cx="0" cy="0"/>
        </a:xfrm>
      </p:grpSpPr>
      <p:sp>
        <p:nvSpPr>
          <p:cNvPr id="2441" name="Google Shape;2441;p77"/>
          <p:cNvSpPr txBox="1">
            <a:spLocks noGrp="1"/>
          </p:cNvSpPr>
          <p:nvPr>
            <p:ph type="title"/>
          </p:nvPr>
        </p:nvSpPr>
        <p:spPr>
          <a:xfrm>
            <a:off x="713225" y="978238"/>
            <a:ext cx="3147300" cy="229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THE CONCEPT</a:t>
            </a:r>
            <a:endParaRPr/>
          </a:p>
        </p:txBody>
      </p:sp>
      <p:sp>
        <p:nvSpPr>
          <p:cNvPr id="2442" name="Google Shape;2442;p77"/>
          <p:cNvSpPr txBox="1">
            <a:spLocks noGrp="1"/>
          </p:cNvSpPr>
          <p:nvPr>
            <p:ph type="subTitle" idx="1"/>
          </p:nvPr>
        </p:nvSpPr>
        <p:spPr>
          <a:xfrm>
            <a:off x="713225" y="3357063"/>
            <a:ext cx="3147300" cy="8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a:t>
            </a:r>
            <a:endParaRPr/>
          </a:p>
        </p:txBody>
      </p:sp>
      <p:pic>
        <p:nvPicPr>
          <p:cNvPr id="2443" name="Google Shape;2443;p77"/>
          <p:cNvPicPr preferRelativeResize="0"/>
          <p:nvPr/>
        </p:nvPicPr>
        <p:blipFill rotWithShape="1">
          <a:blip r:embed="rId3">
            <a:alphaModFix/>
          </a:blip>
          <a:srcRect b="13800"/>
          <a:stretch/>
        </p:blipFill>
        <p:spPr>
          <a:xfrm rot="5400000">
            <a:off x="4462602" y="649748"/>
            <a:ext cx="4111200" cy="3543900"/>
          </a:xfrm>
          <a:prstGeom prst="triangle">
            <a:avLst>
              <a:gd name="adj" fmla="val 50053"/>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47"/>
        <p:cNvGrpSpPr/>
        <p:nvPr/>
      </p:nvGrpSpPr>
      <p:grpSpPr>
        <a:xfrm>
          <a:off x="0" y="0"/>
          <a:ext cx="0" cy="0"/>
          <a:chOff x="0" y="0"/>
          <a:chExt cx="0" cy="0"/>
        </a:xfrm>
      </p:grpSpPr>
      <p:sp>
        <p:nvSpPr>
          <p:cNvPr id="2448" name="Google Shape;2448;p78"/>
          <p:cNvSpPr txBox="1">
            <a:spLocks noGrp="1"/>
          </p:cNvSpPr>
          <p:nvPr>
            <p:ph type="title"/>
          </p:nvPr>
        </p:nvSpPr>
        <p:spPr>
          <a:xfrm>
            <a:off x="4655050" y="445100"/>
            <a:ext cx="3775500" cy="2240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 PICTURE ALWAYS REINFORCES THE CONCEPT</a:t>
            </a:r>
            <a:endParaRPr/>
          </a:p>
        </p:txBody>
      </p:sp>
      <p:sp>
        <p:nvSpPr>
          <p:cNvPr id="2449" name="Google Shape;2449;p78"/>
          <p:cNvSpPr txBox="1">
            <a:spLocks noGrp="1"/>
          </p:cNvSpPr>
          <p:nvPr>
            <p:ph type="subTitle" idx="1"/>
          </p:nvPr>
        </p:nvSpPr>
        <p:spPr>
          <a:xfrm>
            <a:off x="5344075" y="2622950"/>
            <a:ext cx="3086700" cy="880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Images reveal large amounts of data, so remember: use an image instead of a long text </a:t>
            </a:r>
            <a:endParaRPr/>
          </a:p>
        </p:txBody>
      </p:sp>
      <p:sp>
        <p:nvSpPr>
          <p:cNvPr id="2450" name="Google Shape;2450;p78"/>
          <p:cNvSpPr/>
          <p:nvPr/>
        </p:nvSpPr>
        <p:spPr>
          <a:xfrm rot="-5400000" flipH="1">
            <a:off x="-2530369" y="4827050"/>
            <a:ext cx="3474600" cy="2999700"/>
          </a:xfrm>
          <a:prstGeom prst="triangle">
            <a:avLst>
              <a:gd name="adj" fmla="val 50000"/>
            </a:avLst>
          </a:prstGeom>
          <a:solidFill>
            <a:schemeClr val="accent3"/>
          </a:solidFill>
          <a:ln>
            <a:noFill/>
          </a:ln>
          <a:effectLst>
            <a:outerShdw blurRad="142875"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8"/>
          <p:cNvSpPr/>
          <p:nvPr/>
        </p:nvSpPr>
        <p:spPr>
          <a:xfrm rot="-5400000" flipH="1">
            <a:off x="469031" y="3089500"/>
            <a:ext cx="3474600" cy="2999700"/>
          </a:xfrm>
          <a:prstGeom prst="triangle">
            <a:avLst>
              <a:gd name="adj" fmla="val 50000"/>
            </a:avLst>
          </a:prstGeom>
          <a:solidFill>
            <a:schemeClr val="accent4"/>
          </a:solidFill>
          <a:ln>
            <a:noFill/>
          </a:ln>
          <a:effectLst>
            <a:outerShdw blurRad="142875"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8"/>
          <p:cNvSpPr/>
          <p:nvPr/>
        </p:nvSpPr>
        <p:spPr>
          <a:xfrm rot="-5400000" flipH="1">
            <a:off x="3468431" y="4827050"/>
            <a:ext cx="3474600" cy="2999700"/>
          </a:xfrm>
          <a:prstGeom prst="triangle">
            <a:avLst>
              <a:gd name="adj" fmla="val 50000"/>
            </a:avLst>
          </a:prstGeom>
          <a:solidFill>
            <a:schemeClr val="accent5"/>
          </a:solidFill>
          <a:ln>
            <a:noFill/>
          </a:ln>
          <a:effectLst>
            <a:outerShdw blurRad="142875"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8"/>
          <p:cNvSpPr/>
          <p:nvPr/>
        </p:nvSpPr>
        <p:spPr>
          <a:xfrm rot="5400000">
            <a:off x="6467831" y="4827050"/>
            <a:ext cx="3474600" cy="2999700"/>
          </a:xfrm>
          <a:prstGeom prst="triangle">
            <a:avLst>
              <a:gd name="adj" fmla="val 50000"/>
            </a:avLst>
          </a:prstGeom>
          <a:solidFill>
            <a:schemeClr val="lt2"/>
          </a:solidFill>
          <a:ln>
            <a:noFill/>
          </a:ln>
          <a:effectLst>
            <a:outerShdw blurRad="142875"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8"/>
          <p:cNvSpPr/>
          <p:nvPr/>
        </p:nvSpPr>
        <p:spPr>
          <a:xfrm rot="-5400000" flipH="1">
            <a:off x="-2530369" y="1352450"/>
            <a:ext cx="3474600" cy="2999700"/>
          </a:xfrm>
          <a:prstGeom prst="triangle">
            <a:avLst>
              <a:gd name="adj" fmla="val 50000"/>
            </a:avLst>
          </a:prstGeom>
          <a:solidFill>
            <a:schemeClr val="accent1"/>
          </a:solidFill>
          <a:ln>
            <a:noFill/>
          </a:ln>
          <a:effectLst>
            <a:outerShdw blurRad="142875"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55" name="Google Shape;2455;p78"/>
          <p:cNvPicPr preferRelativeResize="0"/>
          <p:nvPr/>
        </p:nvPicPr>
        <p:blipFill rotWithShape="1">
          <a:blip r:embed="rId3">
            <a:alphaModFix/>
          </a:blip>
          <a:srcRect l="14484" t="27065" r="23240" b="-3412"/>
          <a:stretch/>
        </p:blipFill>
        <p:spPr>
          <a:xfrm rot="5400000">
            <a:off x="469025" y="1352738"/>
            <a:ext cx="3474600" cy="2999100"/>
          </a:xfrm>
          <a:prstGeom prst="triangle">
            <a:avLst>
              <a:gd name="adj" fmla="val 50000"/>
            </a:avLst>
          </a:prstGeom>
          <a:noFill/>
          <a:ln>
            <a:noFill/>
          </a:ln>
          <a:effectLst>
            <a:outerShdw blurRad="142875" dist="38100" dir="5400000" algn="bl" rotWithShape="0">
              <a:srgbClr val="000000">
                <a:alpha val="50000"/>
              </a:srgbClr>
            </a:outerShdw>
          </a:effectLst>
        </p:spPr>
      </p:pic>
      <p:sp>
        <p:nvSpPr>
          <p:cNvPr id="2456" name="Google Shape;2456;p78"/>
          <p:cNvSpPr/>
          <p:nvPr/>
        </p:nvSpPr>
        <p:spPr>
          <a:xfrm rot="5400000">
            <a:off x="-2530369" y="3089500"/>
            <a:ext cx="3474600" cy="2999700"/>
          </a:xfrm>
          <a:prstGeom prst="triangle">
            <a:avLst>
              <a:gd name="adj" fmla="val 50000"/>
            </a:avLst>
          </a:prstGeom>
          <a:solidFill>
            <a:schemeClr val="dk2"/>
          </a:solidFill>
          <a:ln>
            <a:noFill/>
          </a:ln>
          <a:effectLst>
            <a:outerShdw blurRad="142875"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8"/>
          <p:cNvSpPr/>
          <p:nvPr/>
        </p:nvSpPr>
        <p:spPr>
          <a:xfrm rot="5400000">
            <a:off x="3468431" y="3089500"/>
            <a:ext cx="3474600" cy="2999700"/>
          </a:xfrm>
          <a:prstGeom prst="triangle">
            <a:avLst>
              <a:gd name="adj" fmla="val 50000"/>
            </a:avLst>
          </a:prstGeom>
          <a:solidFill>
            <a:schemeClr val="accent2"/>
          </a:solidFill>
          <a:ln>
            <a:noFill/>
          </a:ln>
          <a:effectLst>
            <a:outerShdw blurRad="142875"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8"/>
          <p:cNvSpPr/>
          <p:nvPr/>
        </p:nvSpPr>
        <p:spPr>
          <a:xfrm rot="5400000">
            <a:off x="469031" y="4827050"/>
            <a:ext cx="3474600" cy="2999700"/>
          </a:xfrm>
          <a:prstGeom prst="triangle">
            <a:avLst>
              <a:gd name="adj" fmla="val 50000"/>
            </a:avLst>
          </a:prstGeom>
          <a:solidFill>
            <a:schemeClr val="accent6"/>
          </a:solidFill>
          <a:ln>
            <a:noFill/>
          </a:ln>
          <a:effectLst>
            <a:outerShdw blurRad="142875"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8"/>
          <p:cNvSpPr/>
          <p:nvPr/>
        </p:nvSpPr>
        <p:spPr>
          <a:xfrm rot="5400000">
            <a:off x="-2530369" y="-385100"/>
            <a:ext cx="3474600" cy="2999700"/>
          </a:xfrm>
          <a:prstGeom prst="triangle">
            <a:avLst>
              <a:gd name="adj" fmla="val 50000"/>
            </a:avLst>
          </a:prstGeom>
          <a:solidFill>
            <a:schemeClr val="accent2"/>
          </a:solidFill>
          <a:ln>
            <a:noFill/>
          </a:ln>
          <a:effectLst>
            <a:outerShdw blurRad="142875"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63"/>
        <p:cNvGrpSpPr/>
        <p:nvPr/>
      </p:nvGrpSpPr>
      <p:grpSpPr>
        <a:xfrm>
          <a:off x="0" y="0"/>
          <a:ext cx="0" cy="0"/>
          <a:chOff x="0" y="0"/>
          <a:chExt cx="0" cy="0"/>
        </a:xfrm>
      </p:grpSpPr>
      <p:sp>
        <p:nvSpPr>
          <p:cNvPr id="2464" name="Google Shape;2464;p79"/>
          <p:cNvSpPr txBox="1">
            <a:spLocks noGrp="1"/>
          </p:cNvSpPr>
          <p:nvPr>
            <p:ph type="title"/>
          </p:nvPr>
        </p:nvSpPr>
        <p:spPr>
          <a:xfrm>
            <a:off x="713225" y="2321675"/>
            <a:ext cx="2230800" cy="228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IS WORTH A THOUSAND WORDS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68"/>
        <p:cNvGrpSpPr/>
        <p:nvPr/>
      </p:nvGrpSpPr>
      <p:grpSpPr>
        <a:xfrm>
          <a:off x="0" y="0"/>
          <a:ext cx="0" cy="0"/>
          <a:chOff x="0" y="0"/>
          <a:chExt cx="0" cy="0"/>
        </a:xfrm>
      </p:grpSpPr>
      <p:sp>
        <p:nvSpPr>
          <p:cNvPr id="2469" name="Google Shape;2469;p80"/>
          <p:cNvSpPr/>
          <p:nvPr/>
        </p:nvSpPr>
        <p:spPr>
          <a:xfrm>
            <a:off x="0" y="3236075"/>
            <a:ext cx="5541300" cy="1372500"/>
          </a:xfrm>
          <a:prstGeom prst="rect">
            <a:avLst/>
          </a:pr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0"/>
          <p:cNvSpPr txBox="1">
            <a:spLocks noGrp="1"/>
          </p:cNvSpPr>
          <p:nvPr>
            <p:ph type="title"/>
          </p:nvPr>
        </p:nvSpPr>
        <p:spPr>
          <a:xfrm>
            <a:off x="713225" y="3236075"/>
            <a:ext cx="3576000" cy="137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69"/>
                                        </p:tgtEl>
                                        <p:attrNameLst>
                                          <p:attrName>style.visibility</p:attrName>
                                        </p:attrNameLst>
                                      </p:cBhvr>
                                      <p:to>
                                        <p:strVal val="visible"/>
                                      </p:to>
                                    </p:set>
                                    <p:anim calcmode="lin" valueType="num">
                                      <p:cBhvr additive="base">
                                        <p:cTn id="7" dur="1000"/>
                                        <p:tgtEl>
                                          <p:spTgt spid="2469"/>
                                        </p:tgtEl>
                                        <p:attrNameLst>
                                          <p:attrName>ppt_x</p:attrName>
                                        </p:attrNameLst>
                                      </p:cBhvr>
                                      <p:tavLst>
                                        <p:tav tm="0">
                                          <p:val>
                                            <p:strVal val="#ppt_x-1"/>
                                          </p:val>
                                        </p:tav>
                                        <p:tav tm="100000">
                                          <p:val>
                                            <p:strVal val="#ppt_x"/>
                                          </p:val>
                                        </p:tav>
                                      </p:tavLst>
                                    </p:anim>
                                  </p:childTnLst>
                                </p:cTn>
                              </p:par>
                            </p:childTnLst>
                          </p:cTn>
                        </p:par>
                        <p:par>
                          <p:cTn id="8" fill="hold">
                            <p:stCondLst>
                              <p:cond delay="1000"/>
                            </p:stCondLst>
                            <p:childTnLst>
                              <p:par>
                                <p:cTn id="9" presetID="23" presetClass="entr" presetSubtype="16" fill="hold" nodeType="afterEffect">
                                  <p:stCondLst>
                                    <p:cond delay="0"/>
                                  </p:stCondLst>
                                  <p:childTnLst>
                                    <p:set>
                                      <p:cBhvr>
                                        <p:cTn id="10" dur="1" fill="hold">
                                          <p:stCondLst>
                                            <p:cond delay="0"/>
                                          </p:stCondLst>
                                        </p:cTn>
                                        <p:tgtEl>
                                          <p:spTgt spid="2470"/>
                                        </p:tgtEl>
                                        <p:attrNameLst>
                                          <p:attrName>style.visibility</p:attrName>
                                        </p:attrNameLst>
                                      </p:cBhvr>
                                      <p:to>
                                        <p:strVal val="visible"/>
                                      </p:to>
                                    </p:set>
                                    <p:anim calcmode="lin" valueType="num">
                                      <p:cBhvr additive="base">
                                        <p:cTn id="11" dur="1000"/>
                                        <p:tgtEl>
                                          <p:spTgt spid="2470"/>
                                        </p:tgtEl>
                                        <p:attrNameLst>
                                          <p:attrName>ppt_w</p:attrName>
                                        </p:attrNameLst>
                                      </p:cBhvr>
                                      <p:tavLst>
                                        <p:tav tm="0">
                                          <p:val>
                                            <p:strVal val="0"/>
                                          </p:val>
                                        </p:tav>
                                        <p:tav tm="100000">
                                          <p:val>
                                            <p:strVal val="#ppt_w"/>
                                          </p:val>
                                        </p:tav>
                                      </p:tavLst>
                                    </p:anim>
                                    <p:anim calcmode="lin" valueType="num">
                                      <p:cBhvr additive="base">
                                        <p:cTn id="12" dur="1000"/>
                                        <p:tgtEl>
                                          <p:spTgt spid="2470"/>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74"/>
        <p:cNvGrpSpPr/>
        <p:nvPr/>
      </p:nvGrpSpPr>
      <p:grpSpPr>
        <a:xfrm>
          <a:off x="0" y="0"/>
          <a:ext cx="0" cy="0"/>
          <a:chOff x="0" y="0"/>
          <a:chExt cx="0" cy="0"/>
        </a:xfrm>
      </p:grpSpPr>
      <p:sp>
        <p:nvSpPr>
          <p:cNvPr id="2475" name="Google Shape;2475;p81"/>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WORKING PLACES</a:t>
            </a:r>
            <a:endParaRPr/>
          </a:p>
        </p:txBody>
      </p:sp>
      <p:sp>
        <p:nvSpPr>
          <p:cNvPr id="2476" name="Google Shape;2476;p81"/>
          <p:cNvSpPr txBox="1"/>
          <p:nvPr/>
        </p:nvSpPr>
        <p:spPr>
          <a:xfrm>
            <a:off x="6655986" y="1626000"/>
            <a:ext cx="1774800" cy="57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It’s the smallest planet of them all</a:t>
            </a:r>
            <a:endParaRPr>
              <a:solidFill>
                <a:schemeClr val="dk1"/>
              </a:solidFill>
              <a:latin typeface="Arvo"/>
              <a:ea typeface="Arvo"/>
              <a:cs typeface="Arvo"/>
              <a:sym typeface="Arvo"/>
            </a:endParaRPr>
          </a:p>
        </p:txBody>
      </p:sp>
      <p:sp>
        <p:nvSpPr>
          <p:cNvPr id="2477" name="Google Shape;2477;p81"/>
          <p:cNvSpPr txBox="1"/>
          <p:nvPr/>
        </p:nvSpPr>
        <p:spPr>
          <a:xfrm>
            <a:off x="6655981" y="1228479"/>
            <a:ext cx="1481400" cy="39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MERCURY</a:t>
            </a:r>
            <a:endParaRPr sz="2000">
              <a:solidFill>
                <a:schemeClr val="dk1"/>
              </a:solidFill>
              <a:latin typeface="Barlow Condensed SemiBold"/>
              <a:ea typeface="Barlow Condensed SemiBold"/>
              <a:cs typeface="Barlow Condensed SemiBold"/>
              <a:sym typeface="Barlow Condensed SemiBold"/>
            </a:endParaRPr>
          </a:p>
        </p:txBody>
      </p:sp>
      <p:sp>
        <p:nvSpPr>
          <p:cNvPr id="2478" name="Google Shape;2478;p81"/>
          <p:cNvSpPr txBox="1"/>
          <p:nvPr/>
        </p:nvSpPr>
        <p:spPr>
          <a:xfrm>
            <a:off x="6655986" y="2729432"/>
            <a:ext cx="1774800" cy="57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It’s a gas giant and has rings</a:t>
            </a:r>
            <a:endParaRPr>
              <a:solidFill>
                <a:schemeClr val="dk1"/>
              </a:solidFill>
              <a:latin typeface="Arvo"/>
              <a:ea typeface="Arvo"/>
              <a:cs typeface="Arvo"/>
              <a:sym typeface="Arvo"/>
            </a:endParaRPr>
          </a:p>
        </p:txBody>
      </p:sp>
      <p:sp>
        <p:nvSpPr>
          <p:cNvPr id="2479" name="Google Shape;2479;p81"/>
          <p:cNvSpPr txBox="1"/>
          <p:nvPr/>
        </p:nvSpPr>
        <p:spPr>
          <a:xfrm>
            <a:off x="6655981" y="2331911"/>
            <a:ext cx="1481400" cy="39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SATURN</a:t>
            </a:r>
            <a:endParaRPr sz="2000">
              <a:solidFill>
                <a:schemeClr val="dk1"/>
              </a:solidFill>
              <a:latin typeface="Barlow Condensed SemiBold"/>
              <a:ea typeface="Barlow Condensed SemiBold"/>
              <a:cs typeface="Barlow Condensed SemiBold"/>
              <a:sym typeface="Barlow Condensed SemiBold"/>
            </a:endParaRPr>
          </a:p>
        </p:txBody>
      </p:sp>
      <p:sp>
        <p:nvSpPr>
          <p:cNvPr id="2480" name="Google Shape;2480;p81"/>
          <p:cNvSpPr txBox="1"/>
          <p:nvPr/>
        </p:nvSpPr>
        <p:spPr>
          <a:xfrm>
            <a:off x="6655986" y="3836875"/>
            <a:ext cx="1774800" cy="57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It’s very far away from Earth</a:t>
            </a:r>
            <a:endParaRPr>
              <a:solidFill>
                <a:schemeClr val="dk1"/>
              </a:solidFill>
              <a:latin typeface="Arvo"/>
              <a:ea typeface="Arvo"/>
              <a:cs typeface="Arvo"/>
              <a:sym typeface="Arvo"/>
            </a:endParaRPr>
          </a:p>
        </p:txBody>
      </p:sp>
      <p:sp>
        <p:nvSpPr>
          <p:cNvPr id="2481" name="Google Shape;2481;p81"/>
          <p:cNvSpPr txBox="1"/>
          <p:nvPr/>
        </p:nvSpPr>
        <p:spPr>
          <a:xfrm>
            <a:off x="6655981" y="3439354"/>
            <a:ext cx="1481400" cy="39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NEPTUNE</a:t>
            </a:r>
            <a:endParaRPr sz="2000">
              <a:solidFill>
                <a:schemeClr val="dk1"/>
              </a:solidFill>
              <a:latin typeface="Barlow Condensed SemiBold"/>
              <a:ea typeface="Barlow Condensed SemiBold"/>
              <a:cs typeface="Barlow Condensed SemiBold"/>
              <a:sym typeface="Barlow Condensed SemiBold"/>
            </a:endParaRPr>
          </a:p>
        </p:txBody>
      </p:sp>
      <p:grpSp>
        <p:nvGrpSpPr>
          <p:cNvPr id="2482" name="Google Shape;2482;p81"/>
          <p:cNvGrpSpPr/>
          <p:nvPr/>
        </p:nvGrpSpPr>
        <p:grpSpPr>
          <a:xfrm>
            <a:off x="5793911" y="2502744"/>
            <a:ext cx="658500" cy="658500"/>
            <a:chOff x="4980275" y="2405525"/>
            <a:chExt cx="658500" cy="658500"/>
          </a:xfrm>
        </p:grpSpPr>
        <p:sp>
          <p:nvSpPr>
            <p:cNvPr id="2483" name="Google Shape;2483;p81"/>
            <p:cNvSpPr/>
            <p:nvPr/>
          </p:nvSpPr>
          <p:spPr>
            <a:xfrm>
              <a:off x="4980275" y="2405525"/>
              <a:ext cx="658500" cy="658500"/>
            </a:xfrm>
            <a:prstGeom prst="ellipse">
              <a:avLst/>
            </a:pr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1"/>
            <p:cNvSpPr/>
            <p:nvPr/>
          </p:nvSpPr>
          <p:spPr>
            <a:xfrm>
              <a:off x="5052158" y="2476175"/>
              <a:ext cx="518302" cy="518299"/>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5" name="Google Shape;2485;p81"/>
          <p:cNvSpPr/>
          <p:nvPr/>
        </p:nvSpPr>
        <p:spPr>
          <a:xfrm>
            <a:off x="5793186" y="1385438"/>
            <a:ext cx="658500" cy="658500"/>
          </a:xfrm>
          <a:prstGeom prst="ellipse">
            <a:avLst/>
          </a:pr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1"/>
          <p:cNvSpPr/>
          <p:nvPr/>
        </p:nvSpPr>
        <p:spPr>
          <a:xfrm>
            <a:off x="5865719" y="1455538"/>
            <a:ext cx="518302" cy="518299"/>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7" name="Google Shape;2487;p81"/>
          <p:cNvGrpSpPr/>
          <p:nvPr/>
        </p:nvGrpSpPr>
        <p:grpSpPr>
          <a:xfrm>
            <a:off x="5793911" y="3620038"/>
            <a:ext cx="658500" cy="658500"/>
            <a:chOff x="4980275" y="3522825"/>
            <a:chExt cx="658500" cy="658500"/>
          </a:xfrm>
        </p:grpSpPr>
        <p:sp>
          <p:nvSpPr>
            <p:cNvPr id="2488" name="Google Shape;2488;p81"/>
            <p:cNvSpPr/>
            <p:nvPr/>
          </p:nvSpPr>
          <p:spPr>
            <a:xfrm>
              <a:off x="4980275" y="3522825"/>
              <a:ext cx="658500" cy="658500"/>
            </a:xfrm>
            <a:prstGeom prst="ellipse">
              <a:avLst/>
            </a:pr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1"/>
            <p:cNvSpPr/>
            <p:nvPr/>
          </p:nvSpPr>
          <p:spPr>
            <a:xfrm>
              <a:off x="5052158" y="3593475"/>
              <a:ext cx="518302" cy="518299"/>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81"/>
          <p:cNvGrpSpPr/>
          <p:nvPr/>
        </p:nvGrpSpPr>
        <p:grpSpPr>
          <a:xfrm>
            <a:off x="235379" y="1409737"/>
            <a:ext cx="5159450" cy="2852518"/>
            <a:chOff x="2654821" y="2311071"/>
            <a:chExt cx="2279715" cy="1262120"/>
          </a:xfrm>
        </p:grpSpPr>
        <p:grpSp>
          <p:nvGrpSpPr>
            <p:cNvPr id="2491" name="Google Shape;2491;p81"/>
            <p:cNvGrpSpPr/>
            <p:nvPr/>
          </p:nvGrpSpPr>
          <p:grpSpPr>
            <a:xfrm>
              <a:off x="4034269" y="2840745"/>
              <a:ext cx="40212" cy="36437"/>
              <a:chOff x="4293400" y="2574725"/>
              <a:chExt cx="84425" cy="80100"/>
            </a:xfrm>
          </p:grpSpPr>
          <p:sp>
            <p:nvSpPr>
              <p:cNvPr id="2492" name="Google Shape;2492;p8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txBody>
              <a:bodyPr/>
              <a:lstStyle/>
              <a:p>
                <a:endParaRPr lang="en-GB"/>
              </a:p>
            </p:txBody>
          </p:sp>
          <p:sp>
            <p:nvSpPr>
              <p:cNvPr id="2493" name="Google Shape;2493;p8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81"/>
            <p:cNvGrpSpPr/>
            <p:nvPr/>
          </p:nvGrpSpPr>
          <p:grpSpPr>
            <a:xfrm>
              <a:off x="3894606" y="2334874"/>
              <a:ext cx="913198" cy="518984"/>
              <a:chOff x="4000175" y="1462675"/>
              <a:chExt cx="1917275" cy="1140875"/>
            </a:xfrm>
          </p:grpSpPr>
          <p:sp>
            <p:nvSpPr>
              <p:cNvPr id="2495" name="Google Shape;2495;p8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txBody>
              <a:bodyPr/>
              <a:lstStyle/>
              <a:p>
                <a:endParaRPr lang="en-GB"/>
              </a:p>
            </p:txBody>
          </p:sp>
          <p:grpSp>
            <p:nvGrpSpPr>
              <p:cNvPr id="2496" name="Google Shape;2496;p81"/>
              <p:cNvGrpSpPr/>
              <p:nvPr/>
            </p:nvGrpSpPr>
            <p:grpSpPr>
              <a:xfrm>
                <a:off x="4000175" y="1462675"/>
                <a:ext cx="1917275" cy="1140875"/>
                <a:chOff x="4000175" y="1462675"/>
                <a:chExt cx="1917275" cy="1140875"/>
              </a:xfrm>
            </p:grpSpPr>
            <p:sp>
              <p:nvSpPr>
                <p:cNvPr id="2497" name="Google Shape;2497;p8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txBody>
                <a:bodyPr/>
                <a:lstStyle/>
                <a:p>
                  <a:endParaRPr lang="en-GB"/>
                </a:p>
              </p:txBody>
            </p:sp>
            <p:sp>
              <p:nvSpPr>
                <p:cNvPr id="2498" name="Google Shape;2498;p8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02" name="Google Shape;2502;p8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03" name="Google Shape;2503;p81"/>
            <p:cNvGrpSpPr/>
            <p:nvPr/>
          </p:nvGrpSpPr>
          <p:grpSpPr>
            <a:xfrm>
              <a:off x="3875768" y="2846704"/>
              <a:ext cx="44796" cy="47366"/>
              <a:chOff x="3960625" y="2587825"/>
              <a:chExt cx="94050" cy="104125"/>
            </a:xfrm>
          </p:grpSpPr>
          <p:sp>
            <p:nvSpPr>
              <p:cNvPr id="2504" name="Google Shape;2504;p8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txBody>
              <a:bodyPr/>
              <a:lstStyle/>
              <a:p>
                <a:endParaRPr lang="en-GB"/>
              </a:p>
            </p:txBody>
          </p:sp>
          <p:sp>
            <p:nvSpPr>
              <p:cNvPr id="2505" name="Google Shape;2505;p8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6" name="Google Shape;2506;p81"/>
            <p:cNvGrpSpPr/>
            <p:nvPr/>
          </p:nvGrpSpPr>
          <p:grpSpPr>
            <a:xfrm>
              <a:off x="3782759" y="2807162"/>
              <a:ext cx="82686" cy="85487"/>
              <a:chOff x="3765350" y="2500900"/>
              <a:chExt cx="173600" cy="187925"/>
            </a:xfrm>
          </p:grpSpPr>
          <p:sp>
            <p:nvSpPr>
              <p:cNvPr id="2507" name="Google Shape;2507;p8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txBody>
              <a:bodyPr/>
              <a:lstStyle/>
              <a:p>
                <a:endParaRPr lang="en-GB"/>
              </a:p>
            </p:txBody>
          </p:sp>
          <p:sp>
            <p:nvSpPr>
              <p:cNvPr id="2508" name="Google Shape;2508;p8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81"/>
            <p:cNvGrpSpPr/>
            <p:nvPr/>
          </p:nvGrpSpPr>
          <p:grpSpPr>
            <a:xfrm>
              <a:off x="3775674" y="2798496"/>
              <a:ext cx="40545" cy="23564"/>
              <a:chOff x="3750475" y="2481850"/>
              <a:chExt cx="85125" cy="51800"/>
            </a:xfrm>
          </p:grpSpPr>
          <p:sp>
            <p:nvSpPr>
              <p:cNvPr id="2514" name="Google Shape;2514;p8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txBody>
              <a:bodyPr/>
              <a:lstStyle/>
              <a:p>
                <a:endParaRPr lang="en-GB"/>
              </a:p>
            </p:txBody>
          </p:sp>
        </p:grpSp>
        <p:grpSp>
          <p:nvGrpSpPr>
            <p:cNvPr id="2516" name="Google Shape;2516;p81"/>
            <p:cNvGrpSpPr/>
            <p:nvPr/>
          </p:nvGrpSpPr>
          <p:grpSpPr>
            <a:xfrm>
              <a:off x="3716946" y="2776024"/>
              <a:ext cx="81971" cy="76912"/>
              <a:chOff x="3627175" y="2432450"/>
              <a:chExt cx="172100" cy="169075"/>
            </a:xfrm>
          </p:grpSpPr>
          <p:sp>
            <p:nvSpPr>
              <p:cNvPr id="2517" name="Google Shape;2517;p8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txBody>
              <a:bodyPr/>
              <a:lstStyle/>
              <a:p>
                <a:endParaRPr lang="en-GB"/>
              </a:p>
            </p:txBody>
          </p:sp>
          <p:sp>
            <p:nvSpPr>
              <p:cNvPr id="2519" name="Google Shape;2519;p8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txBody>
              <a:bodyPr/>
              <a:lstStyle/>
              <a:p>
                <a:endParaRPr lang="en-GB"/>
              </a:p>
            </p:txBody>
          </p:sp>
        </p:grpSp>
        <p:grpSp>
          <p:nvGrpSpPr>
            <p:cNvPr id="2520" name="Google Shape;2520;p81"/>
            <p:cNvGrpSpPr/>
            <p:nvPr/>
          </p:nvGrpSpPr>
          <p:grpSpPr>
            <a:xfrm>
              <a:off x="3685682" y="2845624"/>
              <a:ext cx="29311" cy="45055"/>
              <a:chOff x="3561536" y="2585450"/>
              <a:chExt cx="61539" cy="99045"/>
            </a:xfrm>
          </p:grpSpPr>
          <p:sp>
            <p:nvSpPr>
              <p:cNvPr id="2521" name="Google Shape;2521;p8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txBody>
              <a:bodyPr/>
              <a:lstStyle/>
              <a:p>
                <a:endParaRPr lang="en-GB"/>
              </a:p>
            </p:txBody>
          </p:sp>
        </p:grpSp>
        <p:grpSp>
          <p:nvGrpSpPr>
            <p:cNvPr id="2523" name="Google Shape;2523;p81"/>
            <p:cNvGrpSpPr/>
            <p:nvPr/>
          </p:nvGrpSpPr>
          <p:grpSpPr>
            <a:xfrm>
              <a:off x="3849905" y="2572252"/>
              <a:ext cx="74339" cy="119559"/>
              <a:chOff x="3906325" y="1984500"/>
              <a:chExt cx="156075" cy="262825"/>
            </a:xfrm>
          </p:grpSpPr>
          <p:sp>
            <p:nvSpPr>
              <p:cNvPr id="2524" name="Google Shape;2524;p8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txBody>
              <a:bodyPr/>
              <a:lstStyle/>
              <a:p>
                <a:endParaRPr lang="en-GB"/>
              </a:p>
            </p:txBody>
          </p:sp>
          <p:sp>
            <p:nvSpPr>
              <p:cNvPr id="2525" name="Google Shape;2525;p8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6" name="Google Shape;2526;p81"/>
            <p:cNvGrpSpPr/>
            <p:nvPr/>
          </p:nvGrpSpPr>
          <p:grpSpPr>
            <a:xfrm>
              <a:off x="2654821" y="2414345"/>
              <a:ext cx="667570" cy="558731"/>
              <a:chOff x="1397225" y="1637375"/>
              <a:chExt cx="1401575" cy="1228250"/>
            </a:xfrm>
          </p:grpSpPr>
          <p:sp>
            <p:nvSpPr>
              <p:cNvPr id="2527" name="Google Shape;2527;p8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txBody>
              <a:bodyPr/>
              <a:lstStyle/>
              <a:p>
                <a:endParaRPr lang="en-GB"/>
              </a:p>
            </p:txBody>
          </p:sp>
          <p:grpSp>
            <p:nvGrpSpPr>
              <p:cNvPr id="2528" name="Google Shape;2528;p81"/>
              <p:cNvGrpSpPr/>
              <p:nvPr/>
            </p:nvGrpSpPr>
            <p:grpSpPr>
              <a:xfrm>
                <a:off x="1397225" y="1637375"/>
                <a:ext cx="1398775" cy="1228250"/>
                <a:chOff x="1397225" y="1637375"/>
                <a:chExt cx="1398775" cy="1228250"/>
              </a:xfrm>
            </p:grpSpPr>
            <p:sp>
              <p:nvSpPr>
                <p:cNvPr id="2529" name="Google Shape;2529;p8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31" name="Google Shape;2531;p81"/>
            <p:cNvGrpSpPr/>
            <p:nvPr/>
          </p:nvGrpSpPr>
          <p:grpSpPr>
            <a:xfrm>
              <a:off x="3230417" y="3103734"/>
              <a:ext cx="282982" cy="280332"/>
              <a:chOff x="2605700" y="3152850"/>
              <a:chExt cx="594125" cy="616250"/>
            </a:xfrm>
          </p:grpSpPr>
          <p:sp>
            <p:nvSpPr>
              <p:cNvPr id="2532" name="Google Shape;2532;p8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txBody>
              <a:bodyPr/>
              <a:lstStyle/>
              <a:p>
                <a:endParaRPr lang="en-GB"/>
              </a:p>
            </p:txBody>
          </p:sp>
          <p:sp>
            <p:nvSpPr>
              <p:cNvPr id="2533" name="Google Shape;2533;p8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534" name="Google Shape;2534;p81"/>
            <p:cNvGrpSpPr/>
            <p:nvPr/>
          </p:nvGrpSpPr>
          <p:grpSpPr>
            <a:xfrm>
              <a:off x="3265985" y="3226989"/>
              <a:ext cx="87151" cy="346202"/>
              <a:chOff x="2680375" y="3423800"/>
              <a:chExt cx="182975" cy="761050"/>
            </a:xfrm>
          </p:grpSpPr>
          <p:sp>
            <p:nvSpPr>
              <p:cNvPr id="2535" name="Google Shape;2535;p8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txBody>
              <a:bodyPr/>
              <a:lstStyle/>
              <a:p>
                <a:endParaRPr lang="en-GB"/>
              </a:p>
            </p:txBody>
          </p:sp>
          <p:sp>
            <p:nvSpPr>
              <p:cNvPr id="2536" name="Google Shape;2536;p8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7" name="Google Shape;2537;p81"/>
            <p:cNvGrpSpPr/>
            <p:nvPr/>
          </p:nvGrpSpPr>
          <p:grpSpPr>
            <a:xfrm>
              <a:off x="3855466" y="3289811"/>
              <a:ext cx="112514" cy="94210"/>
              <a:chOff x="3918000" y="3561900"/>
              <a:chExt cx="236225" cy="207100"/>
            </a:xfrm>
          </p:grpSpPr>
          <p:sp>
            <p:nvSpPr>
              <p:cNvPr id="2538" name="Google Shape;2538;p8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txBody>
              <a:bodyPr/>
              <a:lstStyle/>
              <a:p>
                <a:endParaRPr lang="en-GB"/>
              </a:p>
            </p:txBody>
          </p:sp>
          <p:sp>
            <p:nvSpPr>
              <p:cNvPr id="2539" name="Google Shape;2539;p8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0" name="Google Shape;2540;p8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543" name="Google Shape;2543;p81"/>
            <p:cNvGrpSpPr/>
            <p:nvPr/>
          </p:nvGrpSpPr>
          <p:grpSpPr>
            <a:xfrm>
              <a:off x="2905224" y="2311071"/>
              <a:ext cx="596721" cy="528992"/>
              <a:chOff x="1922950" y="1410350"/>
              <a:chExt cx="1252825" cy="1162875"/>
            </a:xfrm>
          </p:grpSpPr>
          <p:sp>
            <p:nvSpPr>
              <p:cNvPr id="2544" name="Google Shape;2544;p8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560" name="Google Shape;2560;p8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80" name="Google Shape;2580;p8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81" name="Google Shape;2581;p8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2" name="Google Shape;2582;p81"/>
            <p:cNvGrpSpPr/>
            <p:nvPr/>
          </p:nvGrpSpPr>
          <p:grpSpPr>
            <a:xfrm>
              <a:off x="3280929" y="3294542"/>
              <a:ext cx="109894" cy="272224"/>
              <a:chOff x="2711750" y="3572300"/>
              <a:chExt cx="230725" cy="598425"/>
            </a:xfrm>
          </p:grpSpPr>
          <p:sp>
            <p:nvSpPr>
              <p:cNvPr id="2583" name="Google Shape;2583;p8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5" name="Google Shape;2585;p8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6" name="Google Shape;2586;p81"/>
            <p:cNvGrpSpPr/>
            <p:nvPr/>
          </p:nvGrpSpPr>
          <p:grpSpPr>
            <a:xfrm>
              <a:off x="3790439" y="2408636"/>
              <a:ext cx="73017" cy="75684"/>
              <a:chOff x="3781475" y="1624825"/>
              <a:chExt cx="153300" cy="166375"/>
            </a:xfrm>
          </p:grpSpPr>
          <p:sp>
            <p:nvSpPr>
              <p:cNvPr id="2587" name="Google Shape;2587;p8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1" name="Google Shape;2591;p8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8" name="Google Shape;2598;p81"/>
            <p:cNvGrpSpPr/>
            <p:nvPr/>
          </p:nvGrpSpPr>
          <p:grpSpPr>
            <a:xfrm>
              <a:off x="4403342" y="3107749"/>
              <a:ext cx="316680" cy="101374"/>
              <a:chOff x="5068275" y="3161675"/>
              <a:chExt cx="664875" cy="222850"/>
            </a:xfrm>
          </p:grpSpPr>
          <p:sp>
            <p:nvSpPr>
              <p:cNvPr id="2599" name="Google Shape;2599;p8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3" name="Google Shape;2603;p8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2" name="Google Shape;2632;p81"/>
            <p:cNvGrpSpPr/>
            <p:nvPr/>
          </p:nvGrpSpPr>
          <p:grpSpPr>
            <a:xfrm>
              <a:off x="3697513" y="2707266"/>
              <a:ext cx="59549" cy="79733"/>
              <a:chOff x="3586375" y="2281300"/>
              <a:chExt cx="125025" cy="175275"/>
            </a:xfrm>
          </p:grpSpPr>
          <p:sp>
            <p:nvSpPr>
              <p:cNvPr id="2633" name="Google Shape;2633;p8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5" name="Google Shape;2635;p8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6" name="Google Shape;2636;p81"/>
            <p:cNvGrpSpPr/>
            <p:nvPr/>
          </p:nvGrpSpPr>
          <p:grpSpPr>
            <a:xfrm>
              <a:off x="4513224" y="3221724"/>
              <a:ext cx="274563" cy="280321"/>
              <a:chOff x="5298975" y="3412225"/>
              <a:chExt cx="576450" cy="616225"/>
            </a:xfrm>
          </p:grpSpPr>
          <p:sp>
            <p:nvSpPr>
              <p:cNvPr id="2637" name="Google Shape;2637;p8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638" name="Google Shape;2638;p8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 name="Google Shape;2639;p81"/>
            <p:cNvGrpSpPr/>
            <p:nvPr/>
          </p:nvGrpSpPr>
          <p:grpSpPr>
            <a:xfrm>
              <a:off x="4824403" y="3421846"/>
              <a:ext cx="110132" cy="130647"/>
              <a:chOff x="5952300" y="3852150"/>
              <a:chExt cx="231225" cy="287200"/>
            </a:xfrm>
          </p:grpSpPr>
          <p:sp>
            <p:nvSpPr>
              <p:cNvPr id="2640" name="Google Shape;2640;p8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2" name="Google Shape;2642;p8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0" name="Google Shape;2650;p81"/>
            <p:cNvGrpSpPr/>
            <p:nvPr/>
          </p:nvGrpSpPr>
          <p:grpSpPr>
            <a:xfrm>
              <a:off x="4295710" y="3079670"/>
              <a:ext cx="14968" cy="27135"/>
              <a:chOff x="4842300" y="3099950"/>
              <a:chExt cx="31425" cy="59650"/>
            </a:xfrm>
          </p:grpSpPr>
          <p:sp>
            <p:nvSpPr>
              <p:cNvPr id="2651" name="Google Shape;2651;p8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5" name="Google Shape;2655;p8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3" name="Google Shape;2663;p81"/>
            <p:cNvGrpSpPr/>
            <p:nvPr/>
          </p:nvGrpSpPr>
          <p:grpSpPr>
            <a:xfrm>
              <a:off x="3831056" y="2816010"/>
              <a:ext cx="37378" cy="27612"/>
              <a:chOff x="3866750" y="2520350"/>
              <a:chExt cx="78475" cy="60700"/>
            </a:xfrm>
          </p:grpSpPr>
          <p:sp>
            <p:nvSpPr>
              <p:cNvPr id="2664" name="Google Shape;2664;p8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8" name="Google Shape;2668;p8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685" name="Google Shape;2685;p8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697" name="Google Shape;2697;p8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0" name="Google Shape;2710;p81"/>
            <p:cNvGrpSpPr/>
            <p:nvPr/>
          </p:nvGrpSpPr>
          <p:grpSpPr>
            <a:xfrm>
              <a:off x="3632736" y="3051591"/>
              <a:ext cx="63288" cy="45217"/>
              <a:chOff x="3450375" y="3038225"/>
              <a:chExt cx="132875" cy="99400"/>
            </a:xfrm>
          </p:grpSpPr>
          <p:sp>
            <p:nvSpPr>
              <p:cNvPr id="2711" name="Google Shape;2711;p8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3" name="Google Shape;2713;p8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22" name="Google Shape;2722;p8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32" name="Google Shape;2732;p8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38" name="Google Shape;2738;p8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1"/>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8" name="Google Shape;2748;p81"/>
          <p:cNvGrpSpPr/>
          <p:nvPr/>
        </p:nvGrpSpPr>
        <p:grpSpPr>
          <a:xfrm>
            <a:off x="5996784" y="1567551"/>
            <a:ext cx="256191" cy="294254"/>
            <a:chOff x="1516475" y="238075"/>
            <a:chExt cx="424650" cy="483175"/>
          </a:xfrm>
        </p:grpSpPr>
        <p:sp>
          <p:nvSpPr>
            <p:cNvPr id="2749" name="Google Shape;2749;p8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50" name="Google Shape;2750;p8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751" name="Google Shape;2751;p81"/>
          <p:cNvGrpSpPr/>
          <p:nvPr/>
        </p:nvGrpSpPr>
        <p:grpSpPr>
          <a:xfrm>
            <a:off x="5978582" y="2754413"/>
            <a:ext cx="292601" cy="155173"/>
            <a:chOff x="2080675" y="352325"/>
            <a:chExt cx="485000" cy="254800"/>
          </a:xfrm>
        </p:grpSpPr>
        <p:sp>
          <p:nvSpPr>
            <p:cNvPr id="2752" name="Google Shape;2752;p81"/>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53" name="Google Shape;2753;p81"/>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754" name="Google Shape;2754;p81"/>
          <p:cNvGrpSpPr/>
          <p:nvPr/>
        </p:nvGrpSpPr>
        <p:grpSpPr>
          <a:xfrm>
            <a:off x="5979146" y="3802205"/>
            <a:ext cx="291469" cy="294223"/>
            <a:chOff x="6242825" y="238125"/>
            <a:chExt cx="483125" cy="483125"/>
          </a:xfrm>
        </p:grpSpPr>
        <p:sp>
          <p:nvSpPr>
            <p:cNvPr id="2755" name="Google Shape;2755;p81"/>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56" name="Google Shape;2756;p81"/>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57" name="Google Shape;2757;p81"/>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761"/>
        <p:cNvGrpSpPr/>
        <p:nvPr/>
      </p:nvGrpSpPr>
      <p:grpSpPr>
        <a:xfrm>
          <a:off x="0" y="0"/>
          <a:ext cx="0" cy="0"/>
          <a:chOff x="0" y="0"/>
          <a:chExt cx="0" cy="0"/>
        </a:xfrm>
      </p:grpSpPr>
      <p:sp>
        <p:nvSpPr>
          <p:cNvPr id="2762" name="Google Shape;2762;p82"/>
          <p:cNvSpPr/>
          <p:nvPr/>
        </p:nvSpPr>
        <p:spPr>
          <a:xfrm>
            <a:off x="3239624" y="1867175"/>
            <a:ext cx="2664753" cy="2018753"/>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2"/>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WORKING PLACES</a:t>
            </a:r>
            <a:endParaRPr/>
          </a:p>
        </p:txBody>
      </p:sp>
      <p:grpSp>
        <p:nvGrpSpPr>
          <p:cNvPr id="2764" name="Google Shape;2764;p82"/>
          <p:cNvGrpSpPr/>
          <p:nvPr/>
        </p:nvGrpSpPr>
        <p:grpSpPr>
          <a:xfrm>
            <a:off x="2269301" y="1704516"/>
            <a:ext cx="685756" cy="685757"/>
            <a:chOff x="3219849" y="1275049"/>
            <a:chExt cx="685824" cy="685825"/>
          </a:xfrm>
        </p:grpSpPr>
        <p:sp>
          <p:nvSpPr>
            <p:cNvPr id="2765" name="Google Shape;2765;p82"/>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2"/>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7" name="Google Shape;2767;p82"/>
          <p:cNvGrpSpPr/>
          <p:nvPr/>
        </p:nvGrpSpPr>
        <p:grpSpPr>
          <a:xfrm>
            <a:off x="2269263" y="3117588"/>
            <a:ext cx="685756" cy="685757"/>
            <a:chOff x="3219849" y="1275049"/>
            <a:chExt cx="685824" cy="685825"/>
          </a:xfrm>
        </p:grpSpPr>
        <p:sp>
          <p:nvSpPr>
            <p:cNvPr id="2768" name="Google Shape;2768;p82"/>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2"/>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0" name="Google Shape;2770;p82"/>
          <p:cNvGrpSpPr/>
          <p:nvPr/>
        </p:nvGrpSpPr>
        <p:grpSpPr>
          <a:xfrm>
            <a:off x="6188961" y="1702304"/>
            <a:ext cx="685756" cy="685757"/>
            <a:chOff x="3219849" y="1275049"/>
            <a:chExt cx="685824" cy="685825"/>
          </a:xfrm>
        </p:grpSpPr>
        <p:sp>
          <p:nvSpPr>
            <p:cNvPr id="2771" name="Google Shape;2771;p82"/>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2"/>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3" name="Google Shape;2773;p82"/>
          <p:cNvGrpSpPr/>
          <p:nvPr/>
        </p:nvGrpSpPr>
        <p:grpSpPr>
          <a:xfrm>
            <a:off x="6188974" y="3115376"/>
            <a:ext cx="685756" cy="685757"/>
            <a:chOff x="3219849" y="1275049"/>
            <a:chExt cx="685824" cy="685825"/>
          </a:xfrm>
        </p:grpSpPr>
        <p:sp>
          <p:nvSpPr>
            <p:cNvPr id="2774" name="Google Shape;2774;p82"/>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2"/>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6" name="Google Shape;2776;p82"/>
          <p:cNvSpPr txBox="1"/>
          <p:nvPr/>
        </p:nvSpPr>
        <p:spPr>
          <a:xfrm>
            <a:off x="713285" y="3293400"/>
            <a:ext cx="1479900" cy="68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Mercury is the closest planet to the Sun</a:t>
            </a:r>
            <a:endParaRPr>
              <a:solidFill>
                <a:schemeClr val="dk1"/>
              </a:solidFill>
              <a:latin typeface="Arvo"/>
              <a:ea typeface="Arvo"/>
              <a:cs typeface="Arvo"/>
              <a:sym typeface="Arvo"/>
            </a:endParaRPr>
          </a:p>
        </p:txBody>
      </p:sp>
      <p:sp>
        <p:nvSpPr>
          <p:cNvPr id="2777" name="Google Shape;2777;p82"/>
          <p:cNvSpPr txBox="1"/>
          <p:nvPr/>
        </p:nvSpPr>
        <p:spPr>
          <a:xfrm>
            <a:off x="713225" y="2941775"/>
            <a:ext cx="1479900" cy="427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MERCURY</a:t>
            </a:r>
            <a:endParaRPr sz="1800">
              <a:solidFill>
                <a:schemeClr val="dk1"/>
              </a:solidFill>
              <a:latin typeface="Barlow Condensed SemiBold"/>
              <a:ea typeface="Barlow Condensed SemiBold"/>
              <a:cs typeface="Barlow Condensed SemiBold"/>
              <a:sym typeface="Barlow Condensed SemiBold"/>
            </a:endParaRPr>
          </a:p>
        </p:txBody>
      </p:sp>
      <p:sp>
        <p:nvSpPr>
          <p:cNvPr id="2778" name="Google Shape;2778;p82"/>
          <p:cNvSpPr txBox="1"/>
          <p:nvPr/>
        </p:nvSpPr>
        <p:spPr>
          <a:xfrm>
            <a:off x="713285" y="1878100"/>
            <a:ext cx="1479900" cy="68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Venus is the second planet from the Sun</a:t>
            </a:r>
            <a:endParaRPr>
              <a:solidFill>
                <a:schemeClr val="dk1"/>
              </a:solidFill>
              <a:latin typeface="Arvo"/>
              <a:ea typeface="Arvo"/>
              <a:cs typeface="Arvo"/>
              <a:sym typeface="Arvo"/>
            </a:endParaRPr>
          </a:p>
        </p:txBody>
      </p:sp>
      <p:sp>
        <p:nvSpPr>
          <p:cNvPr id="2779" name="Google Shape;2779;p82"/>
          <p:cNvSpPr txBox="1"/>
          <p:nvPr/>
        </p:nvSpPr>
        <p:spPr>
          <a:xfrm>
            <a:off x="713225" y="1526500"/>
            <a:ext cx="1479900" cy="427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VENUS</a:t>
            </a:r>
            <a:endParaRPr sz="1800">
              <a:solidFill>
                <a:schemeClr val="dk1"/>
              </a:solidFill>
              <a:latin typeface="Barlow Condensed SemiBold"/>
              <a:ea typeface="Barlow Condensed SemiBold"/>
              <a:cs typeface="Barlow Condensed SemiBold"/>
              <a:sym typeface="Barlow Condensed SemiBold"/>
            </a:endParaRPr>
          </a:p>
        </p:txBody>
      </p:sp>
      <p:sp>
        <p:nvSpPr>
          <p:cNvPr id="2780" name="Google Shape;2780;p82"/>
          <p:cNvSpPr txBox="1"/>
          <p:nvPr/>
        </p:nvSpPr>
        <p:spPr>
          <a:xfrm>
            <a:off x="6951417" y="3293400"/>
            <a:ext cx="1477800" cy="68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It’s the biggest planet in the Solar System</a:t>
            </a:r>
            <a:endParaRPr>
              <a:solidFill>
                <a:schemeClr val="dk1"/>
              </a:solidFill>
              <a:latin typeface="Arvo"/>
              <a:ea typeface="Arvo"/>
              <a:cs typeface="Arvo"/>
              <a:sym typeface="Arvo"/>
            </a:endParaRPr>
          </a:p>
          <a:p>
            <a:pPr marL="0" lvl="0" indent="0" algn="l" rtl="0">
              <a:spcBef>
                <a:spcPts val="0"/>
              </a:spcBef>
              <a:spcAft>
                <a:spcPts val="0"/>
              </a:spcAft>
              <a:buNone/>
            </a:pPr>
            <a:endParaRPr>
              <a:solidFill>
                <a:schemeClr val="dk1"/>
              </a:solidFill>
              <a:latin typeface="Arvo"/>
              <a:ea typeface="Arvo"/>
              <a:cs typeface="Arvo"/>
              <a:sym typeface="Arvo"/>
            </a:endParaRPr>
          </a:p>
        </p:txBody>
      </p:sp>
      <p:sp>
        <p:nvSpPr>
          <p:cNvPr id="2781" name="Google Shape;2781;p82"/>
          <p:cNvSpPr txBox="1"/>
          <p:nvPr/>
        </p:nvSpPr>
        <p:spPr>
          <a:xfrm>
            <a:off x="6952681" y="2941787"/>
            <a:ext cx="1478100" cy="42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JUPITER</a:t>
            </a:r>
            <a:endParaRPr sz="1800">
              <a:solidFill>
                <a:schemeClr val="dk1"/>
              </a:solidFill>
              <a:latin typeface="Barlow Condensed SemiBold"/>
              <a:ea typeface="Barlow Condensed SemiBold"/>
              <a:cs typeface="Barlow Condensed SemiBold"/>
              <a:sym typeface="Barlow Condensed SemiBold"/>
            </a:endParaRPr>
          </a:p>
        </p:txBody>
      </p:sp>
      <p:sp>
        <p:nvSpPr>
          <p:cNvPr id="2782" name="Google Shape;2782;p82"/>
          <p:cNvSpPr txBox="1"/>
          <p:nvPr/>
        </p:nvSpPr>
        <p:spPr>
          <a:xfrm>
            <a:off x="6950976" y="1878100"/>
            <a:ext cx="1477800" cy="68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Despite being red, Mars is a cold place</a:t>
            </a:r>
            <a:endParaRPr>
              <a:solidFill>
                <a:schemeClr val="dk1"/>
              </a:solidFill>
              <a:latin typeface="Arvo"/>
              <a:ea typeface="Arvo"/>
              <a:cs typeface="Arvo"/>
              <a:sym typeface="Arvo"/>
            </a:endParaRPr>
          </a:p>
        </p:txBody>
      </p:sp>
      <p:sp>
        <p:nvSpPr>
          <p:cNvPr id="2783" name="Google Shape;2783;p82"/>
          <p:cNvSpPr txBox="1"/>
          <p:nvPr/>
        </p:nvSpPr>
        <p:spPr>
          <a:xfrm>
            <a:off x="6950975" y="1526500"/>
            <a:ext cx="1478100" cy="42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MARS</a:t>
            </a:r>
            <a:endParaRPr sz="1800">
              <a:solidFill>
                <a:schemeClr val="dk1"/>
              </a:solidFill>
              <a:latin typeface="Barlow Condensed SemiBold"/>
              <a:ea typeface="Barlow Condensed SemiBold"/>
              <a:cs typeface="Barlow Condensed SemiBold"/>
              <a:sym typeface="Barlow Condensed SemiBold"/>
            </a:endParaRPr>
          </a:p>
        </p:txBody>
      </p:sp>
      <p:sp>
        <p:nvSpPr>
          <p:cNvPr id="2784" name="Google Shape;2784;p82"/>
          <p:cNvSpPr/>
          <p:nvPr/>
        </p:nvSpPr>
        <p:spPr>
          <a:xfrm rot="10800000">
            <a:off x="3673285" y="2037903"/>
            <a:ext cx="205200" cy="177600"/>
          </a:xfrm>
          <a:prstGeom prst="triangle">
            <a:avLst>
              <a:gd name="adj" fmla="val 50000"/>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2"/>
          <p:cNvSpPr/>
          <p:nvPr/>
        </p:nvSpPr>
        <p:spPr>
          <a:xfrm rot="10800000">
            <a:off x="5153069" y="2308947"/>
            <a:ext cx="205200" cy="177600"/>
          </a:xfrm>
          <a:prstGeom prst="triangle">
            <a:avLst>
              <a:gd name="adj" fmla="val 50000"/>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2"/>
          <p:cNvSpPr/>
          <p:nvPr/>
        </p:nvSpPr>
        <p:spPr>
          <a:xfrm rot="10800000">
            <a:off x="4469329" y="3290596"/>
            <a:ext cx="205200" cy="177600"/>
          </a:xfrm>
          <a:prstGeom prst="triangle">
            <a:avLst>
              <a:gd name="adj" fmla="val 50000"/>
            </a:avLst>
          </a:pr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2"/>
          <p:cNvSpPr/>
          <p:nvPr/>
        </p:nvSpPr>
        <p:spPr>
          <a:xfrm rot="10800000">
            <a:off x="3866201" y="2934092"/>
            <a:ext cx="205200" cy="177600"/>
          </a:xfrm>
          <a:prstGeom prst="triangle">
            <a:avLst>
              <a:gd name="adj" fmla="val 50000"/>
            </a:avLst>
          </a:pr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88" name="Google Shape;2788;p82"/>
          <p:cNvCxnSpPr>
            <a:stCxn id="2784" idx="0"/>
            <a:endCxn id="2785" idx="0"/>
          </p:cNvCxnSpPr>
          <p:nvPr/>
        </p:nvCxnSpPr>
        <p:spPr>
          <a:xfrm>
            <a:off x="3775885" y="2215503"/>
            <a:ext cx="1479900" cy="270900"/>
          </a:xfrm>
          <a:prstGeom prst="straightConnector1">
            <a:avLst/>
          </a:prstGeom>
          <a:noFill/>
          <a:ln w="9525" cap="flat" cmpd="sng">
            <a:solidFill>
              <a:srgbClr val="FFFFFF"/>
            </a:solidFill>
            <a:prstDash val="dash"/>
            <a:round/>
            <a:headEnd type="none" w="med" len="med"/>
            <a:tailEnd type="none" w="med" len="med"/>
          </a:ln>
        </p:spPr>
      </p:cxnSp>
      <p:cxnSp>
        <p:nvCxnSpPr>
          <p:cNvPr id="2789" name="Google Shape;2789;p82"/>
          <p:cNvCxnSpPr>
            <a:stCxn id="2785" idx="0"/>
            <a:endCxn id="2787" idx="0"/>
          </p:cNvCxnSpPr>
          <p:nvPr/>
        </p:nvCxnSpPr>
        <p:spPr>
          <a:xfrm flipH="1">
            <a:off x="3968669" y="2486547"/>
            <a:ext cx="1287000" cy="625200"/>
          </a:xfrm>
          <a:prstGeom prst="straightConnector1">
            <a:avLst/>
          </a:prstGeom>
          <a:noFill/>
          <a:ln w="9525" cap="flat" cmpd="sng">
            <a:solidFill>
              <a:srgbClr val="FFFFFF"/>
            </a:solidFill>
            <a:prstDash val="dash"/>
            <a:round/>
            <a:headEnd type="none" w="med" len="med"/>
            <a:tailEnd type="none" w="med" len="med"/>
          </a:ln>
        </p:spPr>
      </p:cxnSp>
      <p:cxnSp>
        <p:nvCxnSpPr>
          <p:cNvPr id="2790" name="Google Shape;2790;p82"/>
          <p:cNvCxnSpPr>
            <a:stCxn id="2787" idx="0"/>
            <a:endCxn id="2786" idx="0"/>
          </p:cNvCxnSpPr>
          <p:nvPr/>
        </p:nvCxnSpPr>
        <p:spPr>
          <a:xfrm>
            <a:off x="3968801" y="3111692"/>
            <a:ext cx="603000" cy="356400"/>
          </a:xfrm>
          <a:prstGeom prst="straightConnector1">
            <a:avLst/>
          </a:prstGeom>
          <a:noFill/>
          <a:ln w="9525" cap="flat" cmpd="sng">
            <a:solidFill>
              <a:srgbClr val="FFFFFF"/>
            </a:solidFill>
            <a:prstDash val="dash"/>
            <a:round/>
            <a:headEnd type="none" w="med" len="med"/>
            <a:tailEnd type="none" w="med" len="med"/>
          </a:ln>
        </p:spPr>
      </p:cxnSp>
      <p:grpSp>
        <p:nvGrpSpPr>
          <p:cNvPr id="2791" name="Google Shape;2791;p82"/>
          <p:cNvGrpSpPr/>
          <p:nvPr/>
        </p:nvGrpSpPr>
        <p:grpSpPr>
          <a:xfrm>
            <a:off x="2464653" y="1909999"/>
            <a:ext cx="295100" cy="274829"/>
            <a:chOff x="2680100" y="2638725"/>
            <a:chExt cx="475125" cy="437625"/>
          </a:xfrm>
        </p:grpSpPr>
        <p:sp>
          <p:nvSpPr>
            <p:cNvPr id="2792" name="Google Shape;2792;p82"/>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93" name="Google Shape;2793;p82"/>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94" name="Google Shape;2794;p82"/>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95" name="Google Shape;2795;p82"/>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796" name="Google Shape;2796;p82"/>
          <p:cNvGrpSpPr/>
          <p:nvPr/>
        </p:nvGrpSpPr>
        <p:grpSpPr>
          <a:xfrm>
            <a:off x="2457987" y="3308786"/>
            <a:ext cx="301761" cy="303418"/>
            <a:chOff x="1487200" y="3210375"/>
            <a:chExt cx="485850" cy="483150"/>
          </a:xfrm>
        </p:grpSpPr>
        <p:sp>
          <p:nvSpPr>
            <p:cNvPr id="2797" name="Google Shape;2797;p82"/>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98" name="Google Shape;2798;p82"/>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99" name="Google Shape;2799;p82"/>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800" name="Google Shape;2800;p82"/>
          <p:cNvSpPr/>
          <p:nvPr/>
        </p:nvSpPr>
        <p:spPr>
          <a:xfrm>
            <a:off x="6384306" y="1953839"/>
            <a:ext cx="300116" cy="18271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801" name="Google Shape;2801;p82"/>
          <p:cNvGrpSpPr/>
          <p:nvPr/>
        </p:nvGrpSpPr>
        <p:grpSpPr>
          <a:xfrm>
            <a:off x="6384291" y="3306550"/>
            <a:ext cx="300923" cy="303434"/>
            <a:chOff x="3269875" y="3210400"/>
            <a:chExt cx="484500" cy="483175"/>
          </a:xfrm>
        </p:grpSpPr>
        <p:sp>
          <p:nvSpPr>
            <p:cNvPr id="2802" name="Google Shape;2802;p82"/>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03" name="Google Shape;2803;p82"/>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807"/>
        <p:cNvGrpSpPr/>
        <p:nvPr/>
      </p:nvGrpSpPr>
      <p:grpSpPr>
        <a:xfrm>
          <a:off x="0" y="0"/>
          <a:ext cx="0" cy="0"/>
          <a:chOff x="0" y="0"/>
          <a:chExt cx="0" cy="0"/>
        </a:xfrm>
      </p:grpSpPr>
      <p:sp>
        <p:nvSpPr>
          <p:cNvPr id="2808" name="Google Shape;2808;p83"/>
          <p:cNvSpPr/>
          <p:nvPr/>
        </p:nvSpPr>
        <p:spPr>
          <a:xfrm>
            <a:off x="4001055" y="1402300"/>
            <a:ext cx="4084944" cy="2889350"/>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3"/>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WORKING PLACES</a:t>
            </a:r>
            <a:endParaRPr/>
          </a:p>
        </p:txBody>
      </p:sp>
      <p:grpSp>
        <p:nvGrpSpPr>
          <p:cNvPr id="2810" name="Google Shape;2810;p83"/>
          <p:cNvGrpSpPr/>
          <p:nvPr/>
        </p:nvGrpSpPr>
        <p:grpSpPr>
          <a:xfrm>
            <a:off x="713229" y="2369538"/>
            <a:ext cx="2623161" cy="863723"/>
            <a:chOff x="713229" y="2369538"/>
            <a:chExt cx="2623161" cy="863723"/>
          </a:xfrm>
        </p:grpSpPr>
        <p:grpSp>
          <p:nvGrpSpPr>
            <p:cNvPr id="2811" name="Google Shape;2811;p83"/>
            <p:cNvGrpSpPr/>
            <p:nvPr/>
          </p:nvGrpSpPr>
          <p:grpSpPr>
            <a:xfrm>
              <a:off x="2650627" y="2458514"/>
              <a:ext cx="685763" cy="685764"/>
              <a:chOff x="3219849" y="1275049"/>
              <a:chExt cx="685824" cy="685825"/>
            </a:xfrm>
          </p:grpSpPr>
          <p:sp>
            <p:nvSpPr>
              <p:cNvPr id="2812" name="Google Shape;2812;p83"/>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3"/>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4" name="Google Shape;2814;p83"/>
            <p:cNvSpPr txBox="1"/>
            <p:nvPr/>
          </p:nvSpPr>
          <p:spPr>
            <a:xfrm>
              <a:off x="713229" y="2721160"/>
              <a:ext cx="1860600" cy="51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Mercury is the closest to the Sun</a:t>
              </a:r>
              <a:endParaRPr>
                <a:solidFill>
                  <a:schemeClr val="dk1"/>
                </a:solidFill>
                <a:latin typeface="Arvo"/>
                <a:ea typeface="Arvo"/>
                <a:cs typeface="Arvo"/>
                <a:sym typeface="Arvo"/>
              </a:endParaRPr>
            </a:p>
          </p:txBody>
        </p:sp>
        <p:sp>
          <p:nvSpPr>
            <p:cNvPr id="2815" name="Google Shape;2815;p83"/>
            <p:cNvSpPr txBox="1"/>
            <p:nvPr/>
          </p:nvSpPr>
          <p:spPr>
            <a:xfrm>
              <a:off x="1318004" y="2369538"/>
              <a:ext cx="1256400" cy="427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MERCURY</a:t>
              </a:r>
              <a:endParaRPr sz="1800">
                <a:solidFill>
                  <a:schemeClr val="dk1"/>
                </a:solidFill>
                <a:latin typeface="Barlow Condensed SemiBold"/>
                <a:ea typeface="Barlow Condensed SemiBold"/>
                <a:cs typeface="Barlow Condensed SemiBold"/>
                <a:sym typeface="Barlow Condensed SemiBold"/>
              </a:endParaRPr>
            </a:p>
          </p:txBody>
        </p:sp>
      </p:grpSp>
      <p:grpSp>
        <p:nvGrpSpPr>
          <p:cNvPr id="2816" name="Google Shape;2816;p83"/>
          <p:cNvGrpSpPr/>
          <p:nvPr/>
        </p:nvGrpSpPr>
        <p:grpSpPr>
          <a:xfrm>
            <a:off x="713300" y="3426925"/>
            <a:ext cx="2624680" cy="861598"/>
            <a:chOff x="713300" y="3426925"/>
            <a:chExt cx="2624680" cy="861598"/>
          </a:xfrm>
        </p:grpSpPr>
        <p:grpSp>
          <p:nvGrpSpPr>
            <p:cNvPr id="2817" name="Google Shape;2817;p83"/>
            <p:cNvGrpSpPr/>
            <p:nvPr/>
          </p:nvGrpSpPr>
          <p:grpSpPr>
            <a:xfrm>
              <a:off x="2652217" y="3556342"/>
              <a:ext cx="685763" cy="685764"/>
              <a:chOff x="3219849" y="1275049"/>
              <a:chExt cx="685824" cy="685825"/>
            </a:xfrm>
          </p:grpSpPr>
          <p:sp>
            <p:nvSpPr>
              <p:cNvPr id="2818" name="Google Shape;2818;p83"/>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3"/>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0" name="Google Shape;2820;p83"/>
            <p:cNvSpPr txBox="1"/>
            <p:nvPr/>
          </p:nvSpPr>
          <p:spPr>
            <a:xfrm flipH="1">
              <a:off x="713300" y="3778523"/>
              <a:ext cx="1862700" cy="510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Despite being red, Mars is cold</a:t>
              </a:r>
              <a:endParaRPr>
                <a:solidFill>
                  <a:schemeClr val="dk1"/>
                </a:solidFill>
                <a:latin typeface="Arvo"/>
                <a:ea typeface="Arvo"/>
                <a:cs typeface="Arvo"/>
                <a:sym typeface="Arvo"/>
              </a:endParaRPr>
            </a:p>
          </p:txBody>
        </p:sp>
        <p:sp>
          <p:nvSpPr>
            <p:cNvPr id="2821" name="Google Shape;2821;p83"/>
            <p:cNvSpPr txBox="1"/>
            <p:nvPr/>
          </p:nvSpPr>
          <p:spPr>
            <a:xfrm flipH="1">
              <a:off x="1319601" y="3426925"/>
              <a:ext cx="1256400" cy="427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MARS</a:t>
              </a:r>
              <a:endParaRPr sz="1800">
                <a:solidFill>
                  <a:schemeClr val="dk1"/>
                </a:solidFill>
                <a:latin typeface="Barlow Condensed SemiBold"/>
                <a:ea typeface="Barlow Condensed SemiBold"/>
                <a:cs typeface="Barlow Condensed SemiBold"/>
                <a:sym typeface="Barlow Condensed SemiBold"/>
              </a:endParaRPr>
            </a:p>
          </p:txBody>
        </p:sp>
      </p:grpSp>
      <p:sp>
        <p:nvSpPr>
          <p:cNvPr id="2822" name="Google Shape;2822;p83"/>
          <p:cNvSpPr/>
          <p:nvPr/>
        </p:nvSpPr>
        <p:spPr>
          <a:xfrm rot="10800000">
            <a:off x="5983030" y="2155263"/>
            <a:ext cx="243300" cy="210600"/>
          </a:xfrm>
          <a:prstGeom prst="triangle">
            <a:avLst>
              <a:gd name="adj" fmla="val 50000"/>
            </a:avLst>
          </a:pr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3"/>
          <p:cNvSpPr/>
          <p:nvPr/>
        </p:nvSpPr>
        <p:spPr>
          <a:xfrm rot="10800000">
            <a:off x="6371305" y="3538050"/>
            <a:ext cx="243300" cy="210600"/>
          </a:xfrm>
          <a:prstGeom prst="triangle">
            <a:avLst>
              <a:gd name="adj" fmla="val 50000"/>
            </a:avLst>
          </a:pr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3"/>
          <p:cNvSpPr/>
          <p:nvPr/>
        </p:nvSpPr>
        <p:spPr>
          <a:xfrm rot="10800000">
            <a:off x="5339805" y="2603450"/>
            <a:ext cx="243300" cy="210600"/>
          </a:xfrm>
          <a:prstGeom prst="triangle">
            <a:avLst>
              <a:gd name="adj" fmla="val 50000"/>
            </a:avLst>
          </a:pr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25" name="Google Shape;2825;p83"/>
          <p:cNvCxnSpPr>
            <a:stCxn id="2822" idx="0"/>
            <a:endCxn id="2824" idx="0"/>
          </p:cNvCxnSpPr>
          <p:nvPr/>
        </p:nvCxnSpPr>
        <p:spPr>
          <a:xfrm flipH="1">
            <a:off x="5461480" y="2365863"/>
            <a:ext cx="643200" cy="448200"/>
          </a:xfrm>
          <a:prstGeom prst="straightConnector1">
            <a:avLst/>
          </a:prstGeom>
          <a:noFill/>
          <a:ln w="9525" cap="flat" cmpd="sng">
            <a:solidFill>
              <a:srgbClr val="FFFFFF"/>
            </a:solidFill>
            <a:prstDash val="dash"/>
            <a:round/>
            <a:headEnd type="none" w="med" len="med"/>
            <a:tailEnd type="none" w="med" len="med"/>
          </a:ln>
        </p:spPr>
      </p:cxnSp>
      <p:cxnSp>
        <p:nvCxnSpPr>
          <p:cNvPr id="2826" name="Google Shape;2826;p83"/>
          <p:cNvCxnSpPr>
            <a:stCxn id="2824" idx="0"/>
            <a:endCxn id="2823" idx="0"/>
          </p:cNvCxnSpPr>
          <p:nvPr/>
        </p:nvCxnSpPr>
        <p:spPr>
          <a:xfrm>
            <a:off x="5461455" y="2814050"/>
            <a:ext cx="1031400" cy="934500"/>
          </a:xfrm>
          <a:prstGeom prst="straightConnector1">
            <a:avLst/>
          </a:prstGeom>
          <a:noFill/>
          <a:ln w="9525" cap="flat" cmpd="sng">
            <a:solidFill>
              <a:srgbClr val="FFFFFF"/>
            </a:solidFill>
            <a:prstDash val="dash"/>
            <a:round/>
            <a:headEnd type="none" w="med" len="med"/>
            <a:tailEnd type="none" w="med" len="med"/>
          </a:ln>
        </p:spPr>
      </p:cxnSp>
      <p:grpSp>
        <p:nvGrpSpPr>
          <p:cNvPr id="2827" name="Google Shape;2827;p83"/>
          <p:cNvGrpSpPr/>
          <p:nvPr/>
        </p:nvGrpSpPr>
        <p:grpSpPr>
          <a:xfrm>
            <a:off x="2844700" y="2653278"/>
            <a:ext cx="300790" cy="296250"/>
            <a:chOff x="3860250" y="1427025"/>
            <a:chExt cx="487900" cy="483200"/>
          </a:xfrm>
        </p:grpSpPr>
        <p:sp>
          <p:nvSpPr>
            <p:cNvPr id="2828" name="Google Shape;2828;p83"/>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29" name="Google Shape;2829;p83"/>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30" name="Google Shape;2830;p83"/>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831" name="Google Shape;2831;p83"/>
          <p:cNvGrpSpPr/>
          <p:nvPr/>
        </p:nvGrpSpPr>
        <p:grpSpPr>
          <a:xfrm>
            <a:off x="713229" y="1312175"/>
            <a:ext cx="2623199" cy="861600"/>
            <a:chOff x="713229" y="1312175"/>
            <a:chExt cx="2623199" cy="861600"/>
          </a:xfrm>
        </p:grpSpPr>
        <p:grpSp>
          <p:nvGrpSpPr>
            <p:cNvPr id="2832" name="Google Shape;2832;p83"/>
            <p:cNvGrpSpPr/>
            <p:nvPr/>
          </p:nvGrpSpPr>
          <p:grpSpPr>
            <a:xfrm>
              <a:off x="2650665" y="1402305"/>
              <a:ext cx="685763" cy="685764"/>
              <a:chOff x="3219849" y="1275049"/>
              <a:chExt cx="685824" cy="685825"/>
            </a:xfrm>
          </p:grpSpPr>
          <p:sp>
            <p:nvSpPr>
              <p:cNvPr id="2833" name="Google Shape;2833;p83"/>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3"/>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5" name="Google Shape;2835;p83"/>
            <p:cNvSpPr txBox="1"/>
            <p:nvPr/>
          </p:nvSpPr>
          <p:spPr>
            <a:xfrm>
              <a:off x="713229" y="1663775"/>
              <a:ext cx="1860600" cy="510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Neptune is very far away from Earth</a:t>
              </a:r>
              <a:endParaRPr>
                <a:solidFill>
                  <a:schemeClr val="dk1"/>
                </a:solidFill>
                <a:latin typeface="Arvo"/>
                <a:ea typeface="Arvo"/>
                <a:cs typeface="Arvo"/>
                <a:sym typeface="Arvo"/>
              </a:endParaRPr>
            </a:p>
          </p:txBody>
        </p:sp>
        <p:sp>
          <p:nvSpPr>
            <p:cNvPr id="2836" name="Google Shape;2836;p83"/>
            <p:cNvSpPr txBox="1"/>
            <p:nvPr/>
          </p:nvSpPr>
          <p:spPr>
            <a:xfrm>
              <a:off x="1318004" y="1312175"/>
              <a:ext cx="1256400" cy="427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NEPTUNE</a:t>
              </a:r>
              <a:endParaRPr sz="1800">
                <a:solidFill>
                  <a:schemeClr val="dk1"/>
                </a:solidFill>
                <a:latin typeface="Barlow Condensed SemiBold"/>
                <a:ea typeface="Barlow Condensed SemiBold"/>
                <a:cs typeface="Barlow Condensed SemiBold"/>
                <a:sym typeface="Barlow Condensed SemiBold"/>
              </a:endParaRPr>
            </a:p>
          </p:txBody>
        </p:sp>
      </p:grpSp>
      <p:sp>
        <p:nvSpPr>
          <p:cNvPr id="2837" name="Google Shape;2837;p83"/>
          <p:cNvSpPr/>
          <p:nvPr/>
        </p:nvSpPr>
        <p:spPr>
          <a:xfrm>
            <a:off x="2844552" y="1604279"/>
            <a:ext cx="297908" cy="296204"/>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838" name="Google Shape;2838;p83"/>
          <p:cNvGrpSpPr/>
          <p:nvPr/>
        </p:nvGrpSpPr>
        <p:grpSpPr>
          <a:xfrm>
            <a:off x="2842618" y="3751104"/>
            <a:ext cx="301746" cy="296235"/>
            <a:chOff x="6238300" y="1426975"/>
            <a:chExt cx="489450" cy="483175"/>
          </a:xfrm>
        </p:grpSpPr>
        <p:sp>
          <p:nvSpPr>
            <p:cNvPr id="2839" name="Google Shape;2839;p83"/>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40" name="Google Shape;2840;p83"/>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41" name="Google Shape;2841;p83"/>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31"/>
                                        </p:tgtEl>
                                        <p:attrNameLst>
                                          <p:attrName>style.visibility</p:attrName>
                                        </p:attrNameLst>
                                      </p:cBhvr>
                                      <p:to>
                                        <p:strVal val="visible"/>
                                      </p:to>
                                    </p:set>
                                    <p:animEffect transition="in" filter="fade">
                                      <p:cBhvr>
                                        <p:cTn id="7" dur="1000"/>
                                        <p:tgtEl>
                                          <p:spTgt spid="2831"/>
                                        </p:tgtEl>
                                      </p:cBhvr>
                                    </p:animEffect>
                                  </p:childTnLst>
                                </p:cTn>
                              </p:par>
                            </p:childTnLst>
                          </p:cTn>
                        </p:par>
                        <p:par>
                          <p:cTn id="8" fill="hold">
                            <p:stCondLst>
                              <p:cond delay="1000"/>
                            </p:stCondLst>
                            <p:childTnLst>
                              <p:par>
                                <p:cTn id="9" presetID="23" presetClass="entr" presetSubtype="16" fill="hold" nodeType="afterEffect">
                                  <p:stCondLst>
                                    <p:cond delay="0"/>
                                  </p:stCondLst>
                                  <p:childTnLst>
                                    <p:set>
                                      <p:cBhvr>
                                        <p:cTn id="10" dur="1" fill="hold">
                                          <p:stCondLst>
                                            <p:cond delay="0"/>
                                          </p:stCondLst>
                                        </p:cTn>
                                        <p:tgtEl>
                                          <p:spTgt spid="2837"/>
                                        </p:tgtEl>
                                        <p:attrNameLst>
                                          <p:attrName>style.visibility</p:attrName>
                                        </p:attrNameLst>
                                      </p:cBhvr>
                                      <p:to>
                                        <p:strVal val="visible"/>
                                      </p:to>
                                    </p:set>
                                    <p:anim calcmode="lin" valueType="num">
                                      <p:cBhvr additive="base">
                                        <p:cTn id="11" dur="500"/>
                                        <p:tgtEl>
                                          <p:spTgt spid="2837"/>
                                        </p:tgtEl>
                                        <p:attrNameLst>
                                          <p:attrName>ppt_w</p:attrName>
                                        </p:attrNameLst>
                                      </p:cBhvr>
                                      <p:tavLst>
                                        <p:tav tm="0">
                                          <p:val>
                                            <p:strVal val="0"/>
                                          </p:val>
                                        </p:tav>
                                        <p:tav tm="100000">
                                          <p:val>
                                            <p:strVal val="#ppt_w"/>
                                          </p:val>
                                        </p:tav>
                                      </p:tavLst>
                                    </p:anim>
                                    <p:anim calcmode="lin" valueType="num">
                                      <p:cBhvr additive="base">
                                        <p:cTn id="12" dur="500"/>
                                        <p:tgtEl>
                                          <p:spTgt spid="2837"/>
                                        </p:tgtEl>
                                        <p:attrNameLst>
                                          <p:attrName>ppt_h</p:attrName>
                                        </p:attrNameLst>
                                      </p:cBhvr>
                                      <p:tavLst>
                                        <p:tav tm="0">
                                          <p:val>
                                            <p:strVal val="0"/>
                                          </p:val>
                                        </p:tav>
                                        <p:tav tm="100000">
                                          <p:val>
                                            <p:strVal val="#ppt_h"/>
                                          </p:val>
                                        </p:tav>
                                      </p:tavLst>
                                    </p:anim>
                                  </p:childTnLst>
                                </p:cTn>
                              </p:par>
                            </p:childTnLst>
                          </p:cTn>
                        </p:par>
                        <p:par>
                          <p:cTn id="13" fill="hold">
                            <p:stCondLst>
                              <p:cond delay="1500"/>
                            </p:stCondLst>
                            <p:childTnLst>
                              <p:par>
                                <p:cTn id="14" presetID="23" presetClass="entr" presetSubtype="16" fill="hold" nodeType="afterEffect">
                                  <p:stCondLst>
                                    <p:cond delay="0"/>
                                  </p:stCondLst>
                                  <p:childTnLst>
                                    <p:set>
                                      <p:cBhvr>
                                        <p:cTn id="15" dur="1" fill="hold">
                                          <p:stCondLst>
                                            <p:cond delay="0"/>
                                          </p:stCondLst>
                                        </p:cTn>
                                        <p:tgtEl>
                                          <p:spTgt spid="2822"/>
                                        </p:tgtEl>
                                        <p:attrNameLst>
                                          <p:attrName>style.visibility</p:attrName>
                                        </p:attrNameLst>
                                      </p:cBhvr>
                                      <p:to>
                                        <p:strVal val="visible"/>
                                      </p:to>
                                    </p:set>
                                    <p:anim calcmode="lin" valueType="num">
                                      <p:cBhvr additive="base">
                                        <p:cTn id="16" dur="500"/>
                                        <p:tgtEl>
                                          <p:spTgt spid="2822"/>
                                        </p:tgtEl>
                                        <p:attrNameLst>
                                          <p:attrName>ppt_w</p:attrName>
                                        </p:attrNameLst>
                                      </p:cBhvr>
                                      <p:tavLst>
                                        <p:tav tm="0">
                                          <p:val>
                                            <p:strVal val="0"/>
                                          </p:val>
                                        </p:tav>
                                        <p:tav tm="100000">
                                          <p:val>
                                            <p:strVal val="#ppt_w"/>
                                          </p:val>
                                        </p:tav>
                                      </p:tavLst>
                                    </p:anim>
                                    <p:anim calcmode="lin" valueType="num">
                                      <p:cBhvr additive="base">
                                        <p:cTn id="17" dur="500"/>
                                        <p:tgtEl>
                                          <p:spTgt spid="2822"/>
                                        </p:tgtEl>
                                        <p:attrNameLst>
                                          <p:attrName>ppt_h</p:attrName>
                                        </p:attrNameLst>
                                      </p:cBhvr>
                                      <p:tavLst>
                                        <p:tav tm="0">
                                          <p:val>
                                            <p:strVal val="0"/>
                                          </p:val>
                                        </p:tav>
                                        <p:tav tm="100000">
                                          <p:val>
                                            <p:strVal val="#ppt_h"/>
                                          </p:val>
                                        </p:tav>
                                      </p:tavLst>
                                    </p:anim>
                                  </p:childTnLst>
                                </p:cTn>
                              </p:par>
                            </p:childTnLst>
                          </p:cTn>
                        </p:par>
                        <p:par>
                          <p:cTn id="18" fill="hold">
                            <p:stCondLst>
                              <p:cond delay="2000"/>
                            </p:stCondLst>
                            <p:childTnLst>
                              <p:par>
                                <p:cTn id="19" presetID="23" presetClass="entr" presetSubtype="16" fill="hold" nodeType="afterEffect">
                                  <p:stCondLst>
                                    <p:cond delay="0"/>
                                  </p:stCondLst>
                                  <p:childTnLst>
                                    <p:set>
                                      <p:cBhvr>
                                        <p:cTn id="20" dur="1" fill="hold">
                                          <p:stCondLst>
                                            <p:cond delay="0"/>
                                          </p:stCondLst>
                                        </p:cTn>
                                        <p:tgtEl>
                                          <p:spTgt spid="2825"/>
                                        </p:tgtEl>
                                        <p:attrNameLst>
                                          <p:attrName>style.visibility</p:attrName>
                                        </p:attrNameLst>
                                      </p:cBhvr>
                                      <p:to>
                                        <p:strVal val="visible"/>
                                      </p:to>
                                    </p:set>
                                    <p:anim calcmode="lin" valueType="num">
                                      <p:cBhvr additive="base">
                                        <p:cTn id="21" dur="500"/>
                                        <p:tgtEl>
                                          <p:spTgt spid="2825"/>
                                        </p:tgtEl>
                                        <p:attrNameLst>
                                          <p:attrName>ppt_w</p:attrName>
                                        </p:attrNameLst>
                                      </p:cBhvr>
                                      <p:tavLst>
                                        <p:tav tm="0">
                                          <p:val>
                                            <p:strVal val="0"/>
                                          </p:val>
                                        </p:tav>
                                        <p:tav tm="100000">
                                          <p:val>
                                            <p:strVal val="#ppt_w"/>
                                          </p:val>
                                        </p:tav>
                                      </p:tavLst>
                                    </p:anim>
                                    <p:anim calcmode="lin" valueType="num">
                                      <p:cBhvr additive="base">
                                        <p:cTn id="22" dur="500"/>
                                        <p:tgtEl>
                                          <p:spTgt spid="2825"/>
                                        </p:tgtEl>
                                        <p:attrNameLst>
                                          <p:attrName>ppt_h</p:attrName>
                                        </p:attrNameLst>
                                      </p:cBhvr>
                                      <p:tavLst>
                                        <p:tav tm="0">
                                          <p:val>
                                            <p:strVal val="0"/>
                                          </p:val>
                                        </p:tav>
                                        <p:tav tm="100000">
                                          <p:val>
                                            <p:strVal val="#ppt_h"/>
                                          </p:val>
                                        </p:tav>
                                      </p:tavLst>
                                    </p:anim>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2810"/>
                                        </p:tgtEl>
                                        <p:attrNameLst>
                                          <p:attrName>style.visibility</p:attrName>
                                        </p:attrNameLst>
                                      </p:cBhvr>
                                      <p:to>
                                        <p:strVal val="visible"/>
                                      </p:to>
                                    </p:set>
                                    <p:animEffect transition="in" filter="fade">
                                      <p:cBhvr>
                                        <p:cTn id="26" dur="1000"/>
                                        <p:tgtEl>
                                          <p:spTgt spid="2810"/>
                                        </p:tgtEl>
                                      </p:cBhvr>
                                    </p:animEffect>
                                  </p:childTnLst>
                                </p:cTn>
                              </p:par>
                            </p:childTnLst>
                          </p:cTn>
                        </p:par>
                        <p:par>
                          <p:cTn id="27" fill="hold">
                            <p:stCondLst>
                              <p:cond delay="3500"/>
                            </p:stCondLst>
                            <p:childTnLst>
                              <p:par>
                                <p:cTn id="28" presetID="23" presetClass="entr" presetSubtype="16" fill="hold" nodeType="afterEffect">
                                  <p:stCondLst>
                                    <p:cond delay="0"/>
                                  </p:stCondLst>
                                  <p:childTnLst>
                                    <p:set>
                                      <p:cBhvr>
                                        <p:cTn id="29" dur="1" fill="hold">
                                          <p:stCondLst>
                                            <p:cond delay="0"/>
                                          </p:stCondLst>
                                        </p:cTn>
                                        <p:tgtEl>
                                          <p:spTgt spid="2827"/>
                                        </p:tgtEl>
                                        <p:attrNameLst>
                                          <p:attrName>style.visibility</p:attrName>
                                        </p:attrNameLst>
                                      </p:cBhvr>
                                      <p:to>
                                        <p:strVal val="visible"/>
                                      </p:to>
                                    </p:set>
                                    <p:anim calcmode="lin" valueType="num">
                                      <p:cBhvr additive="base">
                                        <p:cTn id="30" dur="500"/>
                                        <p:tgtEl>
                                          <p:spTgt spid="2827"/>
                                        </p:tgtEl>
                                        <p:attrNameLst>
                                          <p:attrName>ppt_w</p:attrName>
                                        </p:attrNameLst>
                                      </p:cBhvr>
                                      <p:tavLst>
                                        <p:tav tm="0">
                                          <p:val>
                                            <p:strVal val="0"/>
                                          </p:val>
                                        </p:tav>
                                        <p:tav tm="100000">
                                          <p:val>
                                            <p:strVal val="#ppt_w"/>
                                          </p:val>
                                        </p:tav>
                                      </p:tavLst>
                                    </p:anim>
                                    <p:anim calcmode="lin" valueType="num">
                                      <p:cBhvr additive="base">
                                        <p:cTn id="31" dur="500"/>
                                        <p:tgtEl>
                                          <p:spTgt spid="2827"/>
                                        </p:tgtEl>
                                        <p:attrNameLst>
                                          <p:attrName>ppt_h</p:attrName>
                                        </p:attrNameLst>
                                      </p:cBhvr>
                                      <p:tavLst>
                                        <p:tav tm="0">
                                          <p:val>
                                            <p:strVal val="0"/>
                                          </p:val>
                                        </p:tav>
                                        <p:tav tm="100000">
                                          <p:val>
                                            <p:strVal val="#ppt_h"/>
                                          </p:val>
                                        </p:tav>
                                      </p:tavLst>
                                    </p:anim>
                                  </p:childTnLst>
                                </p:cTn>
                              </p:par>
                            </p:childTnLst>
                          </p:cTn>
                        </p:par>
                        <p:par>
                          <p:cTn id="32" fill="hold">
                            <p:stCondLst>
                              <p:cond delay="4000"/>
                            </p:stCondLst>
                            <p:childTnLst>
                              <p:par>
                                <p:cTn id="33" presetID="23" presetClass="entr" presetSubtype="16" fill="hold" nodeType="afterEffect">
                                  <p:stCondLst>
                                    <p:cond delay="0"/>
                                  </p:stCondLst>
                                  <p:childTnLst>
                                    <p:set>
                                      <p:cBhvr>
                                        <p:cTn id="34" dur="1" fill="hold">
                                          <p:stCondLst>
                                            <p:cond delay="0"/>
                                          </p:stCondLst>
                                        </p:cTn>
                                        <p:tgtEl>
                                          <p:spTgt spid="2824"/>
                                        </p:tgtEl>
                                        <p:attrNameLst>
                                          <p:attrName>style.visibility</p:attrName>
                                        </p:attrNameLst>
                                      </p:cBhvr>
                                      <p:to>
                                        <p:strVal val="visible"/>
                                      </p:to>
                                    </p:set>
                                    <p:anim calcmode="lin" valueType="num">
                                      <p:cBhvr additive="base">
                                        <p:cTn id="35" dur="500"/>
                                        <p:tgtEl>
                                          <p:spTgt spid="2824"/>
                                        </p:tgtEl>
                                        <p:attrNameLst>
                                          <p:attrName>ppt_w</p:attrName>
                                        </p:attrNameLst>
                                      </p:cBhvr>
                                      <p:tavLst>
                                        <p:tav tm="0">
                                          <p:val>
                                            <p:strVal val="0"/>
                                          </p:val>
                                        </p:tav>
                                        <p:tav tm="100000">
                                          <p:val>
                                            <p:strVal val="#ppt_w"/>
                                          </p:val>
                                        </p:tav>
                                      </p:tavLst>
                                    </p:anim>
                                    <p:anim calcmode="lin" valueType="num">
                                      <p:cBhvr additive="base">
                                        <p:cTn id="36" dur="500"/>
                                        <p:tgtEl>
                                          <p:spTgt spid="2824"/>
                                        </p:tgtEl>
                                        <p:attrNameLst>
                                          <p:attrName>ppt_h</p:attrName>
                                        </p:attrNameLst>
                                      </p:cBhvr>
                                      <p:tavLst>
                                        <p:tav tm="0">
                                          <p:val>
                                            <p:strVal val="0"/>
                                          </p:val>
                                        </p:tav>
                                        <p:tav tm="100000">
                                          <p:val>
                                            <p:strVal val="#ppt_h"/>
                                          </p:val>
                                        </p:tav>
                                      </p:tavLst>
                                    </p:anim>
                                  </p:childTnLst>
                                </p:cTn>
                              </p:par>
                            </p:childTnLst>
                          </p:cTn>
                        </p:par>
                        <p:par>
                          <p:cTn id="37" fill="hold">
                            <p:stCondLst>
                              <p:cond delay="4500"/>
                            </p:stCondLst>
                            <p:childTnLst>
                              <p:par>
                                <p:cTn id="38" presetID="23" presetClass="entr" presetSubtype="16" fill="hold" nodeType="afterEffect">
                                  <p:stCondLst>
                                    <p:cond delay="0"/>
                                  </p:stCondLst>
                                  <p:childTnLst>
                                    <p:set>
                                      <p:cBhvr>
                                        <p:cTn id="39" dur="1" fill="hold">
                                          <p:stCondLst>
                                            <p:cond delay="0"/>
                                          </p:stCondLst>
                                        </p:cTn>
                                        <p:tgtEl>
                                          <p:spTgt spid="2826"/>
                                        </p:tgtEl>
                                        <p:attrNameLst>
                                          <p:attrName>style.visibility</p:attrName>
                                        </p:attrNameLst>
                                      </p:cBhvr>
                                      <p:to>
                                        <p:strVal val="visible"/>
                                      </p:to>
                                    </p:set>
                                    <p:anim calcmode="lin" valueType="num">
                                      <p:cBhvr additive="base">
                                        <p:cTn id="40" dur="500"/>
                                        <p:tgtEl>
                                          <p:spTgt spid="2826"/>
                                        </p:tgtEl>
                                        <p:attrNameLst>
                                          <p:attrName>ppt_w</p:attrName>
                                        </p:attrNameLst>
                                      </p:cBhvr>
                                      <p:tavLst>
                                        <p:tav tm="0">
                                          <p:val>
                                            <p:strVal val="0"/>
                                          </p:val>
                                        </p:tav>
                                        <p:tav tm="100000">
                                          <p:val>
                                            <p:strVal val="#ppt_w"/>
                                          </p:val>
                                        </p:tav>
                                      </p:tavLst>
                                    </p:anim>
                                    <p:anim calcmode="lin" valueType="num">
                                      <p:cBhvr additive="base">
                                        <p:cTn id="41" dur="500"/>
                                        <p:tgtEl>
                                          <p:spTgt spid="2826"/>
                                        </p:tgtEl>
                                        <p:attrNameLst>
                                          <p:attrName>ppt_h</p:attrName>
                                        </p:attrNameLst>
                                      </p:cBhvr>
                                      <p:tavLst>
                                        <p:tav tm="0">
                                          <p:val>
                                            <p:strVal val="0"/>
                                          </p:val>
                                        </p:tav>
                                        <p:tav tm="100000">
                                          <p:val>
                                            <p:strVal val="#ppt_h"/>
                                          </p:val>
                                        </p:tav>
                                      </p:tavLst>
                                    </p:anim>
                                  </p:childTnLst>
                                </p:cTn>
                              </p:par>
                            </p:childTnLst>
                          </p:cTn>
                        </p:par>
                        <p:par>
                          <p:cTn id="42" fill="hold">
                            <p:stCondLst>
                              <p:cond delay="5000"/>
                            </p:stCondLst>
                            <p:childTnLst>
                              <p:par>
                                <p:cTn id="43" presetID="10" presetClass="entr" presetSubtype="0" fill="hold" nodeType="afterEffect">
                                  <p:stCondLst>
                                    <p:cond delay="0"/>
                                  </p:stCondLst>
                                  <p:childTnLst>
                                    <p:set>
                                      <p:cBhvr>
                                        <p:cTn id="44" dur="1" fill="hold">
                                          <p:stCondLst>
                                            <p:cond delay="0"/>
                                          </p:stCondLst>
                                        </p:cTn>
                                        <p:tgtEl>
                                          <p:spTgt spid="2816"/>
                                        </p:tgtEl>
                                        <p:attrNameLst>
                                          <p:attrName>style.visibility</p:attrName>
                                        </p:attrNameLst>
                                      </p:cBhvr>
                                      <p:to>
                                        <p:strVal val="visible"/>
                                      </p:to>
                                    </p:set>
                                    <p:animEffect transition="in" filter="fade">
                                      <p:cBhvr>
                                        <p:cTn id="45" dur="1000"/>
                                        <p:tgtEl>
                                          <p:spTgt spid="2816"/>
                                        </p:tgtEl>
                                      </p:cBhvr>
                                    </p:animEffect>
                                  </p:childTnLst>
                                </p:cTn>
                              </p:par>
                            </p:childTnLst>
                          </p:cTn>
                        </p:par>
                        <p:par>
                          <p:cTn id="46" fill="hold">
                            <p:stCondLst>
                              <p:cond delay="6000"/>
                            </p:stCondLst>
                            <p:childTnLst>
                              <p:par>
                                <p:cTn id="47" presetID="23" presetClass="entr" presetSubtype="16" fill="hold" nodeType="afterEffect">
                                  <p:stCondLst>
                                    <p:cond delay="0"/>
                                  </p:stCondLst>
                                  <p:childTnLst>
                                    <p:set>
                                      <p:cBhvr>
                                        <p:cTn id="48" dur="1" fill="hold">
                                          <p:stCondLst>
                                            <p:cond delay="0"/>
                                          </p:stCondLst>
                                        </p:cTn>
                                        <p:tgtEl>
                                          <p:spTgt spid="2838"/>
                                        </p:tgtEl>
                                        <p:attrNameLst>
                                          <p:attrName>style.visibility</p:attrName>
                                        </p:attrNameLst>
                                      </p:cBhvr>
                                      <p:to>
                                        <p:strVal val="visible"/>
                                      </p:to>
                                    </p:set>
                                    <p:anim calcmode="lin" valueType="num">
                                      <p:cBhvr additive="base">
                                        <p:cTn id="49" dur="1000"/>
                                        <p:tgtEl>
                                          <p:spTgt spid="2838"/>
                                        </p:tgtEl>
                                        <p:attrNameLst>
                                          <p:attrName>ppt_w</p:attrName>
                                        </p:attrNameLst>
                                      </p:cBhvr>
                                      <p:tavLst>
                                        <p:tav tm="0">
                                          <p:val>
                                            <p:strVal val="0"/>
                                          </p:val>
                                        </p:tav>
                                        <p:tav tm="100000">
                                          <p:val>
                                            <p:strVal val="#ppt_w"/>
                                          </p:val>
                                        </p:tav>
                                      </p:tavLst>
                                    </p:anim>
                                    <p:anim calcmode="lin" valueType="num">
                                      <p:cBhvr additive="base">
                                        <p:cTn id="50" dur="1000"/>
                                        <p:tgtEl>
                                          <p:spTgt spid="2838"/>
                                        </p:tgtEl>
                                        <p:attrNameLst>
                                          <p:attrName>ppt_h</p:attrName>
                                        </p:attrNameLst>
                                      </p:cBhvr>
                                      <p:tavLst>
                                        <p:tav tm="0">
                                          <p:val>
                                            <p:strVal val="0"/>
                                          </p:val>
                                        </p:tav>
                                        <p:tav tm="100000">
                                          <p:val>
                                            <p:strVal val="#ppt_h"/>
                                          </p:val>
                                        </p:tav>
                                      </p:tavLst>
                                    </p:anim>
                                  </p:childTnLst>
                                </p:cTn>
                              </p:par>
                            </p:childTnLst>
                          </p:cTn>
                        </p:par>
                        <p:par>
                          <p:cTn id="51" fill="hold">
                            <p:stCondLst>
                              <p:cond delay="7000"/>
                            </p:stCondLst>
                            <p:childTnLst>
                              <p:par>
                                <p:cTn id="52" presetID="23" presetClass="entr" presetSubtype="16" fill="hold" nodeType="afterEffect">
                                  <p:stCondLst>
                                    <p:cond delay="0"/>
                                  </p:stCondLst>
                                  <p:childTnLst>
                                    <p:set>
                                      <p:cBhvr>
                                        <p:cTn id="53" dur="1" fill="hold">
                                          <p:stCondLst>
                                            <p:cond delay="0"/>
                                          </p:stCondLst>
                                        </p:cTn>
                                        <p:tgtEl>
                                          <p:spTgt spid="2823"/>
                                        </p:tgtEl>
                                        <p:attrNameLst>
                                          <p:attrName>style.visibility</p:attrName>
                                        </p:attrNameLst>
                                      </p:cBhvr>
                                      <p:to>
                                        <p:strVal val="visible"/>
                                      </p:to>
                                    </p:set>
                                    <p:anim calcmode="lin" valueType="num">
                                      <p:cBhvr additive="base">
                                        <p:cTn id="54" dur="500"/>
                                        <p:tgtEl>
                                          <p:spTgt spid="2823"/>
                                        </p:tgtEl>
                                        <p:attrNameLst>
                                          <p:attrName>ppt_w</p:attrName>
                                        </p:attrNameLst>
                                      </p:cBhvr>
                                      <p:tavLst>
                                        <p:tav tm="0">
                                          <p:val>
                                            <p:strVal val="0"/>
                                          </p:val>
                                        </p:tav>
                                        <p:tav tm="100000">
                                          <p:val>
                                            <p:strVal val="#ppt_w"/>
                                          </p:val>
                                        </p:tav>
                                      </p:tavLst>
                                    </p:anim>
                                    <p:anim calcmode="lin" valueType="num">
                                      <p:cBhvr additive="base">
                                        <p:cTn id="55" dur="500"/>
                                        <p:tgtEl>
                                          <p:spTgt spid="282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845"/>
        <p:cNvGrpSpPr/>
        <p:nvPr/>
      </p:nvGrpSpPr>
      <p:grpSpPr>
        <a:xfrm>
          <a:off x="0" y="0"/>
          <a:ext cx="0" cy="0"/>
          <a:chOff x="0" y="0"/>
          <a:chExt cx="0" cy="0"/>
        </a:xfrm>
      </p:grpSpPr>
      <p:sp>
        <p:nvSpPr>
          <p:cNvPr id="2846" name="Google Shape;2846;p84"/>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COMMUNICATION SKILLS</a:t>
            </a:r>
            <a:endParaRPr/>
          </a:p>
        </p:txBody>
      </p:sp>
      <p:sp>
        <p:nvSpPr>
          <p:cNvPr id="2847" name="Google Shape;2847;p84"/>
          <p:cNvSpPr txBox="1"/>
          <p:nvPr/>
        </p:nvSpPr>
        <p:spPr>
          <a:xfrm>
            <a:off x="5024975" y="2841375"/>
            <a:ext cx="1245600" cy="2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Language 1</a:t>
            </a:r>
            <a:endParaRPr>
              <a:solidFill>
                <a:schemeClr val="dk1"/>
              </a:solidFill>
              <a:latin typeface="Arvo"/>
              <a:ea typeface="Arvo"/>
              <a:cs typeface="Arvo"/>
              <a:sym typeface="Arvo"/>
            </a:endParaRPr>
          </a:p>
        </p:txBody>
      </p:sp>
      <p:sp>
        <p:nvSpPr>
          <p:cNvPr id="2848" name="Google Shape;2848;p84"/>
          <p:cNvSpPr txBox="1"/>
          <p:nvPr/>
        </p:nvSpPr>
        <p:spPr>
          <a:xfrm>
            <a:off x="5024975" y="3117092"/>
            <a:ext cx="1245600" cy="2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Language 2</a:t>
            </a:r>
            <a:endParaRPr>
              <a:solidFill>
                <a:schemeClr val="dk1"/>
              </a:solidFill>
              <a:latin typeface="Arvo"/>
              <a:ea typeface="Arvo"/>
              <a:cs typeface="Arvo"/>
              <a:sym typeface="Arvo"/>
            </a:endParaRPr>
          </a:p>
        </p:txBody>
      </p:sp>
      <p:sp>
        <p:nvSpPr>
          <p:cNvPr id="2849" name="Google Shape;2849;p84"/>
          <p:cNvSpPr txBox="1"/>
          <p:nvPr/>
        </p:nvSpPr>
        <p:spPr>
          <a:xfrm>
            <a:off x="5024975" y="3392809"/>
            <a:ext cx="1245600" cy="2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Language 3</a:t>
            </a:r>
            <a:endParaRPr>
              <a:solidFill>
                <a:schemeClr val="dk1"/>
              </a:solidFill>
              <a:latin typeface="Arvo"/>
              <a:ea typeface="Arvo"/>
              <a:cs typeface="Arvo"/>
              <a:sym typeface="Arvo"/>
            </a:endParaRPr>
          </a:p>
        </p:txBody>
      </p:sp>
      <p:grpSp>
        <p:nvGrpSpPr>
          <p:cNvPr id="2850" name="Google Shape;2850;p84"/>
          <p:cNvGrpSpPr/>
          <p:nvPr/>
        </p:nvGrpSpPr>
        <p:grpSpPr>
          <a:xfrm>
            <a:off x="1374450" y="2051638"/>
            <a:ext cx="980695" cy="982361"/>
            <a:chOff x="917250" y="2165250"/>
            <a:chExt cx="980695" cy="982361"/>
          </a:xfrm>
        </p:grpSpPr>
        <p:sp>
          <p:nvSpPr>
            <p:cNvPr id="2851" name="Google Shape;2851;p84"/>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4"/>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4"/>
            <p:cNvSpPr/>
            <p:nvPr/>
          </p:nvSpPr>
          <p:spPr>
            <a:xfrm>
              <a:off x="1401156" y="2550880"/>
              <a:ext cx="117765" cy="108461"/>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2854" name="Google Shape;2854;p84"/>
            <p:cNvSpPr/>
            <p:nvPr/>
          </p:nvSpPr>
          <p:spPr>
            <a:xfrm>
              <a:off x="1221300" y="2471463"/>
              <a:ext cx="372590" cy="369948"/>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cxnSp>
        <p:nvCxnSpPr>
          <p:cNvPr id="2855" name="Google Shape;2855;p84"/>
          <p:cNvCxnSpPr/>
          <p:nvPr/>
        </p:nvCxnSpPr>
        <p:spPr>
          <a:xfrm>
            <a:off x="3131275" y="2402275"/>
            <a:ext cx="4377900" cy="0"/>
          </a:xfrm>
          <a:prstGeom prst="straightConnector1">
            <a:avLst/>
          </a:prstGeom>
          <a:noFill/>
          <a:ln w="19050" cap="flat" cmpd="sng">
            <a:solidFill>
              <a:schemeClr val="dk2"/>
            </a:solidFill>
            <a:prstDash val="solid"/>
            <a:round/>
            <a:headEnd type="none" w="med" len="med"/>
            <a:tailEnd type="none" w="med" len="med"/>
          </a:ln>
        </p:spPr>
      </p:cxnSp>
      <p:sp>
        <p:nvSpPr>
          <p:cNvPr id="2856" name="Google Shape;2856;p84"/>
          <p:cNvSpPr txBox="1"/>
          <p:nvPr/>
        </p:nvSpPr>
        <p:spPr>
          <a:xfrm>
            <a:off x="3131275" y="1804675"/>
            <a:ext cx="2868600" cy="5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COMMUNICATION SKILLS</a:t>
            </a:r>
            <a:endParaRPr sz="2000">
              <a:solidFill>
                <a:schemeClr val="dk1"/>
              </a:solidFill>
              <a:latin typeface="Barlow Condensed SemiBold"/>
              <a:ea typeface="Barlow Condensed SemiBold"/>
              <a:cs typeface="Barlow Condensed SemiBold"/>
              <a:sym typeface="Barlow Condensed SemiBold"/>
            </a:endParaRPr>
          </a:p>
        </p:txBody>
      </p:sp>
      <p:sp>
        <p:nvSpPr>
          <p:cNvPr id="2857" name="Google Shape;2857;p84"/>
          <p:cNvSpPr txBox="1"/>
          <p:nvPr/>
        </p:nvSpPr>
        <p:spPr>
          <a:xfrm>
            <a:off x="3131275" y="2471475"/>
            <a:ext cx="1962900" cy="369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1"/>
                </a:solidFill>
                <a:latin typeface="Barlow Condensed Medium"/>
                <a:ea typeface="Barlow Condensed Medium"/>
                <a:cs typeface="Barlow Condensed Medium"/>
                <a:sym typeface="Barlow Condensed Medium"/>
              </a:rPr>
              <a:t>Mother tongue(s)</a:t>
            </a:r>
            <a:endParaRPr sz="1600">
              <a:solidFill>
                <a:schemeClr val="dk1"/>
              </a:solidFill>
              <a:latin typeface="Barlow Condensed Medium"/>
              <a:ea typeface="Barlow Condensed Medium"/>
              <a:cs typeface="Barlow Condensed Medium"/>
              <a:sym typeface="Barlow Condensed Medium"/>
            </a:endParaRPr>
          </a:p>
        </p:txBody>
      </p:sp>
      <p:sp>
        <p:nvSpPr>
          <p:cNvPr id="2858" name="Google Shape;2858;p84"/>
          <p:cNvSpPr txBox="1"/>
          <p:nvPr/>
        </p:nvSpPr>
        <p:spPr>
          <a:xfrm>
            <a:off x="5024975" y="2471475"/>
            <a:ext cx="1962900" cy="369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1"/>
                </a:solidFill>
                <a:latin typeface="Barlow Condensed Medium"/>
                <a:ea typeface="Barlow Condensed Medium"/>
                <a:cs typeface="Barlow Condensed Medium"/>
                <a:sym typeface="Barlow Condensed Medium"/>
              </a:rPr>
              <a:t>Other language(s)</a:t>
            </a:r>
            <a:endParaRPr sz="1600">
              <a:solidFill>
                <a:schemeClr val="dk1"/>
              </a:solidFill>
              <a:latin typeface="Barlow Condensed Medium"/>
              <a:ea typeface="Barlow Condensed Medium"/>
              <a:cs typeface="Barlow Condensed Medium"/>
              <a:sym typeface="Barlow Condensed Medium"/>
            </a:endParaRPr>
          </a:p>
        </p:txBody>
      </p:sp>
      <p:grpSp>
        <p:nvGrpSpPr>
          <p:cNvPr id="2859" name="Google Shape;2859;p84"/>
          <p:cNvGrpSpPr/>
          <p:nvPr/>
        </p:nvGrpSpPr>
        <p:grpSpPr>
          <a:xfrm>
            <a:off x="6270573" y="2982536"/>
            <a:ext cx="1245496" cy="110852"/>
            <a:chOff x="5546798" y="2644435"/>
            <a:chExt cx="980705" cy="87838"/>
          </a:xfrm>
        </p:grpSpPr>
        <p:sp>
          <p:nvSpPr>
            <p:cNvPr id="2860" name="Google Shape;2860;p84"/>
            <p:cNvSpPr/>
            <p:nvPr/>
          </p:nvSpPr>
          <p:spPr>
            <a:xfrm rot="10800000" flipH="1">
              <a:off x="5546798"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4"/>
            <p:cNvSpPr/>
            <p:nvPr/>
          </p:nvSpPr>
          <p:spPr>
            <a:xfrm rot="10800000" flipH="1">
              <a:off x="5725401"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4"/>
            <p:cNvSpPr/>
            <p:nvPr/>
          </p:nvSpPr>
          <p:spPr>
            <a:xfrm rot="10800000" flipH="1">
              <a:off x="5904004"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4"/>
            <p:cNvSpPr/>
            <p:nvPr/>
          </p:nvSpPr>
          <p:spPr>
            <a:xfrm rot="10800000" flipH="1">
              <a:off x="6082607"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4"/>
            <p:cNvSpPr/>
            <p:nvPr/>
          </p:nvSpPr>
          <p:spPr>
            <a:xfrm rot="10800000" flipH="1">
              <a:off x="6261211"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4"/>
            <p:cNvSpPr/>
            <p:nvPr/>
          </p:nvSpPr>
          <p:spPr>
            <a:xfrm rot="10800000" flipH="1">
              <a:off x="6439814"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84"/>
          <p:cNvGrpSpPr/>
          <p:nvPr/>
        </p:nvGrpSpPr>
        <p:grpSpPr>
          <a:xfrm>
            <a:off x="6270573" y="3271376"/>
            <a:ext cx="1245496" cy="110852"/>
            <a:chOff x="5546798" y="2873310"/>
            <a:chExt cx="980705" cy="87838"/>
          </a:xfrm>
        </p:grpSpPr>
        <p:sp>
          <p:nvSpPr>
            <p:cNvPr id="2867" name="Google Shape;2867;p84"/>
            <p:cNvSpPr/>
            <p:nvPr/>
          </p:nvSpPr>
          <p:spPr>
            <a:xfrm rot="10800000" flipH="1">
              <a:off x="5546798"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rgbClr val="F5413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4"/>
            <p:cNvSpPr/>
            <p:nvPr/>
          </p:nvSpPr>
          <p:spPr>
            <a:xfrm rot="10800000" flipH="1">
              <a:off x="5725401"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rgbClr val="F5413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4"/>
            <p:cNvSpPr/>
            <p:nvPr/>
          </p:nvSpPr>
          <p:spPr>
            <a:xfrm rot="10800000" flipH="1">
              <a:off x="5904004"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rgbClr val="F5413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4"/>
            <p:cNvSpPr/>
            <p:nvPr/>
          </p:nvSpPr>
          <p:spPr>
            <a:xfrm rot="10800000" flipH="1">
              <a:off x="6082607"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rgbClr val="F5413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4"/>
            <p:cNvSpPr/>
            <p:nvPr/>
          </p:nvSpPr>
          <p:spPr>
            <a:xfrm rot="10800000" flipH="1">
              <a:off x="6261211"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rgbClr val="F5413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4"/>
            <p:cNvSpPr/>
            <p:nvPr/>
          </p:nvSpPr>
          <p:spPr>
            <a:xfrm rot="10800000" flipH="1">
              <a:off x="6439814"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rgbClr val="F5413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3" name="Google Shape;2873;p84"/>
          <p:cNvGrpSpPr/>
          <p:nvPr/>
        </p:nvGrpSpPr>
        <p:grpSpPr>
          <a:xfrm>
            <a:off x="6270573" y="3535197"/>
            <a:ext cx="1245496" cy="110852"/>
            <a:chOff x="5546798" y="3082360"/>
            <a:chExt cx="980705" cy="87838"/>
          </a:xfrm>
        </p:grpSpPr>
        <p:sp>
          <p:nvSpPr>
            <p:cNvPr id="2874" name="Google Shape;2874;p84"/>
            <p:cNvSpPr/>
            <p:nvPr/>
          </p:nvSpPr>
          <p:spPr>
            <a:xfrm rot="10800000" flipH="1">
              <a:off x="5546798"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4"/>
            <p:cNvSpPr/>
            <p:nvPr/>
          </p:nvSpPr>
          <p:spPr>
            <a:xfrm rot="10800000" flipH="1">
              <a:off x="5725401"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4"/>
            <p:cNvSpPr/>
            <p:nvPr/>
          </p:nvSpPr>
          <p:spPr>
            <a:xfrm rot="10800000" flipH="1">
              <a:off x="5904004"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4"/>
            <p:cNvSpPr/>
            <p:nvPr/>
          </p:nvSpPr>
          <p:spPr>
            <a:xfrm rot="10800000" flipH="1">
              <a:off x="6082607"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rgbClr val="00A6A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4"/>
            <p:cNvSpPr/>
            <p:nvPr/>
          </p:nvSpPr>
          <p:spPr>
            <a:xfrm rot="10800000" flipH="1">
              <a:off x="6261211"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rgbClr val="00A6A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4"/>
            <p:cNvSpPr/>
            <p:nvPr/>
          </p:nvSpPr>
          <p:spPr>
            <a:xfrm rot="10800000" flipH="1">
              <a:off x="6439814"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rgbClr val="00A6A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0" name="Google Shape;2880;p84"/>
          <p:cNvSpPr txBox="1"/>
          <p:nvPr/>
        </p:nvSpPr>
        <p:spPr>
          <a:xfrm>
            <a:off x="3131275" y="2841375"/>
            <a:ext cx="1695000" cy="276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Arvo"/>
              <a:buChar char="●"/>
            </a:pPr>
            <a:r>
              <a:rPr lang="en">
                <a:solidFill>
                  <a:schemeClr val="dk1"/>
                </a:solidFill>
                <a:latin typeface="Arvo"/>
                <a:ea typeface="Arvo"/>
                <a:cs typeface="Arvo"/>
                <a:sym typeface="Arvo"/>
              </a:rPr>
              <a:t>Language 1</a:t>
            </a:r>
            <a:endParaRPr>
              <a:solidFill>
                <a:schemeClr val="dk1"/>
              </a:solidFill>
              <a:latin typeface="Arvo"/>
              <a:ea typeface="Arvo"/>
              <a:cs typeface="Arvo"/>
              <a:sym typeface="Arvo"/>
            </a:endParaRPr>
          </a:p>
        </p:txBody>
      </p:sp>
      <p:sp>
        <p:nvSpPr>
          <p:cNvPr id="2881" name="Google Shape;2881;p84"/>
          <p:cNvSpPr txBox="1"/>
          <p:nvPr/>
        </p:nvSpPr>
        <p:spPr>
          <a:xfrm>
            <a:off x="3131275" y="3117100"/>
            <a:ext cx="1695000" cy="276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Arvo"/>
              <a:buChar char="●"/>
            </a:pPr>
            <a:r>
              <a:rPr lang="en">
                <a:solidFill>
                  <a:schemeClr val="dk1"/>
                </a:solidFill>
                <a:latin typeface="Arvo"/>
                <a:ea typeface="Arvo"/>
                <a:cs typeface="Arvo"/>
                <a:sym typeface="Arvo"/>
              </a:rPr>
              <a:t>Language 2</a:t>
            </a:r>
            <a:endParaRPr>
              <a:solidFill>
                <a:schemeClr val="dk1"/>
              </a:solidFill>
              <a:latin typeface="Arvo"/>
              <a:ea typeface="Arvo"/>
              <a:cs typeface="Arvo"/>
              <a:sym typeface="Arvo"/>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885"/>
        <p:cNvGrpSpPr/>
        <p:nvPr/>
      </p:nvGrpSpPr>
      <p:grpSpPr>
        <a:xfrm>
          <a:off x="0" y="0"/>
          <a:ext cx="0" cy="0"/>
          <a:chOff x="0" y="0"/>
          <a:chExt cx="0" cy="0"/>
        </a:xfrm>
      </p:grpSpPr>
      <p:sp>
        <p:nvSpPr>
          <p:cNvPr id="2886" name="Google Shape;2886;p85"/>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COMMUNICATION SKILLS</a:t>
            </a:r>
            <a:endParaRPr/>
          </a:p>
        </p:txBody>
      </p:sp>
      <p:sp>
        <p:nvSpPr>
          <p:cNvPr id="2887" name="Google Shape;2887;p85"/>
          <p:cNvSpPr txBox="1"/>
          <p:nvPr/>
        </p:nvSpPr>
        <p:spPr>
          <a:xfrm>
            <a:off x="1607288" y="3262846"/>
            <a:ext cx="1245600" cy="2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Language 3</a:t>
            </a:r>
            <a:endParaRPr>
              <a:solidFill>
                <a:schemeClr val="dk1"/>
              </a:solidFill>
              <a:latin typeface="Arvo"/>
              <a:ea typeface="Arvo"/>
              <a:cs typeface="Arvo"/>
              <a:sym typeface="Arvo"/>
            </a:endParaRPr>
          </a:p>
        </p:txBody>
      </p:sp>
      <p:sp>
        <p:nvSpPr>
          <p:cNvPr id="2888" name="Google Shape;2888;p85"/>
          <p:cNvSpPr txBox="1"/>
          <p:nvPr/>
        </p:nvSpPr>
        <p:spPr>
          <a:xfrm>
            <a:off x="1607288" y="3587319"/>
            <a:ext cx="1245600" cy="2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Language 4</a:t>
            </a:r>
            <a:endParaRPr>
              <a:solidFill>
                <a:schemeClr val="dk1"/>
              </a:solidFill>
              <a:latin typeface="Arvo"/>
              <a:ea typeface="Arvo"/>
              <a:cs typeface="Arvo"/>
              <a:sym typeface="Arvo"/>
            </a:endParaRPr>
          </a:p>
        </p:txBody>
      </p:sp>
      <p:sp>
        <p:nvSpPr>
          <p:cNvPr id="2889" name="Google Shape;2889;p85"/>
          <p:cNvSpPr/>
          <p:nvPr/>
        </p:nvSpPr>
        <p:spPr>
          <a:xfrm>
            <a:off x="713231" y="1629158"/>
            <a:ext cx="685800" cy="685786"/>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5"/>
          <p:cNvSpPr/>
          <p:nvPr/>
        </p:nvSpPr>
        <p:spPr>
          <a:xfrm>
            <a:off x="796983" y="1712913"/>
            <a:ext cx="518298" cy="51828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5"/>
          <p:cNvSpPr txBox="1"/>
          <p:nvPr/>
        </p:nvSpPr>
        <p:spPr>
          <a:xfrm>
            <a:off x="1607275" y="1593863"/>
            <a:ext cx="2304900" cy="45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COMMUNICATION SKILLS</a:t>
            </a:r>
            <a:endParaRPr sz="2000">
              <a:solidFill>
                <a:schemeClr val="dk1"/>
              </a:solidFill>
              <a:latin typeface="Barlow Condensed SemiBold"/>
              <a:ea typeface="Barlow Condensed SemiBold"/>
              <a:cs typeface="Barlow Condensed SemiBold"/>
              <a:sym typeface="Barlow Condensed SemiBold"/>
            </a:endParaRPr>
          </a:p>
        </p:txBody>
      </p:sp>
      <p:sp>
        <p:nvSpPr>
          <p:cNvPr id="2892" name="Google Shape;2892;p85"/>
          <p:cNvSpPr txBox="1"/>
          <p:nvPr/>
        </p:nvSpPr>
        <p:spPr>
          <a:xfrm>
            <a:off x="1607263" y="1984525"/>
            <a:ext cx="1930500" cy="36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2"/>
                </a:solidFill>
                <a:latin typeface="Barlow Condensed Medium"/>
                <a:ea typeface="Barlow Condensed Medium"/>
                <a:cs typeface="Barlow Condensed Medium"/>
                <a:sym typeface="Barlow Condensed Medium"/>
              </a:rPr>
              <a:t>Languages</a:t>
            </a:r>
            <a:endParaRPr sz="1600">
              <a:solidFill>
                <a:schemeClr val="dk2"/>
              </a:solidFill>
              <a:latin typeface="Barlow Condensed Medium"/>
              <a:ea typeface="Barlow Condensed Medium"/>
              <a:cs typeface="Barlow Condensed Medium"/>
              <a:sym typeface="Barlow Condensed Medium"/>
            </a:endParaRPr>
          </a:p>
        </p:txBody>
      </p:sp>
      <p:cxnSp>
        <p:nvCxnSpPr>
          <p:cNvPr id="2893" name="Google Shape;2893;p85"/>
          <p:cNvCxnSpPr/>
          <p:nvPr/>
        </p:nvCxnSpPr>
        <p:spPr>
          <a:xfrm>
            <a:off x="1657993" y="1997150"/>
            <a:ext cx="2589000" cy="0"/>
          </a:xfrm>
          <a:prstGeom prst="straightConnector1">
            <a:avLst/>
          </a:prstGeom>
          <a:noFill/>
          <a:ln w="19050" cap="flat" cmpd="sng">
            <a:solidFill>
              <a:schemeClr val="dk2"/>
            </a:solidFill>
            <a:prstDash val="solid"/>
            <a:round/>
            <a:headEnd type="none" w="med" len="med"/>
            <a:tailEnd type="none" w="med" len="med"/>
          </a:ln>
        </p:spPr>
      </p:cxnSp>
      <p:sp>
        <p:nvSpPr>
          <p:cNvPr id="2894" name="Google Shape;2894;p85"/>
          <p:cNvSpPr txBox="1"/>
          <p:nvPr/>
        </p:nvSpPr>
        <p:spPr>
          <a:xfrm>
            <a:off x="1607288" y="2938373"/>
            <a:ext cx="1245600" cy="2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Language 2</a:t>
            </a:r>
            <a:endParaRPr>
              <a:solidFill>
                <a:schemeClr val="dk1"/>
              </a:solidFill>
              <a:latin typeface="Arvo"/>
              <a:ea typeface="Arvo"/>
              <a:cs typeface="Arvo"/>
              <a:sym typeface="Arvo"/>
            </a:endParaRPr>
          </a:p>
        </p:txBody>
      </p:sp>
      <p:sp>
        <p:nvSpPr>
          <p:cNvPr id="2895" name="Google Shape;2895;p85"/>
          <p:cNvSpPr txBox="1"/>
          <p:nvPr/>
        </p:nvSpPr>
        <p:spPr>
          <a:xfrm>
            <a:off x="1607288" y="2613900"/>
            <a:ext cx="1245600" cy="2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Language 1</a:t>
            </a:r>
            <a:endParaRPr>
              <a:solidFill>
                <a:schemeClr val="dk1"/>
              </a:solidFill>
              <a:latin typeface="Arvo"/>
              <a:ea typeface="Arvo"/>
              <a:cs typeface="Arvo"/>
              <a:sym typeface="Arvo"/>
            </a:endParaRPr>
          </a:p>
        </p:txBody>
      </p:sp>
      <p:grpSp>
        <p:nvGrpSpPr>
          <p:cNvPr id="2896" name="Google Shape;2896;p85"/>
          <p:cNvGrpSpPr/>
          <p:nvPr/>
        </p:nvGrpSpPr>
        <p:grpSpPr>
          <a:xfrm>
            <a:off x="2946153" y="3400083"/>
            <a:ext cx="1245489" cy="117419"/>
            <a:chOff x="4569050" y="3627263"/>
            <a:chExt cx="980700" cy="92413"/>
          </a:xfrm>
        </p:grpSpPr>
        <p:sp>
          <p:nvSpPr>
            <p:cNvPr id="2897" name="Google Shape;2897;p85"/>
            <p:cNvSpPr/>
            <p:nvPr/>
          </p:nvSpPr>
          <p:spPr>
            <a:xfrm>
              <a:off x="4569050" y="3628175"/>
              <a:ext cx="803100" cy="91500"/>
            </a:xfrm>
            <a:prstGeom prst="roundRect">
              <a:avLst>
                <a:gd name="adj" fmla="val 50000"/>
              </a:avLst>
            </a:pr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8" name="Google Shape;2898;p85"/>
            <p:cNvGrpSpPr/>
            <p:nvPr/>
          </p:nvGrpSpPr>
          <p:grpSpPr>
            <a:xfrm>
              <a:off x="4569050" y="3627263"/>
              <a:ext cx="980700" cy="91500"/>
              <a:chOff x="4569050" y="3612375"/>
              <a:chExt cx="980700" cy="91500"/>
            </a:xfrm>
          </p:grpSpPr>
          <p:sp>
            <p:nvSpPr>
              <p:cNvPr id="2899" name="Google Shape;2899;p85"/>
              <p:cNvSpPr/>
              <p:nvPr/>
            </p:nvSpPr>
            <p:spPr>
              <a:xfrm>
                <a:off x="4569050" y="3612375"/>
                <a:ext cx="980700" cy="915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5"/>
              <p:cNvSpPr/>
              <p:nvPr/>
            </p:nvSpPr>
            <p:spPr>
              <a:xfrm>
                <a:off x="4569050" y="3612375"/>
                <a:ext cx="803100" cy="91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01" name="Google Shape;2901;p85"/>
          <p:cNvGrpSpPr/>
          <p:nvPr/>
        </p:nvGrpSpPr>
        <p:grpSpPr>
          <a:xfrm>
            <a:off x="2946153" y="3734219"/>
            <a:ext cx="1245489" cy="116260"/>
            <a:chOff x="4569050" y="3890238"/>
            <a:chExt cx="980700" cy="91500"/>
          </a:xfrm>
        </p:grpSpPr>
        <p:sp>
          <p:nvSpPr>
            <p:cNvPr id="2902" name="Google Shape;2902;p85"/>
            <p:cNvSpPr/>
            <p:nvPr/>
          </p:nvSpPr>
          <p:spPr>
            <a:xfrm>
              <a:off x="4569050" y="3890238"/>
              <a:ext cx="621300" cy="91500"/>
            </a:xfrm>
            <a:prstGeom prst="roundRect">
              <a:avLst>
                <a:gd name="adj" fmla="val 50000"/>
              </a:avLst>
            </a:pr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3" name="Google Shape;2903;p85"/>
            <p:cNvGrpSpPr/>
            <p:nvPr/>
          </p:nvGrpSpPr>
          <p:grpSpPr>
            <a:xfrm>
              <a:off x="4569050" y="3890238"/>
              <a:ext cx="980700" cy="91500"/>
              <a:chOff x="4569050" y="3612375"/>
              <a:chExt cx="980700" cy="91500"/>
            </a:xfrm>
          </p:grpSpPr>
          <p:sp>
            <p:nvSpPr>
              <p:cNvPr id="2904" name="Google Shape;2904;p85"/>
              <p:cNvSpPr/>
              <p:nvPr/>
            </p:nvSpPr>
            <p:spPr>
              <a:xfrm>
                <a:off x="4569050" y="3612375"/>
                <a:ext cx="980700" cy="91500"/>
              </a:xfrm>
              <a:prstGeom prst="roundRect">
                <a:avLst>
                  <a:gd name="adj" fmla="val 50000"/>
                </a:avLst>
              </a:prstGeom>
              <a:noFill/>
              <a:ln w="9525" cap="flat" cmpd="sng">
                <a:solidFill>
                  <a:schemeClr val="accent4"/>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5"/>
              <p:cNvSpPr/>
              <p:nvPr/>
            </p:nvSpPr>
            <p:spPr>
              <a:xfrm>
                <a:off x="4569050" y="3612375"/>
                <a:ext cx="621300" cy="91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06" name="Google Shape;2906;p85"/>
          <p:cNvSpPr/>
          <p:nvPr/>
        </p:nvSpPr>
        <p:spPr>
          <a:xfrm>
            <a:off x="2946153" y="3087492"/>
            <a:ext cx="1245600" cy="116400"/>
          </a:xfrm>
          <a:prstGeom prst="roundRect">
            <a:avLst>
              <a:gd name="adj" fmla="val 50000"/>
            </a:avLst>
          </a:pr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5"/>
          <p:cNvSpPr/>
          <p:nvPr/>
        </p:nvSpPr>
        <p:spPr>
          <a:xfrm>
            <a:off x="2946153" y="2753362"/>
            <a:ext cx="1245600" cy="116400"/>
          </a:xfrm>
          <a:prstGeom prst="roundRect">
            <a:avLst>
              <a:gd name="adj" fmla="val 500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8" name="Google Shape;2908;p85"/>
          <p:cNvGrpSpPr/>
          <p:nvPr/>
        </p:nvGrpSpPr>
        <p:grpSpPr>
          <a:xfrm>
            <a:off x="3959472" y="2691166"/>
            <a:ext cx="290330" cy="290458"/>
            <a:chOff x="5856750" y="3287100"/>
            <a:chExt cx="183000" cy="183000"/>
          </a:xfrm>
        </p:grpSpPr>
        <p:sp>
          <p:nvSpPr>
            <p:cNvPr id="2909" name="Google Shape;2909;p85"/>
            <p:cNvSpPr/>
            <p:nvPr/>
          </p:nvSpPr>
          <p:spPr>
            <a:xfrm>
              <a:off x="5856750" y="3287100"/>
              <a:ext cx="183000" cy="183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0" name="Google Shape;2910;p85"/>
            <p:cNvGrpSpPr/>
            <p:nvPr/>
          </p:nvGrpSpPr>
          <p:grpSpPr>
            <a:xfrm>
              <a:off x="5893383" y="3323735"/>
              <a:ext cx="109735" cy="109729"/>
              <a:chOff x="6238300" y="1426975"/>
              <a:chExt cx="489450" cy="483175"/>
            </a:xfrm>
          </p:grpSpPr>
          <p:sp>
            <p:nvSpPr>
              <p:cNvPr id="2911" name="Google Shape;2911;p8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2" name="Google Shape;2912;p8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3" name="Google Shape;2913;p8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2914" name="Google Shape;2914;p85"/>
          <p:cNvGrpSpPr/>
          <p:nvPr/>
        </p:nvGrpSpPr>
        <p:grpSpPr>
          <a:xfrm>
            <a:off x="3955726" y="3025295"/>
            <a:ext cx="290330" cy="290458"/>
            <a:chOff x="5856750" y="3287100"/>
            <a:chExt cx="183000" cy="183000"/>
          </a:xfrm>
        </p:grpSpPr>
        <p:sp>
          <p:nvSpPr>
            <p:cNvPr id="2915" name="Google Shape;2915;p85"/>
            <p:cNvSpPr/>
            <p:nvPr/>
          </p:nvSpPr>
          <p:spPr>
            <a:xfrm>
              <a:off x="5856750" y="3287100"/>
              <a:ext cx="183000" cy="183000"/>
            </a:xfrm>
            <a:prstGeom prst="ellipse">
              <a:avLst/>
            </a:pr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6" name="Google Shape;2916;p85"/>
            <p:cNvGrpSpPr/>
            <p:nvPr/>
          </p:nvGrpSpPr>
          <p:grpSpPr>
            <a:xfrm>
              <a:off x="5893383" y="3323735"/>
              <a:ext cx="109735" cy="109729"/>
              <a:chOff x="6238300" y="1426975"/>
              <a:chExt cx="489450" cy="483175"/>
            </a:xfrm>
          </p:grpSpPr>
          <p:sp>
            <p:nvSpPr>
              <p:cNvPr id="2917" name="Google Shape;2917;p8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8" name="Google Shape;2918;p8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9" name="Google Shape;2919;p8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
        <p:nvSpPr>
          <p:cNvPr id="2920" name="Google Shape;2920;p85"/>
          <p:cNvSpPr txBox="1"/>
          <p:nvPr/>
        </p:nvSpPr>
        <p:spPr>
          <a:xfrm>
            <a:off x="5795863" y="3262846"/>
            <a:ext cx="1245600" cy="2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Skill 3</a:t>
            </a:r>
            <a:endParaRPr>
              <a:solidFill>
                <a:schemeClr val="dk1"/>
              </a:solidFill>
              <a:latin typeface="Arvo"/>
              <a:ea typeface="Arvo"/>
              <a:cs typeface="Arvo"/>
              <a:sym typeface="Arvo"/>
            </a:endParaRPr>
          </a:p>
        </p:txBody>
      </p:sp>
      <p:sp>
        <p:nvSpPr>
          <p:cNvPr id="2921" name="Google Shape;2921;p85"/>
          <p:cNvSpPr txBox="1"/>
          <p:nvPr/>
        </p:nvSpPr>
        <p:spPr>
          <a:xfrm>
            <a:off x="5795863" y="3587319"/>
            <a:ext cx="1245600" cy="2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Skill 4</a:t>
            </a:r>
            <a:endParaRPr>
              <a:solidFill>
                <a:schemeClr val="dk1"/>
              </a:solidFill>
              <a:latin typeface="Arvo"/>
              <a:ea typeface="Arvo"/>
              <a:cs typeface="Arvo"/>
              <a:sym typeface="Arvo"/>
            </a:endParaRPr>
          </a:p>
        </p:txBody>
      </p:sp>
      <p:sp>
        <p:nvSpPr>
          <p:cNvPr id="2922" name="Google Shape;2922;p85"/>
          <p:cNvSpPr/>
          <p:nvPr/>
        </p:nvSpPr>
        <p:spPr>
          <a:xfrm>
            <a:off x="4901806" y="1629158"/>
            <a:ext cx="685800" cy="685786"/>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5"/>
          <p:cNvSpPr/>
          <p:nvPr/>
        </p:nvSpPr>
        <p:spPr>
          <a:xfrm>
            <a:off x="4985558" y="1712913"/>
            <a:ext cx="518298" cy="51828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5"/>
          <p:cNvSpPr txBox="1"/>
          <p:nvPr/>
        </p:nvSpPr>
        <p:spPr>
          <a:xfrm>
            <a:off x="5795850" y="1593863"/>
            <a:ext cx="2304900" cy="45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COMMUNICATION SKILLS</a:t>
            </a:r>
            <a:endParaRPr sz="2000">
              <a:solidFill>
                <a:schemeClr val="dk1"/>
              </a:solidFill>
              <a:latin typeface="Barlow Condensed SemiBold"/>
              <a:ea typeface="Barlow Condensed SemiBold"/>
              <a:cs typeface="Barlow Condensed SemiBold"/>
              <a:sym typeface="Barlow Condensed SemiBold"/>
            </a:endParaRPr>
          </a:p>
        </p:txBody>
      </p:sp>
      <p:sp>
        <p:nvSpPr>
          <p:cNvPr id="2925" name="Google Shape;2925;p85"/>
          <p:cNvSpPr txBox="1"/>
          <p:nvPr/>
        </p:nvSpPr>
        <p:spPr>
          <a:xfrm>
            <a:off x="5795838" y="1984525"/>
            <a:ext cx="1930500" cy="36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dk2"/>
                </a:solidFill>
                <a:latin typeface="Barlow Condensed Medium"/>
                <a:ea typeface="Barlow Condensed Medium"/>
                <a:cs typeface="Barlow Condensed Medium"/>
                <a:sym typeface="Barlow Condensed Medium"/>
              </a:rPr>
              <a:t>Skills</a:t>
            </a:r>
            <a:endParaRPr sz="1600">
              <a:solidFill>
                <a:schemeClr val="dk2"/>
              </a:solidFill>
              <a:latin typeface="Barlow Condensed Medium"/>
              <a:ea typeface="Barlow Condensed Medium"/>
              <a:cs typeface="Barlow Condensed Medium"/>
              <a:sym typeface="Barlow Condensed Medium"/>
            </a:endParaRPr>
          </a:p>
        </p:txBody>
      </p:sp>
      <p:cxnSp>
        <p:nvCxnSpPr>
          <p:cNvPr id="2926" name="Google Shape;2926;p85"/>
          <p:cNvCxnSpPr/>
          <p:nvPr/>
        </p:nvCxnSpPr>
        <p:spPr>
          <a:xfrm>
            <a:off x="5846568" y="1997150"/>
            <a:ext cx="2589000" cy="0"/>
          </a:xfrm>
          <a:prstGeom prst="straightConnector1">
            <a:avLst/>
          </a:prstGeom>
          <a:noFill/>
          <a:ln w="19050" cap="flat" cmpd="sng">
            <a:solidFill>
              <a:schemeClr val="dk2"/>
            </a:solidFill>
            <a:prstDash val="solid"/>
            <a:round/>
            <a:headEnd type="none" w="med" len="med"/>
            <a:tailEnd type="none" w="med" len="med"/>
          </a:ln>
        </p:spPr>
      </p:cxnSp>
      <p:sp>
        <p:nvSpPr>
          <p:cNvPr id="2927" name="Google Shape;2927;p85"/>
          <p:cNvSpPr txBox="1"/>
          <p:nvPr/>
        </p:nvSpPr>
        <p:spPr>
          <a:xfrm>
            <a:off x="5795863" y="2938373"/>
            <a:ext cx="1245600" cy="2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Skill 2</a:t>
            </a:r>
            <a:endParaRPr>
              <a:solidFill>
                <a:schemeClr val="dk1"/>
              </a:solidFill>
              <a:latin typeface="Arvo"/>
              <a:ea typeface="Arvo"/>
              <a:cs typeface="Arvo"/>
              <a:sym typeface="Arvo"/>
            </a:endParaRPr>
          </a:p>
        </p:txBody>
      </p:sp>
      <p:sp>
        <p:nvSpPr>
          <p:cNvPr id="2928" name="Google Shape;2928;p85"/>
          <p:cNvSpPr txBox="1"/>
          <p:nvPr/>
        </p:nvSpPr>
        <p:spPr>
          <a:xfrm>
            <a:off x="5795863" y="2613900"/>
            <a:ext cx="1245600" cy="27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Skill 1</a:t>
            </a:r>
            <a:endParaRPr>
              <a:solidFill>
                <a:schemeClr val="dk1"/>
              </a:solidFill>
              <a:latin typeface="Arvo"/>
              <a:ea typeface="Arvo"/>
              <a:cs typeface="Arvo"/>
              <a:sym typeface="Arvo"/>
            </a:endParaRPr>
          </a:p>
        </p:txBody>
      </p:sp>
      <p:grpSp>
        <p:nvGrpSpPr>
          <p:cNvPr id="2929" name="Google Shape;2929;p85"/>
          <p:cNvGrpSpPr/>
          <p:nvPr/>
        </p:nvGrpSpPr>
        <p:grpSpPr>
          <a:xfrm>
            <a:off x="7134724" y="3400075"/>
            <a:ext cx="1245493" cy="117275"/>
            <a:chOff x="7134724" y="3400075"/>
            <a:chExt cx="1245493" cy="117275"/>
          </a:xfrm>
        </p:grpSpPr>
        <p:sp>
          <p:nvSpPr>
            <p:cNvPr id="2930" name="Google Shape;2930;p85"/>
            <p:cNvSpPr/>
            <p:nvPr/>
          </p:nvSpPr>
          <p:spPr>
            <a:xfrm>
              <a:off x="7134724" y="3401250"/>
              <a:ext cx="498300" cy="116100"/>
            </a:xfrm>
            <a:prstGeom prst="roundRect">
              <a:avLst>
                <a:gd name="adj" fmla="val 50000"/>
              </a:avLst>
            </a:pr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1" name="Google Shape;2931;p85"/>
            <p:cNvGrpSpPr/>
            <p:nvPr/>
          </p:nvGrpSpPr>
          <p:grpSpPr>
            <a:xfrm>
              <a:off x="7134725" y="3400075"/>
              <a:ext cx="1245492" cy="116268"/>
              <a:chOff x="4569048" y="3612369"/>
              <a:chExt cx="980702" cy="91506"/>
            </a:xfrm>
          </p:grpSpPr>
          <p:sp>
            <p:nvSpPr>
              <p:cNvPr id="2932" name="Google Shape;2932;p85"/>
              <p:cNvSpPr/>
              <p:nvPr/>
            </p:nvSpPr>
            <p:spPr>
              <a:xfrm>
                <a:off x="4569050" y="3612375"/>
                <a:ext cx="980700" cy="91500"/>
              </a:xfrm>
              <a:prstGeom prst="roundRect">
                <a:avLst>
                  <a:gd name="adj" fmla="val 50000"/>
                </a:avLst>
              </a:prstGeom>
              <a:noFill/>
              <a:ln w="9525" cap="flat" cmpd="sng">
                <a:solidFill>
                  <a:schemeClr val="lt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5"/>
              <p:cNvSpPr/>
              <p:nvPr/>
            </p:nvSpPr>
            <p:spPr>
              <a:xfrm>
                <a:off x="4569048" y="3612369"/>
                <a:ext cx="392400" cy="91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4" name="Google Shape;2934;p85"/>
          <p:cNvGrpSpPr/>
          <p:nvPr/>
        </p:nvGrpSpPr>
        <p:grpSpPr>
          <a:xfrm>
            <a:off x="7134722" y="3734219"/>
            <a:ext cx="1245495" cy="116266"/>
            <a:chOff x="7134722" y="3734219"/>
            <a:chExt cx="1245495" cy="116266"/>
          </a:xfrm>
        </p:grpSpPr>
        <p:sp>
          <p:nvSpPr>
            <p:cNvPr id="2935" name="Google Shape;2935;p85"/>
            <p:cNvSpPr/>
            <p:nvPr/>
          </p:nvSpPr>
          <p:spPr>
            <a:xfrm>
              <a:off x="7134723" y="3734225"/>
              <a:ext cx="747300" cy="116100"/>
            </a:xfrm>
            <a:prstGeom prst="roundRect">
              <a:avLst>
                <a:gd name="adj" fmla="val 50000"/>
              </a:avLst>
            </a:pr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6" name="Google Shape;2936;p85"/>
            <p:cNvGrpSpPr/>
            <p:nvPr/>
          </p:nvGrpSpPr>
          <p:grpSpPr>
            <a:xfrm>
              <a:off x="7134722" y="3734219"/>
              <a:ext cx="1245495" cy="116266"/>
              <a:chOff x="4569045" y="3612375"/>
              <a:chExt cx="980705" cy="91505"/>
            </a:xfrm>
          </p:grpSpPr>
          <p:sp>
            <p:nvSpPr>
              <p:cNvPr id="2937" name="Google Shape;2937;p85"/>
              <p:cNvSpPr/>
              <p:nvPr/>
            </p:nvSpPr>
            <p:spPr>
              <a:xfrm>
                <a:off x="4569050" y="3612375"/>
                <a:ext cx="980700" cy="91500"/>
              </a:xfrm>
              <a:prstGeom prst="roundRect">
                <a:avLst>
                  <a:gd name="adj" fmla="val 50000"/>
                </a:avLst>
              </a:prstGeom>
              <a:noFill/>
              <a:ln w="9525"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5"/>
              <p:cNvSpPr/>
              <p:nvPr/>
            </p:nvSpPr>
            <p:spPr>
              <a:xfrm>
                <a:off x="4569045" y="3612380"/>
                <a:ext cx="588300" cy="91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39" name="Google Shape;2939;p85"/>
          <p:cNvSpPr/>
          <p:nvPr/>
        </p:nvSpPr>
        <p:spPr>
          <a:xfrm>
            <a:off x="7134728" y="2753362"/>
            <a:ext cx="1245600" cy="116400"/>
          </a:xfrm>
          <a:prstGeom prst="roundRect">
            <a:avLst>
              <a:gd name="adj" fmla="val 50000"/>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0" name="Google Shape;2940;p85"/>
          <p:cNvGrpSpPr/>
          <p:nvPr/>
        </p:nvGrpSpPr>
        <p:grpSpPr>
          <a:xfrm>
            <a:off x="7134774" y="3076200"/>
            <a:ext cx="1245493" cy="117575"/>
            <a:chOff x="7134774" y="3076200"/>
            <a:chExt cx="1245493" cy="117575"/>
          </a:xfrm>
        </p:grpSpPr>
        <p:sp>
          <p:nvSpPr>
            <p:cNvPr id="2941" name="Google Shape;2941;p85"/>
            <p:cNvSpPr/>
            <p:nvPr/>
          </p:nvSpPr>
          <p:spPr>
            <a:xfrm>
              <a:off x="7134774" y="3077375"/>
              <a:ext cx="996600" cy="116400"/>
            </a:xfrm>
            <a:prstGeom prst="roundRect">
              <a:avLst>
                <a:gd name="adj" fmla="val 50000"/>
              </a:avLst>
            </a:pr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2" name="Google Shape;2942;p85"/>
            <p:cNvGrpSpPr/>
            <p:nvPr/>
          </p:nvGrpSpPr>
          <p:grpSpPr>
            <a:xfrm>
              <a:off x="7134777" y="3076200"/>
              <a:ext cx="1245491" cy="116268"/>
              <a:chOff x="4569049" y="3612369"/>
              <a:chExt cx="980701" cy="91506"/>
            </a:xfrm>
          </p:grpSpPr>
          <p:sp>
            <p:nvSpPr>
              <p:cNvPr id="2943" name="Google Shape;2943;p85"/>
              <p:cNvSpPr/>
              <p:nvPr/>
            </p:nvSpPr>
            <p:spPr>
              <a:xfrm>
                <a:off x="4569050" y="3612375"/>
                <a:ext cx="980700" cy="91500"/>
              </a:xfrm>
              <a:prstGeom prst="roundRect">
                <a:avLst>
                  <a:gd name="adj" fmla="val 50000"/>
                </a:avLst>
              </a:prstGeom>
              <a:noFill/>
              <a:ln w="9525" cap="flat" cmpd="sng">
                <a:solidFill>
                  <a:schemeClr val="accent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5"/>
              <p:cNvSpPr/>
              <p:nvPr/>
            </p:nvSpPr>
            <p:spPr>
              <a:xfrm>
                <a:off x="4569049" y="3612369"/>
                <a:ext cx="784800" cy="91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45" name="Google Shape;2945;p85"/>
          <p:cNvGrpSpPr/>
          <p:nvPr/>
        </p:nvGrpSpPr>
        <p:grpSpPr>
          <a:xfrm>
            <a:off x="937258" y="1853186"/>
            <a:ext cx="237736" cy="237732"/>
            <a:chOff x="-35134875" y="2272675"/>
            <a:chExt cx="291450" cy="291875"/>
          </a:xfrm>
        </p:grpSpPr>
        <p:sp>
          <p:nvSpPr>
            <p:cNvPr id="2946" name="Google Shape;2946;p85"/>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5"/>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5"/>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5"/>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0" name="Google Shape;2950;p85"/>
          <p:cNvGrpSpPr/>
          <p:nvPr/>
        </p:nvGrpSpPr>
        <p:grpSpPr>
          <a:xfrm>
            <a:off x="5125823" y="1853195"/>
            <a:ext cx="237747" cy="237736"/>
            <a:chOff x="-34421275" y="2631050"/>
            <a:chExt cx="295375" cy="291450"/>
          </a:xfrm>
        </p:grpSpPr>
        <p:sp>
          <p:nvSpPr>
            <p:cNvPr id="2951" name="Google Shape;2951;p85"/>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5"/>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5"/>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5"/>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25"/>
        <p:cNvGrpSpPr/>
        <p:nvPr/>
      </p:nvGrpSpPr>
      <p:grpSpPr>
        <a:xfrm>
          <a:off x="0" y="0"/>
          <a:ext cx="0" cy="0"/>
          <a:chOff x="0" y="0"/>
          <a:chExt cx="0" cy="0"/>
        </a:xfrm>
      </p:grpSpPr>
      <p:sp>
        <p:nvSpPr>
          <p:cNvPr id="2126" name="Google Shape;2126;p63"/>
          <p:cNvSpPr txBox="1">
            <a:spLocks noGrp="1"/>
          </p:cNvSpPr>
          <p:nvPr>
            <p:ph type="title"/>
          </p:nvPr>
        </p:nvSpPr>
        <p:spPr>
          <a:xfrm>
            <a:off x="3016200" y="1122100"/>
            <a:ext cx="3527100" cy="13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t>T</a:t>
            </a:r>
            <a:r>
              <a:rPr lang="en-GB" sz="5400" dirty="0"/>
              <a:t>i</a:t>
            </a:r>
            <a:r>
              <a:rPr lang="en" sz="5400" dirty="0"/>
              <a:t>me series clustering challenges</a:t>
            </a:r>
            <a:endParaRPr sz="5400" dirty="0"/>
          </a:p>
        </p:txBody>
      </p:sp>
      <p:sp>
        <p:nvSpPr>
          <p:cNvPr id="2127" name="Google Shape;2127;p63"/>
          <p:cNvSpPr txBox="1">
            <a:spLocks noGrp="1"/>
          </p:cNvSpPr>
          <p:nvPr>
            <p:ph type="title" idx="2"/>
          </p:nvPr>
        </p:nvSpPr>
        <p:spPr>
          <a:xfrm>
            <a:off x="1399800" y="1122100"/>
            <a:ext cx="14640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01</a:t>
            </a:r>
            <a:endParaRPr/>
          </a:p>
        </p:txBody>
      </p:sp>
      <p:sp>
        <p:nvSpPr>
          <p:cNvPr id="2128" name="Google Shape;2128;p63"/>
          <p:cNvSpPr txBox="1">
            <a:spLocks noGrp="1"/>
          </p:cNvSpPr>
          <p:nvPr>
            <p:ph type="subTitle" idx="1"/>
          </p:nvPr>
        </p:nvSpPr>
        <p:spPr>
          <a:xfrm>
            <a:off x="3016199" y="3237148"/>
            <a:ext cx="4574897" cy="58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Presenting the numerous challenges coming with the time series clustering – cleaning of the data and interpretation of multi variate time series clustering</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58"/>
        <p:cNvGrpSpPr/>
        <p:nvPr/>
      </p:nvGrpSpPr>
      <p:grpSpPr>
        <a:xfrm>
          <a:off x="0" y="0"/>
          <a:ext cx="0" cy="0"/>
          <a:chOff x="0" y="0"/>
          <a:chExt cx="0" cy="0"/>
        </a:xfrm>
      </p:grpSpPr>
      <p:sp>
        <p:nvSpPr>
          <p:cNvPr id="2959" name="Google Shape;2959;p86"/>
          <p:cNvSpPr/>
          <p:nvPr/>
        </p:nvSpPr>
        <p:spPr>
          <a:xfrm>
            <a:off x="6592392" y="2548675"/>
            <a:ext cx="2098567" cy="570170"/>
          </a:xfrm>
          <a:custGeom>
            <a:avLst/>
            <a:gdLst/>
            <a:ahLst/>
            <a:cxnLst/>
            <a:rect l="l" t="t" r="r" b="b"/>
            <a:pathLst>
              <a:path w="29550" h="12332" extrusionOk="0">
                <a:moveTo>
                  <a:pt x="1579" y="0"/>
                </a:moveTo>
                <a:cubicBezTo>
                  <a:pt x="727" y="0"/>
                  <a:pt x="0" y="627"/>
                  <a:pt x="0" y="1579"/>
                </a:cubicBezTo>
                <a:lnTo>
                  <a:pt x="0" y="10777"/>
                </a:lnTo>
                <a:cubicBezTo>
                  <a:pt x="0" y="11604"/>
                  <a:pt x="727" y="12331"/>
                  <a:pt x="1579" y="12331"/>
                </a:cubicBezTo>
                <a:lnTo>
                  <a:pt x="24437" y="12331"/>
                </a:lnTo>
                <a:cubicBezTo>
                  <a:pt x="24437" y="12231"/>
                  <a:pt x="29549" y="6166"/>
                  <a:pt x="29549" y="6166"/>
                </a:cubicBezTo>
                <a:cubicBezTo>
                  <a:pt x="29549" y="6166"/>
                  <a:pt x="24537" y="126"/>
                  <a:pt x="24437" y="0"/>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6"/>
          <p:cNvSpPr/>
          <p:nvPr/>
        </p:nvSpPr>
        <p:spPr>
          <a:xfrm>
            <a:off x="4606767" y="2548675"/>
            <a:ext cx="2098567" cy="570170"/>
          </a:xfrm>
          <a:custGeom>
            <a:avLst/>
            <a:gdLst/>
            <a:ahLst/>
            <a:cxnLst/>
            <a:rect l="l" t="t" r="r" b="b"/>
            <a:pathLst>
              <a:path w="29550" h="12332" extrusionOk="0">
                <a:moveTo>
                  <a:pt x="1579" y="0"/>
                </a:moveTo>
                <a:cubicBezTo>
                  <a:pt x="727" y="0"/>
                  <a:pt x="0" y="627"/>
                  <a:pt x="0" y="1579"/>
                </a:cubicBezTo>
                <a:lnTo>
                  <a:pt x="0" y="10777"/>
                </a:lnTo>
                <a:cubicBezTo>
                  <a:pt x="0" y="11604"/>
                  <a:pt x="727" y="12331"/>
                  <a:pt x="1579" y="12331"/>
                </a:cubicBezTo>
                <a:lnTo>
                  <a:pt x="24437" y="12331"/>
                </a:lnTo>
                <a:cubicBezTo>
                  <a:pt x="24437" y="12231"/>
                  <a:pt x="29549" y="6166"/>
                  <a:pt x="29549" y="6166"/>
                </a:cubicBezTo>
                <a:cubicBezTo>
                  <a:pt x="29549" y="6166"/>
                  <a:pt x="24537" y="126"/>
                  <a:pt x="24437" y="0"/>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6"/>
          <p:cNvSpPr/>
          <p:nvPr/>
        </p:nvSpPr>
        <p:spPr>
          <a:xfrm>
            <a:off x="2622417" y="2548675"/>
            <a:ext cx="2098567" cy="570170"/>
          </a:xfrm>
          <a:custGeom>
            <a:avLst/>
            <a:gdLst/>
            <a:ahLst/>
            <a:cxnLst/>
            <a:rect l="l" t="t" r="r" b="b"/>
            <a:pathLst>
              <a:path w="29550" h="12332" extrusionOk="0">
                <a:moveTo>
                  <a:pt x="1579" y="0"/>
                </a:moveTo>
                <a:cubicBezTo>
                  <a:pt x="727" y="0"/>
                  <a:pt x="0" y="627"/>
                  <a:pt x="0" y="1579"/>
                </a:cubicBezTo>
                <a:lnTo>
                  <a:pt x="0" y="10777"/>
                </a:lnTo>
                <a:cubicBezTo>
                  <a:pt x="0" y="11604"/>
                  <a:pt x="727" y="12331"/>
                  <a:pt x="1579" y="12331"/>
                </a:cubicBezTo>
                <a:lnTo>
                  <a:pt x="24437" y="12331"/>
                </a:lnTo>
                <a:cubicBezTo>
                  <a:pt x="24437" y="12231"/>
                  <a:pt x="29549" y="6166"/>
                  <a:pt x="29549" y="6166"/>
                </a:cubicBezTo>
                <a:cubicBezTo>
                  <a:pt x="29549" y="6166"/>
                  <a:pt x="24537" y="126"/>
                  <a:pt x="24437"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6"/>
          <p:cNvSpPr/>
          <p:nvPr/>
        </p:nvSpPr>
        <p:spPr>
          <a:xfrm>
            <a:off x="637442" y="2548675"/>
            <a:ext cx="2098567" cy="570170"/>
          </a:xfrm>
          <a:custGeom>
            <a:avLst/>
            <a:gdLst/>
            <a:ahLst/>
            <a:cxnLst/>
            <a:rect l="l" t="t" r="r" b="b"/>
            <a:pathLst>
              <a:path w="29550" h="12332" extrusionOk="0">
                <a:moveTo>
                  <a:pt x="1579" y="0"/>
                </a:moveTo>
                <a:cubicBezTo>
                  <a:pt x="727" y="0"/>
                  <a:pt x="0" y="627"/>
                  <a:pt x="0" y="1579"/>
                </a:cubicBezTo>
                <a:lnTo>
                  <a:pt x="0" y="10777"/>
                </a:lnTo>
                <a:cubicBezTo>
                  <a:pt x="0" y="11604"/>
                  <a:pt x="727" y="12331"/>
                  <a:pt x="1579" y="12331"/>
                </a:cubicBezTo>
                <a:lnTo>
                  <a:pt x="24437" y="12331"/>
                </a:lnTo>
                <a:cubicBezTo>
                  <a:pt x="24437" y="12231"/>
                  <a:pt x="29549" y="6166"/>
                  <a:pt x="29549" y="6166"/>
                </a:cubicBezTo>
                <a:cubicBezTo>
                  <a:pt x="29549" y="6166"/>
                  <a:pt x="24537" y="126"/>
                  <a:pt x="24437"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6"/>
          <p:cNvSpPr/>
          <p:nvPr/>
        </p:nvSpPr>
        <p:spPr>
          <a:xfrm>
            <a:off x="5194080" y="1882863"/>
            <a:ext cx="742253" cy="736251"/>
          </a:xfrm>
          <a:custGeom>
            <a:avLst/>
            <a:gdLst/>
            <a:ahLst/>
            <a:cxnLst/>
            <a:rect l="l" t="t" r="r" b="b"/>
            <a:pathLst>
              <a:path w="12432" h="12332" extrusionOk="0">
                <a:moveTo>
                  <a:pt x="6166" y="1"/>
                </a:moveTo>
                <a:cubicBezTo>
                  <a:pt x="2808" y="1"/>
                  <a:pt x="1" y="2733"/>
                  <a:pt x="1" y="6166"/>
                </a:cubicBezTo>
                <a:cubicBezTo>
                  <a:pt x="1" y="9625"/>
                  <a:pt x="2808" y="12332"/>
                  <a:pt x="6166" y="12332"/>
                </a:cubicBezTo>
                <a:cubicBezTo>
                  <a:pt x="9600" y="12332"/>
                  <a:pt x="12432" y="9625"/>
                  <a:pt x="12432" y="6166"/>
                </a:cubicBezTo>
                <a:cubicBezTo>
                  <a:pt x="12432" y="2733"/>
                  <a:pt x="9600" y="1"/>
                  <a:pt x="6166"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6"/>
          <p:cNvSpPr txBox="1"/>
          <p:nvPr/>
        </p:nvSpPr>
        <p:spPr>
          <a:xfrm>
            <a:off x="4823578" y="3211100"/>
            <a:ext cx="1481400" cy="7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Despite being red, Mars is a cold place</a:t>
            </a:r>
            <a:endParaRPr>
              <a:solidFill>
                <a:schemeClr val="dk1"/>
              </a:solidFill>
              <a:latin typeface="Arvo"/>
              <a:ea typeface="Arvo"/>
              <a:cs typeface="Arvo"/>
              <a:sym typeface="Arvo"/>
            </a:endParaRPr>
          </a:p>
        </p:txBody>
      </p:sp>
      <p:sp>
        <p:nvSpPr>
          <p:cNvPr id="2965" name="Google Shape;2965;p86"/>
          <p:cNvSpPr txBox="1"/>
          <p:nvPr/>
        </p:nvSpPr>
        <p:spPr>
          <a:xfrm>
            <a:off x="4689350" y="2635025"/>
            <a:ext cx="17517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FFFFFF"/>
                </a:solidFill>
                <a:latin typeface="Barlow Condensed SemiBold"/>
                <a:ea typeface="Barlow Condensed SemiBold"/>
                <a:cs typeface="Barlow Condensed SemiBold"/>
                <a:sym typeface="Barlow Condensed SemiBold"/>
              </a:rPr>
              <a:t>MARS</a:t>
            </a:r>
            <a:endParaRPr sz="2000">
              <a:solidFill>
                <a:srgbClr val="FFFFFF"/>
              </a:solidFill>
              <a:latin typeface="Barlow Condensed SemiBold"/>
              <a:ea typeface="Barlow Condensed SemiBold"/>
              <a:cs typeface="Barlow Condensed SemiBold"/>
              <a:sym typeface="Barlow Condensed SemiBold"/>
            </a:endParaRPr>
          </a:p>
        </p:txBody>
      </p:sp>
      <p:sp>
        <p:nvSpPr>
          <p:cNvPr id="2966" name="Google Shape;2966;p86"/>
          <p:cNvSpPr/>
          <p:nvPr/>
        </p:nvSpPr>
        <p:spPr>
          <a:xfrm>
            <a:off x="3209081" y="1882863"/>
            <a:ext cx="742253" cy="736251"/>
          </a:xfrm>
          <a:custGeom>
            <a:avLst/>
            <a:gdLst/>
            <a:ahLst/>
            <a:cxnLst/>
            <a:rect l="l" t="t" r="r" b="b"/>
            <a:pathLst>
              <a:path w="12432" h="12332" extrusionOk="0">
                <a:moveTo>
                  <a:pt x="6166" y="1"/>
                </a:moveTo>
                <a:cubicBezTo>
                  <a:pt x="2808" y="1"/>
                  <a:pt x="1" y="2733"/>
                  <a:pt x="1" y="6166"/>
                </a:cubicBezTo>
                <a:cubicBezTo>
                  <a:pt x="1" y="9625"/>
                  <a:pt x="2808" y="12332"/>
                  <a:pt x="6166" y="12332"/>
                </a:cubicBezTo>
                <a:cubicBezTo>
                  <a:pt x="9600" y="12332"/>
                  <a:pt x="12432" y="9625"/>
                  <a:pt x="12432" y="6166"/>
                </a:cubicBezTo>
                <a:cubicBezTo>
                  <a:pt x="12432" y="2733"/>
                  <a:pt x="9600" y="1"/>
                  <a:pt x="6166"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6"/>
          <p:cNvSpPr txBox="1"/>
          <p:nvPr/>
        </p:nvSpPr>
        <p:spPr>
          <a:xfrm>
            <a:off x="2839027" y="3211100"/>
            <a:ext cx="1481400" cy="7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Mercury was named after a Roman god</a:t>
            </a:r>
            <a:endParaRPr>
              <a:solidFill>
                <a:schemeClr val="dk1"/>
              </a:solidFill>
              <a:latin typeface="Arvo"/>
              <a:ea typeface="Arvo"/>
              <a:cs typeface="Arvo"/>
              <a:sym typeface="Arvo"/>
            </a:endParaRPr>
          </a:p>
        </p:txBody>
      </p:sp>
      <p:sp>
        <p:nvSpPr>
          <p:cNvPr id="2968" name="Google Shape;2968;p86"/>
          <p:cNvSpPr txBox="1"/>
          <p:nvPr/>
        </p:nvSpPr>
        <p:spPr>
          <a:xfrm>
            <a:off x="2704363" y="2635025"/>
            <a:ext cx="17517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FFFFFF"/>
                </a:solidFill>
                <a:latin typeface="Barlow Condensed SemiBold"/>
                <a:ea typeface="Barlow Condensed SemiBold"/>
                <a:cs typeface="Barlow Condensed SemiBold"/>
                <a:sym typeface="Barlow Condensed SemiBold"/>
              </a:rPr>
              <a:t>MERCURY</a:t>
            </a:r>
            <a:endParaRPr sz="2000">
              <a:solidFill>
                <a:srgbClr val="FFFFFF"/>
              </a:solidFill>
              <a:latin typeface="Barlow Condensed SemiBold"/>
              <a:ea typeface="Barlow Condensed SemiBold"/>
              <a:cs typeface="Barlow Condensed SemiBold"/>
              <a:sym typeface="Barlow Condensed SemiBold"/>
            </a:endParaRPr>
          </a:p>
        </p:txBody>
      </p:sp>
      <p:sp>
        <p:nvSpPr>
          <p:cNvPr id="2969" name="Google Shape;2969;p86"/>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TECHNICAL SKILLS</a:t>
            </a:r>
            <a:endParaRPr/>
          </a:p>
        </p:txBody>
      </p:sp>
      <p:sp>
        <p:nvSpPr>
          <p:cNvPr id="2970" name="Google Shape;2970;p86"/>
          <p:cNvSpPr/>
          <p:nvPr/>
        </p:nvSpPr>
        <p:spPr>
          <a:xfrm>
            <a:off x="1224093" y="1882863"/>
            <a:ext cx="742253" cy="736251"/>
          </a:xfrm>
          <a:custGeom>
            <a:avLst/>
            <a:gdLst/>
            <a:ahLst/>
            <a:cxnLst/>
            <a:rect l="l" t="t" r="r" b="b"/>
            <a:pathLst>
              <a:path w="12432" h="12332" extrusionOk="0">
                <a:moveTo>
                  <a:pt x="6166" y="1"/>
                </a:moveTo>
                <a:cubicBezTo>
                  <a:pt x="2808" y="1"/>
                  <a:pt x="1" y="2733"/>
                  <a:pt x="1" y="6166"/>
                </a:cubicBezTo>
                <a:cubicBezTo>
                  <a:pt x="1" y="9625"/>
                  <a:pt x="2808" y="12332"/>
                  <a:pt x="6166" y="12332"/>
                </a:cubicBezTo>
                <a:cubicBezTo>
                  <a:pt x="9600" y="12332"/>
                  <a:pt x="12432" y="9625"/>
                  <a:pt x="12432" y="6166"/>
                </a:cubicBezTo>
                <a:cubicBezTo>
                  <a:pt x="12432" y="2733"/>
                  <a:pt x="9600" y="1"/>
                  <a:pt x="6166"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1" name="Google Shape;2971;p86"/>
          <p:cNvGrpSpPr/>
          <p:nvPr/>
        </p:nvGrpSpPr>
        <p:grpSpPr>
          <a:xfrm>
            <a:off x="1428439" y="2085496"/>
            <a:ext cx="333562" cy="330991"/>
            <a:chOff x="-50524250" y="2686150"/>
            <a:chExt cx="301675" cy="299350"/>
          </a:xfrm>
        </p:grpSpPr>
        <p:sp>
          <p:nvSpPr>
            <p:cNvPr id="2972" name="Google Shape;2972;p86"/>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6"/>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6"/>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6"/>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6"/>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6"/>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8" name="Google Shape;2978;p86"/>
          <p:cNvSpPr txBox="1"/>
          <p:nvPr/>
        </p:nvSpPr>
        <p:spPr>
          <a:xfrm>
            <a:off x="854475" y="3211100"/>
            <a:ext cx="1481400" cy="7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Venus is the second planet from the Sun</a:t>
            </a:r>
            <a:endParaRPr>
              <a:solidFill>
                <a:schemeClr val="dk1"/>
              </a:solidFill>
              <a:latin typeface="Arvo"/>
              <a:ea typeface="Arvo"/>
              <a:cs typeface="Arvo"/>
              <a:sym typeface="Arvo"/>
            </a:endParaRPr>
          </a:p>
        </p:txBody>
      </p:sp>
      <p:sp>
        <p:nvSpPr>
          <p:cNvPr id="2979" name="Google Shape;2979;p86"/>
          <p:cNvSpPr txBox="1"/>
          <p:nvPr/>
        </p:nvSpPr>
        <p:spPr>
          <a:xfrm>
            <a:off x="719375" y="2635025"/>
            <a:ext cx="17517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FFFFFF"/>
                </a:solidFill>
                <a:latin typeface="Barlow Condensed SemiBold"/>
                <a:ea typeface="Barlow Condensed SemiBold"/>
                <a:cs typeface="Barlow Condensed SemiBold"/>
                <a:sym typeface="Barlow Condensed SemiBold"/>
              </a:rPr>
              <a:t>VENUS</a:t>
            </a:r>
            <a:endParaRPr sz="2000">
              <a:solidFill>
                <a:srgbClr val="FFFFFF"/>
              </a:solidFill>
              <a:latin typeface="Barlow Condensed SemiBold"/>
              <a:ea typeface="Barlow Condensed SemiBold"/>
              <a:cs typeface="Barlow Condensed SemiBold"/>
              <a:sym typeface="Barlow Condensed SemiBold"/>
            </a:endParaRPr>
          </a:p>
        </p:txBody>
      </p:sp>
      <p:sp>
        <p:nvSpPr>
          <p:cNvPr id="2980" name="Google Shape;2980;p86"/>
          <p:cNvSpPr/>
          <p:nvPr/>
        </p:nvSpPr>
        <p:spPr>
          <a:xfrm>
            <a:off x="7177773" y="1882863"/>
            <a:ext cx="742253" cy="736251"/>
          </a:xfrm>
          <a:custGeom>
            <a:avLst/>
            <a:gdLst/>
            <a:ahLst/>
            <a:cxnLst/>
            <a:rect l="l" t="t" r="r" b="b"/>
            <a:pathLst>
              <a:path w="12432" h="12332" extrusionOk="0">
                <a:moveTo>
                  <a:pt x="6166" y="1"/>
                </a:moveTo>
                <a:cubicBezTo>
                  <a:pt x="2808" y="1"/>
                  <a:pt x="1" y="2733"/>
                  <a:pt x="1" y="6166"/>
                </a:cubicBezTo>
                <a:cubicBezTo>
                  <a:pt x="1" y="9625"/>
                  <a:pt x="2808" y="12332"/>
                  <a:pt x="6166" y="12332"/>
                </a:cubicBezTo>
                <a:cubicBezTo>
                  <a:pt x="9600" y="12332"/>
                  <a:pt x="12432" y="9625"/>
                  <a:pt x="12432" y="6166"/>
                </a:cubicBezTo>
                <a:cubicBezTo>
                  <a:pt x="12432" y="2733"/>
                  <a:pt x="9600" y="1"/>
                  <a:pt x="6166"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6"/>
          <p:cNvSpPr txBox="1"/>
          <p:nvPr/>
        </p:nvSpPr>
        <p:spPr>
          <a:xfrm>
            <a:off x="6808130" y="3211100"/>
            <a:ext cx="1481400" cy="7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It’s the biggest planet in the Solar System</a:t>
            </a:r>
            <a:endParaRPr>
              <a:solidFill>
                <a:schemeClr val="dk1"/>
              </a:solidFill>
              <a:latin typeface="Arvo"/>
              <a:ea typeface="Arvo"/>
              <a:cs typeface="Arvo"/>
              <a:sym typeface="Arvo"/>
            </a:endParaRPr>
          </a:p>
          <a:p>
            <a:pPr marL="0" lvl="0" indent="0" algn="ctr" rtl="0">
              <a:spcBef>
                <a:spcPts val="0"/>
              </a:spcBef>
              <a:spcAft>
                <a:spcPts val="0"/>
              </a:spcAft>
              <a:buNone/>
            </a:pPr>
            <a:endParaRPr>
              <a:solidFill>
                <a:schemeClr val="dk1"/>
              </a:solidFill>
              <a:latin typeface="Arvo"/>
              <a:ea typeface="Arvo"/>
              <a:cs typeface="Arvo"/>
              <a:sym typeface="Arvo"/>
            </a:endParaRPr>
          </a:p>
          <a:p>
            <a:pPr marL="0" lvl="0" indent="0" algn="ctr" rtl="0">
              <a:spcBef>
                <a:spcPts val="0"/>
              </a:spcBef>
              <a:spcAft>
                <a:spcPts val="0"/>
              </a:spcAft>
              <a:buNone/>
            </a:pPr>
            <a:endParaRPr>
              <a:solidFill>
                <a:schemeClr val="dk1"/>
              </a:solidFill>
              <a:latin typeface="Arvo"/>
              <a:ea typeface="Arvo"/>
              <a:cs typeface="Arvo"/>
              <a:sym typeface="Arvo"/>
            </a:endParaRPr>
          </a:p>
        </p:txBody>
      </p:sp>
      <p:sp>
        <p:nvSpPr>
          <p:cNvPr id="2982" name="Google Shape;2982;p86"/>
          <p:cNvSpPr txBox="1"/>
          <p:nvPr/>
        </p:nvSpPr>
        <p:spPr>
          <a:xfrm>
            <a:off x="6673050" y="2635025"/>
            <a:ext cx="1751700" cy="39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FFFFFF"/>
                </a:solidFill>
                <a:latin typeface="Barlow Condensed SemiBold"/>
                <a:ea typeface="Barlow Condensed SemiBold"/>
                <a:cs typeface="Barlow Condensed SemiBold"/>
                <a:sym typeface="Barlow Condensed SemiBold"/>
              </a:rPr>
              <a:t>JUPITER</a:t>
            </a:r>
            <a:endParaRPr sz="2000">
              <a:solidFill>
                <a:srgbClr val="FFFFFF"/>
              </a:solidFill>
              <a:latin typeface="Barlow Condensed SemiBold"/>
              <a:ea typeface="Barlow Condensed SemiBold"/>
              <a:cs typeface="Barlow Condensed SemiBold"/>
              <a:sym typeface="Barlow Condensed SemiBold"/>
            </a:endParaRPr>
          </a:p>
        </p:txBody>
      </p:sp>
      <p:sp>
        <p:nvSpPr>
          <p:cNvPr id="2983" name="Google Shape;2983;p86"/>
          <p:cNvSpPr/>
          <p:nvPr/>
        </p:nvSpPr>
        <p:spPr>
          <a:xfrm>
            <a:off x="5397336" y="2085236"/>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4" name="Google Shape;2984;p86"/>
          <p:cNvGrpSpPr/>
          <p:nvPr/>
        </p:nvGrpSpPr>
        <p:grpSpPr>
          <a:xfrm>
            <a:off x="3413860" y="2105092"/>
            <a:ext cx="332705" cy="291794"/>
            <a:chOff x="-46033225" y="1982825"/>
            <a:chExt cx="300900" cy="263900"/>
          </a:xfrm>
        </p:grpSpPr>
        <p:sp>
          <p:nvSpPr>
            <p:cNvPr id="2985" name="Google Shape;2985;p86"/>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6"/>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6"/>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8" name="Google Shape;2988;p86"/>
          <p:cNvGrpSpPr/>
          <p:nvPr/>
        </p:nvGrpSpPr>
        <p:grpSpPr>
          <a:xfrm>
            <a:off x="7383813" y="2124706"/>
            <a:ext cx="331821" cy="252570"/>
            <a:chOff x="-47527350" y="2747625"/>
            <a:chExt cx="300100" cy="228425"/>
          </a:xfrm>
        </p:grpSpPr>
        <p:sp>
          <p:nvSpPr>
            <p:cNvPr id="2989" name="Google Shape;2989;p86"/>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6"/>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6"/>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6"/>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6"/>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6"/>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998"/>
        <p:cNvGrpSpPr/>
        <p:nvPr/>
      </p:nvGrpSpPr>
      <p:grpSpPr>
        <a:xfrm>
          <a:off x="0" y="0"/>
          <a:ext cx="0" cy="0"/>
          <a:chOff x="0" y="0"/>
          <a:chExt cx="0" cy="0"/>
        </a:xfrm>
      </p:grpSpPr>
      <p:sp>
        <p:nvSpPr>
          <p:cNvPr id="2999" name="Google Shape;2999;p87"/>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TECHNICAL SKILLS</a:t>
            </a:r>
            <a:endParaRPr/>
          </a:p>
        </p:txBody>
      </p:sp>
      <p:grpSp>
        <p:nvGrpSpPr>
          <p:cNvPr id="3000" name="Google Shape;3000;p87"/>
          <p:cNvGrpSpPr/>
          <p:nvPr/>
        </p:nvGrpSpPr>
        <p:grpSpPr>
          <a:xfrm rot="-450117">
            <a:off x="3366332" y="1546799"/>
            <a:ext cx="2411469" cy="2411619"/>
            <a:chOff x="3736598" y="2170606"/>
            <a:chExt cx="404889" cy="404889"/>
          </a:xfrm>
        </p:grpSpPr>
        <p:sp>
          <p:nvSpPr>
            <p:cNvPr id="3001" name="Google Shape;3001;p8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5" name="Google Shape;3005;p87"/>
          <p:cNvSpPr/>
          <p:nvPr/>
        </p:nvSpPr>
        <p:spPr>
          <a:xfrm>
            <a:off x="3428482" y="1612519"/>
            <a:ext cx="898422" cy="891158"/>
          </a:xfrm>
          <a:custGeom>
            <a:avLst/>
            <a:gdLst/>
            <a:ahLst/>
            <a:cxnLst/>
            <a:rect l="l" t="t" r="r" b="b"/>
            <a:pathLst>
              <a:path w="12432" h="12332" extrusionOk="0">
                <a:moveTo>
                  <a:pt x="6166" y="1"/>
                </a:moveTo>
                <a:cubicBezTo>
                  <a:pt x="2808" y="1"/>
                  <a:pt x="1" y="2733"/>
                  <a:pt x="1" y="6166"/>
                </a:cubicBezTo>
                <a:cubicBezTo>
                  <a:pt x="1" y="9625"/>
                  <a:pt x="2808" y="12332"/>
                  <a:pt x="6166" y="12332"/>
                </a:cubicBezTo>
                <a:cubicBezTo>
                  <a:pt x="9600" y="12332"/>
                  <a:pt x="12432" y="9625"/>
                  <a:pt x="12432" y="6166"/>
                </a:cubicBezTo>
                <a:cubicBezTo>
                  <a:pt x="12432" y="2733"/>
                  <a:pt x="9600" y="1"/>
                  <a:pt x="6166"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7"/>
          <p:cNvSpPr/>
          <p:nvPr/>
        </p:nvSpPr>
        <p:spPr>
          <a:xfrm>
            <a:off x="4817092" y="3001494"/>
            <a:ext cx="898422" cy="891158"/>
          </a:xfrm>
          <a:custGeom>
            <a:avLst/>
            <a:gdLst/>
            <a:ahLst/>
            <a:cxnLst/>
            <a:rect l="l" t="t" r="r" b="b"/>
            <a:pathLst>
              <a:path w="12432" h="12332" extrusionOk="0">
                <a:moveTo>
                  <a:pt x="6166" y="1"/>
                </a:moveTo>
                <a:cubicBezTo>
                  <a:pt x="2808" y="1"/>
                  <a:pt x="1" y="2733"/>
                  <a:pt x="1" y="6166"/>
                </a:cubicBezTo>
                <a:cubicBezTo>
                  <a:pt x="1" y="9625"/>
                  <a:pt x="2808" y="12332"/>
                  <a:pt x="6166" y="12332"/>
                </a:cubicBezTo>
                <a:cubicBezTo>
                  <a:pt x="9600" y="12332"/>
                  <a:pt x="12432" y="9625"/>
                  <a:pt x="12432" y="6166"/>
                </a:cubicBezTo>
                <a:cubicBezTo>
                  <a:pt x="12432" y="2733"/>
                  <a:pt x="9600" y="1"/>
                  <a:pt x="6166"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7"/>
          <p:cNvSpPr/>
          <p:nvPr/>
        </p:nvSpPr>
        <p:spPr>
          <a:xfrm>
            <a:off x="4817095" y="1612519"/>
            <a:ext cx="898422" cy="891158"/>
          </a:xfrm>
          <a:custGeom>
            <a:avLst/>
            <a:gdLst/>
            <a:ahLst/>
            <a:cxnLst/>
            <a:rect l="l" t="t" r="r" b="b"/>
            <a:pathLst>
              <a:path w="12432" h="12332" extrusionOk="0">
                <a:moveTo>
                  <a:pt x="6166" y="1"/>
                </a:moveTo>
                <a:cubicBezTo>
                  <a:pt x="2808" y="1"/>
                  <a:pt x="1" y="2733"/>
                  <a:pt x="1" y="6166"/>
                </a:cubicBezTo>
                <a:cubicBezTo>
                  <a:pt x="1" y="9625"/>
                  <a:pt x="2808" y="12332"/>
                  <a:pt x="6166" y="12332"/>
                </a:cubicBezTo>
                <a:cubicBezTo>
                  <a:pt x="9600" y="12332"/>
                  <a:pt x="12432" y="9625"/>
                  <a:pt x="12432" y="6166"/>
                </a:cubicBezTo>
                <a:cubicBezTo>
                  <a:pt x="12432" y="2733"/>
                  <a:pt x="9600" y="1"/>
                  <a:pt x="6166"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7"/>
          <p:cNvSpPr/>
          <p:nvPr/>
        </p:nvSpPr>
        <p:spPr>
          <a:xfrm>
            <a:off x="3428474" y="3001494"/>
            <a:ext cx="898422" cy="891158"/>
          </a:xfrm>
          <a:custGeom>
            <a:avLst/>
            <a:gdLst/>
            <a:ahLst/>
            <a:cxnLst/>
            <a:rect l="l" t="t" r="r" b="b"/>
            <a:pathLst>
              <a:path w="12432" h="12332" extrusionOk="0">
                <a:moveTo>
                  <a:pt x="6166" y="1"/>
                </a:moveTo>
                <a:cubicBezTo>
                  <a:pt x="2808" y="1"/>
                  <a:pt x="1" y="2733"/>
                  <a:pt x="1" y="6166"/>
                </a:cubicBezTo>
                <a:cubicBezTo>
                  <a:pt x="1" y="9625"/>
                  <a:pt x="2808" y="12332"/>
                  <a:pt x="6166" y="12332"/>
                </a:cubicBezTo>
                <a:cubicBezTo>
                  <a:pt x="9600" y="12332"/>
                  <a:pt x="12432" y="9625"/>
                  <a:pt x="12432" y="6166"/>
                </a:cubicBezTo>
                <a:cubicBezTo>
                  <a:pt x="12432" y="2733"/>
                  <a:pt x="9600" y="1"/>
                  <a:pt x="6166"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7"/>
          <p:cNvSpPr txBox="1">
            <a:spLocks noGrp="1"/>
          </p:cNvSpPr>
          <p:nvPr>
            <p:ph type="subTitle" idx="1"/>
          </p:nvPr>
        </p:nvSpPr>
        <p:spPr>
          <a:xfrm>
            <a:off x="1399032" y="1645362"/>
            <a:ext cx="14814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3010" name="Google Shape;3010;p87"/>
          <p:cNvSpPr txBox="1">
            <a:spLocks noGrp="1"/>
          </p:cNvSpPr>
          <p:nvPr>
            <p:ph type="subTitle" idx="2"/>
          </p:nvPr>
        </p:nvSpPr>
        <p:spPr>
          <a:xfrm>
            <a:off x="713232" y="1884838"/>
            <a:ext cx="2167200" cy="57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is the second planet from the Sun</a:t>
            </a:r>
            <a:endParaRPr/>
          </a:p>
        </p:txBody>
      </p:sp>
      <p:sp>
        <p:nvSpPr>
          <p:cNvPr id="3011" name="Google Shape;3011;p87"/>
          <p:cNvSpPr txBox="1">
            <a:spLocks noGrp="1"/>
          </p:cNvSpPr>
          <p:nvPr>
            <p:ph type="subTitle" idx="3"/>
          </p:nvPr>
        </p:nvSpPr>
        <p:spPr>
          <a:xfrm>
            <a:off x="1399032" y="3044394"/>
            <a:ext cx="14814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JUPITER</a:t>
            </a:r>
            <a:endParaRPr/>
          </a:p>
        </p:txBody>
      </p:sp>
      <p:sp>
        <p:nvSpPr>
          <p:cNvPr id="3012" name="Google Shape;3012;p87"/>
          <p:cNvSpPr txBox="1">
            <a:spLocks noGrp="1"/>
          </p:cNvSpPr>
          <p:nvPr>
            <p:ph type="subTitle" idx="4"/>
          </p:nvPr>
        </p:nvSpPr>
        <p:spPr>
          <a:xfrm>
            <a:off x="713232" y="3283870"/>
            <a:ext cx="2167200" cy="57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It’s the biggest planet in the Solar System</a:t>
            </a:r>
            <a:endParaRPr/>
          </a:p>
        </p:txBody>
      </p:sp>
      <p:sp>
        <p:nvSpPr>
          <p:cNvPr id="3013" name="Google Shape;3013;p87"/>
          <p:cNvSpPr txBox="1">
            <a:spLocks noGrp="1"/>
          </p:cNvSpPr>
          <p:nvPr>
            <p:ph type="subTitle" idx="5"/>
          </p:nvPr>
        </p:nvSpPr>
        <p:spPr>
          <a:xfrm>
            <a:off x="6263640" y="1645362"/>
            <a:ext cx="1481400" cy="39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3014" name="Google Shape;3014;p87"/>
          <p:cNvSpPr txBox="1">
            <a:spLocks noGrp="1"/>
          </p:cNvSpPr>
          <p:nvPr>
            <p:ph type="subTitle" idx="6"/>
          </p:nvPr>
        </p:nvSpPr>
        <p:spPr>
          <a:xfrm>
            <a:off x="6263640" y="1884838"/>
            <a:ext cx="2167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smallest planet in the Solar System</a:t>
            </a:r>
            <a:endParaRPr/>
          </a:p>
        </p:txBody>
      </p:sp>
      <p:sp>
        <p:nvSpPr>
          <p:cNvPr id="3015" name="Google Shape;3015;p87"/>
          <p:cNvSpPr txBox="1">
            <a:spLocks noGrp="1"/>
          </p:cNvSpPr>
          <p:nvPr>
            <p:ph type="subTitle" idx="7"/>
          </p:nvPr>
        </p:nvSpPr>
        <p:spPr>
          <a:xfrm>
            <a:off x="6263640" y="3044394"/>
            <a:ext cx="1481400" cy="39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3016" name="Google Shape;3016;p87"/>
          <p:cNvSpPr txBox="1">
            <a:spLocks noGrp="1"/>
          </p:cNvSpPr>
          <p:nvPr>
            <p:ph type="subTitle" idx="8"/>
          </p:nvPr>
        </p:nvSpPr>
        <p:spPr>
          <a:xfrm>
            <a:off x="6263640" y="3283870"/>
            <a:ext cx="2167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grpSp>
        <p:nvGrpSpPr>
          <p:cNvPr id="3017" name="Google Shape;3017;p87"/>
          <p:cNvGrpSpPr/>
          <p:nvPr/>
        </p:nvGrpSpPr>
        <p:grpSpPr>
          <a:xfrm>
            <a:off x="3677574" y="3243341"/>
            <a:ext cx="400227" cy="407461"/>
            <a:chOff x="-48634750" y="2342000"/>
            <a:chExt cx="300900" cy="302450"/>
          </a:xfrm>
        </p:grpSpPr>
        <p:sp>
          <p:nvSpPr>
            <p:cNvPr id="3018" name="Google Shape;3018;p87"/>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7"/>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7"/>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7"/>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7"/>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7"/>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7"/>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7"/>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6" name="Google Shape;3026;p87"/>
          <p:cNvGrpSpPr/>
          <p:nvPr/>
        </p:nvGrpSpPr>
        <p:grpSpPr>
          <a:xfrm>
            <a:off x="5124488" y="1855866"/>
            <a:ext cx="341570" cy="404463"/>
            <a:chOff x="-48237000" y="2342650"/>
            <a:chExt cx="256800" cy="300225"/>
          </a:xfrm>
        </p:grpSpPr>
        <p:sp>
          <p:nvSpPr>
            <p:cNvPr id="3027" name="Google Shape;3027;p87"/>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7"/>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7"/>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0" name="Google Shape;3030;p87"/>
          <p:cNvGrpSpPr/>
          <p:nvPr/>
        </p:nvGrpSpPr>
        <p:grpSpPr>
          <a:xfrm>
            <a:off x="5094114" y="3246381"/>
            <a:ext cx="402322" cy="401398"/>
            <a:chOff x="-46404975" y="1966100"/>
            <a:chExt cx="302475" cy="297950"/>
          </a:xfrm>
        </p:grpSpPr>
        <p:sp>
          <p:nvSpPr>
            <p:cNvPr id="3031" name="Google Shape;3031;p8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87"/>
          <p:cNvGrpSpPr/>
          <p:nvPr/>
        </p:nvGrpSpPr>
        <p:grpSpPr>
          <a:xfrm>
            <a:off x="3678111" y="1855926"/>
            <a:ext cx="399163" cy="404328"/>
            <a:chOff x="-49048250" y="2316775"/>
            <a:chExt cx="300100" cy="300125"/>
          </a:xfrm>
        </p:grpSpPr>
        <p:sp>
          <p:nvSpPr>
            <p:cNvPr id="3036" name="Google Shape;3036;p87"/>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7"/>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7"/>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7"/>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043"/>
        <p:cNvGrpSpPr/>
        <p:nvPr/>
      </p:nvGrpSpPr>
      <p:grpSpPr>
        <a:xfrm>
          <a:off x="0" y="0"/>
          <a:ext cx="0" cy="0"/>
          <a:chOff x="0" y="0"/>
          <a:chExt cx="0" cy="0"/>
        </a:xfrm>
      </p:grpSpPr>
      <p:sp>
        <p:nvSpPr>
          <p:cNvPr id="3044" name="Google Shape;3044;p88"/>
          <p:cNvSpPr/>
          <p:nvPr/>
        </p:nvSpPr>
        <p:spPr>
          <a:xfrm>
            <a:off x="3506300" y="1543538"/>
            <a:ext cx="658500" cy="6585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8"/>
          <p:cNvSpPr/>
          <p:nvPr/>
        </p:nvSpPr>
        <p:spPr>
          <a:xfrm>
            <a:off x="3573983" y="1612500"/>
            <a:ext cx="518302" cy="518299"/>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8"/>
          <p:cNvSpPr/>
          <p:nvPr/>
        </p:nvSpPr>
        <p:spPr>
          <a:xfrm>
            <a:off x="3507025" y="2660838"/>
            <a:ext cx="658500" cy="658500"/>
          </a:xfrm>
          <a:prstGeom prst="ellipse">
            <a:avLst/>
          </a:pr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8"/>
          <p:cNvSpPr/>
          <p:nvPr/>
        </p:nvSpPr>
        <p:spPr>
          <a:xfrm>
            <a:off x="3507025" y="3778138"/>
            <a:ext cx="658500" cy="6585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8"/>
          <p:cNvSpPr/>
          <p:nvPr/>
        </p:nvSpPr>
        <p:spPr>
          <a:xfrm>
            <a:off x="3574058" y="2730350"/>
            <a:ext cx="518302" cy="518299"/>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8"/>
          <p:cNvSpPr/>
          <p:nvPr/>
        </p:nvSpPr>
        <p:spPr>
          <a:xfrm>
            <a:off x="3574058" y="3847650"/>
            <a:ext cx="518302" cy="518299"/>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8"/>
          <p:cNvSpPr txBox="1"/>
          <p:nvPr/>
        </p:nvSpPr>
        <p:spPr>
          <a:xfrm>
            <a:off x="1132254" y="2895130"/>
            <a:ext cx="2169900" cy="57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Despite being red, Mars is a cold place</a:t>
            </a:r>
            <a:endParaRPr>
              <a:solidFill>
                <a:schemeClr val="dk1"/>
              </a:solidFill>
              <a:latin typeface="Arvo"/>
              <a:ea typeface="Arvo"/>
              <a:cs typeface="Arvo"/>
              <a:sym typeface="Arvo"/>
            </a:endParaRPr>
          </a:p>
        </p:txBody>
      </p:sp>
      <p:sp>
        <p:nvSpPr>
          <p:cNvPr id="3051" name="Google Shape;3051;p88"/>
          <p:cNvSpPr txBox="1"/>
          <p:nvPr/>
        </p:nvSpPr>
        <p:spPr>
          <a:xfrm>
            <a:off x="1818954" y="2497635"/>
            <a:ext cx="1483200" cy="39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MARS</a:t>
            </a:r>
            <a:endParaRPr sz="2000">
              <a:solidFill>
                <a:schemeClr val="dk1"/>
              </a:solidFill>
              <a:latin typeface="Barlow Condensed SemiBold"/>
              <a:ea typeface="Barlow Condensed SemiBold"/>
              <a:cs typeface="Barlow Condensed SemiBold"/>
              <a:sym typeface="Barlow Condensed SemiBold"/>
            </a:endParaRPr>
          </a:p>
        </p:txBody>
      </p:sp>
      <p:sp>
        <p:nvSpPr>
          <p:cNvPr id="3052" name="Google Shape;3052;p88"/>
          <p:cNvSpPr txBox="1"/>
          <p:nvPr/>
        </p:nvSpPr>
        <p:spPr>
          <a:xfrm>
            <a:off x="5842352" y="1782950"/>
            <a:ext cx="2169900" cy="57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It’s the smallest planet in the Solar System</a:t>
            </a:r>
            <a:endParaRPr>
              <a:solidFill>
                <a:schemeClr val="dk1"/>
              </a:solidFill>
              <a:latin typeface="Arvo"/>
              <a:ea typeface="Arvo"/>
              <a:cs typeface="Arvo"/>
              <a:sym typeface="Arvo"/>
            </a:endParaRPr>
          </a:p>
        </p:txBody>
      </p:sp>
      <p:sp>
        <p:nvSpPr>
          <p:cNvPr id="3053" name="Google Shape;3053;p88"/>
          <p:cNvSpPr txBox="1"/>
          <p:nvPr/>
        </p:nvSpPr>
        <p:spPr>
          <a:xfrm>
            <a:off x="5842346" y="1385442"/>
            <a:ext cx="1481400" cy="39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MERCURY</a:t>
            </a:r>
            <a:endParaRPr sz="2000">
              <a:solidFill>
                <a:schemeClr val="dk1"/>
              </a:solidFill>
              <a:latin typeface="Barlow Condensed SemiBold"/>
              <a:ea typeface="Barlow Condensed SemiBold"/>
              <a:cs typeface="Barlow Condensed SemiBold"/>
              <a:sym typeface="Barlow Condensed SemiBold"/>
            </a:endParaRPr>
          </a:p>
        </p:txBody>
      </p:sp>
      <p:sp>
        <p:nvSpPr>
          <p:cNvPr id="3054" name="Google Shape;3054;p88"/>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TIMELINE</a:t>
            </a:r>
            <a:endParaRPr/>
          </a:p>
        </p:txBody>
      </p:sp>
      <p:sp>
        <p:nvSpPr>
          <p:cNvPr id="3055" name="Google Shape;3055;p88"/>
          <p:cNvSpPr txBox="1"/>
          <p:nvPr/>
        </p:nvSpPr>
        <p:spPr>
          <a:xfrm>
            <a:off x="1132254" y="1772663"/>
            <a:ext cx="2169900" cy="57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Venus is the second planet from the Sun</a:t>
            </a:r>
            <a:endParaRPr>
              <a:solidFill>
                <a:schemeClr val="dk1"/>
              </a:solidFill>
              <a:latin typeface="Arvo"/>
              <a:ea typeface="Arvo"/>
              <a:cs typeface="Arvo"/>
              <a:sym typeface="Arvo"/>
            </a:endParaRPr>
          </a:p>
        </p:txBody>
      </p:sp>
      <p:sp>
        <p:nvSpPr>
          <p:cNvPr id="3056" name="Google Shape;3056;p88"/>
          <p:cNvSpPr txBox="1"/>
          <p:nvPr/>
        </p:nvSpPr>
        <p:spPr>
          <a:xfrm>
            <a:off x="1818954" y="1423154"/>
            <a:ext cx="1483200" cy="39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VENUS</a:t>
            </a:r>
            <a:endParaRPr sz="2000">
              <a:solidFill>
                <a:schemeClr val="dk1"/>
              </a:solidFill>
              <a:latin typeface="Barlow Condensed SemiBold"/>
              <a:ea typeface="Barlow Condensed SemiBold"/>
              <a:cs typeface="Barlow Condensed SemiBold"/>
              <a:sym typeface="Barlow Condensed SemiBold"/>
            </a:endParaRPr>
          </a:p>
        </p:txBody>
      </p:sp>
      <p:sp>
        <p:nvSpPr>
          <p:cNvPr id="3057" name="Google Shape;3057;p88"/>
          <p:cNvSpPr txBox="1"/>
          <p:nvPr/>
        </p:nvSpPr>
        <p:spPr>
          <a:xfrm>
            <a:off x="1132254" y="4017575"/>
            <a:ext cx="2169900" cy="57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It’s the biggest planet in the Solar System</a:t>
            </a:r>
            <a:endParaRPr>
              <a:solidFill>
                <a:schemeClr val="dk1"/>
              </a:solidFill>
              <a:latin typeface="Arvo"/>
              <a:ea typeface="Arvo"/>
              <a:cs typeface="Arvo"/>
              <a:sym typeface="Arvo"/>
            </a:endParaRPr>
          </a:p>
          <a:p>
            <a:pPr marL="0" lvl="0" indent="0" algn="r" rtl="0">
              <a:spcBef>
                <a:spcPts val="0"/>
              </a:spcBef>
              <a:spcAft>
                <a:spcPts val="0"/>
              </a:spcAft>
              <a:buNone/>
            </a:pPr>
            <a:endParaRPr>
              <a:solidFill>
                <a:schemeClr val="dk1"/>
              </a:solidFill>
              <a:latin typeface="Arvo"/>
              <a:ea typeface="Arvo"/>
              <a:cs typeface="Arvo"/>
              <a:sym typeface="Arvo"/>
            </a:endParaRPr>
          </a:p>
          <a:p>
            <a:pPr marL="0" lvl="0" indent="0" algn="r" rtl="0">
              <a:spcBef>
                <a:spcPts val="0"/>
              </a:spcBef>
              <a:spcAft>
                <a:spcPts val="0"/>
              </a:spcAft>
              <a:buNone/>
            </a:pPr>
            <a:endParaRPr>
              <a:solidFill>
                <a:schemeClr val="dk1"/>
              </a:solidFill>
              <a:latin typeface="Arvo"/>
              <a:ea typeface="Arvo"/>
              <a:cs typeface="Arvo"/>
              <a:sym typeface="Arvo"/>
            </a:endParaRPr>
          </a:p>
        </p:txBody>
      </p:sp>
      <p:sp>
        <p:nvSpPr>
          <p:cNvPr id="3058" name="Google Shape;3058;p88"/>
          <p:cNvSpPr txBox="1"/>
          <p:nvPr/>
        </p:nvSpPr>
        <p:spPr>
          <a:xfrm>
            <a:off x="1820754" y="3620067"/>
            <a:ext cx="1481400" cy="39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JUPITER</a:t>
            </a:r>
            <a:endParaRPr sz="2000">
              <a:solidFill>
                <a:schemeClr val="dk1"/>
              </a:solidFill>
              <a:latin typeface="Barlow Condensed SemiBold"/>
              <a:ea typeface="Barlow Condensed SemiBold"/>
              <a:cs typeface="Barlow Condensed SemiBold"/>
              <a:sym typeface="Barlow Condensed SemiBold"/>
            </a:endParaRPr>
          </a:p>
        </p:txBody>
      </p:sp>
      <p:cxnSp>
        <p:nvCxnSpPr>
          <p:cNvPr id="3059" name="Google Shape;3059;p88"/>
          <p:cNvCxnSpPr/>
          <p:nvPr/>
        </p:nvCxnSpPr>
        <p:spPr>
          <a:xfrm>
            <a:off x="4165664" y="1872507"/>
            <a:ext cx="813000" cy="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3060" name="Google Shape;3060;p88"/>
          <p:cNvCxnSpPr/>
          <p:nvPr/>
        </p:nvCxnSpPr>
        <p:spPr>
          <a:xfrm>
            <a:off x="4165664" y="2990108"/>
            <a:ext cx="813000" cy="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3061" name="Google Shape;3061;p88"/>
          <p:cNvCxnSpPr/>
          <p:nvPr/>
        </p:nvCxnSpPr>
        <p:spPr>
          <a:xfrm>
            <a:off x="4165364" y="4107410"/>
            <a:ext cx="813300" cy="900"/>
          </a:xfrm>
          <a:prstGeom prst="bentConnector3">
            <a:avLst>
              <a:gd name="adj1" fmla="val 50000"/>
            </a:avLst>
          </a:prstGeom>
          <a:noFill/>
          <a:ln w="19050" cap="flat" cmpd="sng">
            <a:solidFill>
              <a:schemeClr val="dk2"/>
            </a:solidFill>
            <a:prstDash val="solid"/>
            <a:round/>
            <a:headEnd type="none" w="med" len="med"/>
            <a:tailEnd type="none" w="med" len="med"/>
          </a:ln>
        </p:spPr>
      </p:cxnSp>
      <p:sp>
        <p:nvSpPr>
          <p:cNvPr id="3062" name="Google Shape;3062;p88"/>
          <p:cNvSpPr txBox="1"/>
          <p:nvPr/>
        </p:nvSpPr>
        <p:spPr>
          <a:xfrm>
            <a:off x="5842352" y="2900850"/>
            <a:ext cx="2169900" cy="57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It’s the ringed planet and a gas giant</a:t>
            </a:r>
            <a:endParaRPr>
              <a:solidFill>
                <a:schemeClr val="dk1"/>
              </a:solidFill>
              <a:latin typeface="Arvo"/>
              <a:ea typeface="Arvo"/>
              <a:cs typeface="Arvo"/>
              <a:sym typeface="Arvo"/>
            </a:endParaRPr>
          </a:p>
        </p:txBody>
      </p:sp>
      <p:sp>
        <p:nvSpPr>
          <p:cNvPr id="3063" name="Google Shape;3063;p88"/>
          <p:cNvSpPr txBox="1"/>
          <p:nvPr/>
        </p:nvSpPr>
        <p:spPr>
          <a:xfrm>
            <a:off x="5842346" y="2503342"/>
            <a:ext cx="1481400" cy="39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SATURN</a:t>
            </a:r>
            <a:endParaRPr sz="2000">
              <a:solidFill>
                <a:schemeClr val="dk1"/>
              </a:solidFill>
              <a:latin typeface="Barlow Condensed SemiBold"/>
              <a:ea typeface="Barlow Condensed SemiBold"/>
              <a:cs typeface="Barlow Condensed SemiBold"/>
              <a:sym typeface="Barlow Condensed SemiBold"/>
            </a:endParaRPr>
          </a:p>
        </p:txBody>
      </p:sp>
      <p:sp>
        <p:nvSpPr>
          <p:cNvPr id="3064" name="Google Shape;3064;p88"/>
          <p:cNvSpPr txBox="1"/>
          <p:nvPr/>
        </p:nvSpPr>
        <p:spPr>
          <a:xfrm>
            <a:off x="5842352" y="3993825"/>
            <a:ext cx="2169900" cy="57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It’s the farthest planet from the Sun</a:t>
            </a:r>
            <a:endParaRPr>
              <a:solidFill>
                <a:schemeClr val="dk1"/>
              </a:solidFill>
              <a:latin typeface="Arvo"/>
              <a:ea typeface="Arvo"/>
              <a:cs typeface="Arvo"/>
              <a:sym typeface="Arvo"/>
            </a:endParaRPr>
          </a:p>
        </p:txBody>
      </p:sp>
      <p:sp>
        <p:nvSpPr>
          <p:cNvPr id="3065" name="Google Shape;3065;p88"/>
          <p:cNvSpPr txBox="1"/>
          <p:nvPr/>
        </p:nvSpPr>
        <p:spPr>
          <a:xfrm>
            <a:off x="5842346" y="3596317"/>
            <a:ext cx="1481400" cy="39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NEPTUNE</a:t>
            </a:r>
            <a:endParaRPr sz="2000">
              <a:solidFill>
                <a:schemeClr val="dk1"/>
              </a:solidFill>
              <a:latin typeface="Barlow Condensed SemiBold"/>
              <a:ea typeface="Barlow Condensed SemiBold"/>
              <a:cs typeface="Barlow Condensed SemiBold"/>
              <a:sym typeface="Barlow Condensed SemiBold"/>
            </a:endParaRPr>
          </a:p>
        </p:txBody>
      </p:sp>
      <p:sp>
        <p:nvSpPr>
          <p:cNvPr id="3066" name="Google Shape;3066;p88"/>
          <p:cNvSpPr/>
          <p:nvPr/>
        </p:nvSpPr>
        <p:spPr>
          <a:xfrm>
            <a:off x="4980275" y="2659700"/>
            <a:ext cx="658500" cy="658500"/>
          </a:xfrm>
          <a:prstGeom prst="ellipse">
            <a:avLst/>
          </a:pr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8"/>
          <p:cNvSpPr/>
          <p:nvPr/>
        </p:nvSpPr>
        <p:spPr>
          <a:xfrm>
            <a:off x="5052158" y="2730350"/>
            <a:ext cx="518302" cy="518299"/>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8"/>
          <p:cNvSpPr/>
          <p:nvPr/>
        </p:nvSpPr>
        <p:spPr>
          <a:xfrm>
            <a:off x="4979550" y="1542400"/>
            <a:ext cx="658500" cy="658500"/>
          </a:xfrm>
          <a:prstGeom prst="ellipse">
            <a:avLst/>
          </a:pr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8"/>
          <p:cNvSpPr/>
          <p:nvPr/>
        </p:nvSpPr>
        <p:spPr>
          <a:xfrm>
            <a:off x="5052083" y="1612500"/>
            <a:ext cx="518302" cy="518299"/>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8"/>
          <p:cNvSpPr/>
          <p:nvPr/>
        </p:nvSpPr>
        <p:spPr>
          <a:xfrm>
            <a:off x="3689241" y="3939302"/>
            <a:ext cx="292611" cy="33161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1" name="Google Shape;3071;p88"/>
          <p:cNvGrpSpPr/>
          <p:nvPr/>
        </p:nvGrpSpPr>
        <p:grpSpPr>
          <a:xfrm>
            <a:off x="4980275" y="3777000"/>
            <a:ext cx="658500" cy="658500"/>
            <a:chOff x="4980275" y="3522825"/>
            <a:chExt cx="658500" cy="658500"/>
          </a:xfrm>
        </p:grpSpPr>
        <p:sp>
          <p:nvSpPr>
            <p:cNvPr id="3072" name="Google Shape;3072;p88"/>
            <p:cNvSpPr/>
            <p:nvPr/>
          </p:nvSpPr>
          <p:spPr>
            <a:xfrm>
              <a:off x="4980275" y="3522825"/>
              <a:ext cx="658500" cy="658500"/>
            </a:xfrm>
            <a:prstGeom prst="ellipse">
              <a:avLst/>
            </a:pr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8"/>
            <p:cNvSpPr/>
            <p:nvPr/>
          </p:nvSpPr>
          <p:spPr>
            <a:xfrm>
              <a:off x="5052158" y="3593475"/>
              <a:ext cx="518302" cy="518299"/>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8"/>
            <p:cNvSpPr/>
            <p:nvPr/>
          </p:nvSpPr>
          <p:spPr>
            <a:xfrm>
              <a:off x="5162199" y="3704644"/>
              <a:ext cx="292614" cy="292602"/>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075" name="Google Shape;3075;p88"/>
          <p:cNvCxnSpPr>
            <a:stCxn id="3068" idx="4"/>
            <a:endCxn id="3046" idx="0"/>
          </p:cNvCxnSpPr>
          <p:nvPr/>
        </p:nvCxnSpPr>
        <p:spPr>
          <a:xfrm rot="5400000">
            <a:off x="4342650" y="1694650"/>
            <a:ext cx="459900" cy="1472400"/>
          </a:xfrm>
          <a:prstGeom prst="bentConnector3">
            <a:avLst>
              <a:gd name="adj1" fmla="val 50004"/>
            </a:avLst>
          </a:prstGeom>
          <a:noFill/>
          <a:ln w="19050" cap="flat" cmpd="sng">
            <a:solidFill>
              <a:schemeClr val="dk2"/>
            </a:solidFill>
            <a:prstDash val="solid"/>
            <a:round/>
            <a:headEnd type="none" w="med" len="med"/>
            <a:tailEnd type="none" w="med" len="med"/>
          </a:ln>
        </p:spPr>
      </p:cxnSp>
      <p:cxnSp>
        <p:nvCxnSpPr>
          <p:cNvPr id="3076" name="Google Shape;3076;p88"/>
          <p:cNvCxnSpPr>
            <a:stCxn id="3066" idx="4"/>
            <a:endCxn id="3047" idx="0"/>
          </p:cNvCxnSpPr>
          <p:nvPr/>
        </p:nvCxnSpPr>
        <p:spPr>
          <a:xfrm rot="5400000">
            <a:off x="4342925" y="2811500"/>
            <a:ext cx="459900" cy="1473300"/>
          </a:xfrm>
          <a:prstGeom prst="bentConnector3">
            <a:avLst>
              <a:gd name="adj1" fmla="val 50004"/>
            </a:avLst>
          </a:prstGeom>
          <a:noFill/>
          <a:ln w="19050" cap="flat" cmpd="sng">
            <a:solidFill>
              <a:schemeClr val="dk2"/>
            </a:solidFill>
            <a:prstDash val="solid"/>
            <a:round/>
            <a:headEnd type="none" w="med" len="med"/>
            <a:tailEnd type="none" w="med" len="med"/>
          </a:ln>
        </p:spPr>
      </p:cxnSp>
      <p:grpSp>
        <p:nvGrpSpPr>
          <p:cNvPr id="3077" name="Google Shape;3077;p88"/>
          <p:cNvGrpSpPr/>
          <p:nvPr/>
        </p:nvGrpSpPr>
        <p:grpSpPr>
          <a:xfrm>
            <a:off x="5198231" y="1725001"/>
            <a:ext cx="226132" cy="293292"/>
            <a:chOff x="-50489600" y="1947400"/>
            <a:chExt cx="233150" cy="299125"/>
          </a:xfrm>
        </p:grpSpPr>
        <p:sp>
          <p:nvSpPr>
            <p:cNvPr id="3078" name="Google Shape;3078;p8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0" name="Google Shape;3080;p88"/>
          <p:cNvGrpSpPr/>
          <p:nvPr/>
        </p:nvGrpSpPr>
        <p:grpSpPr>
          <a:xfrm>
            <a:off x="5183727" y="2842355"/>
            <a:ext cx="255156" cy="294273"/>
            <a:chOff x="-46753100" y="1965500"/>
            <a:chExt cx="263075" cy="300125"/>
          </a:xfrm>
        </p:grpSpPr>
        <p:sp>
          <p:nvSpPr>
            <p:cNvPr id="3081" name="Google Shape;3081;p8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3" name="Google Shape;3083;p88"/>
          <p:cNvGrpSpPr/>
          <p:nvPr/>
        </p:nvGrpSpPr>
        <p:grpSpPr>
          <a:xfrm>
            <a:off x="3690735" y="2841982"/>
            <a:ext cx="291067" cy="295032"/>
            <a:chOff x="-50154075" y="1948175"/>
            <a:chExt cx="300100" cy="300900"/>
          </a:xfrm>
        </p:grpSpPr>
        <p:sp>
          <p:nvSpPr>
            <p:cNvPr id="3084" name="Google Shape;3084;p8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6" name="Google Shape;3086;p88"/>
          <p:cNvSpPr/>
          <p:nvPr/>
        </p:nvSpPr>
        <p:spPr>
          <a:xfrm>
            <a:off x="3689978" y="1715303"/>
            <a:ext cx="292595" cy="276501"/>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090"/>
        <p:cNvGrpSpPr/>
        <p:nvPr/>
      </p:nvGrpSpPr>
      <p:grpSpPr>
        <a:xfrm>
          <a:off x="0" y="0"/>
          <a:ext cx="0" cy="0"/>
          <a:chOff x="0" y="0"/>
          <a:chExt cx="0" cy="0"/>
        </a:xfrm>
      </p:grpSpPr>
      <p:sp>
        <p:nvSpPr>
          <p:cNvPr id="3091" name="Google Shape;3091;p89"/>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COMPUTER SKILLS</a:t>
            </a:r>
            <a:endParaRPr/>
          </a:p>
        </p:txBody>
      </p:sp>
      <p:grpSp>
        <p:nvGrpSpPr>
          <p:cNvPr id="3092" name="Google Shape;3092;p89"/>
          <p:cNvGrpSpPr/>
          <p:nvPr/>
        </p:nvGrpSpPr>
        <p:grpSpPr>
          <a:xfrm>
            <a:off x="4938878" y="3002173"/>
            <a:ext cx="952549" cy="954168"/>
            <a:chOff x="917250" y="2165250"/>
            <a:chExt cx="980695" cy="982361"/>
          </a:xfrm>
        </p:grpSpPr>
        <p:sp>
          <p:nvSpPr>
            <p:cNvPr id="3093" name="Google Shape;3093;p89"/>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9"/>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5" name="Google Shape;3095;p89"/>
          <p:cNvGrpSpPr/>
          <p:nvPr/>
        </p:nvGrpSpPr>
        <p:grpSpPr>
          <a:xfrm>
            <a:off x="4938878" y="1446834"/>
            <a:ext cx="952549" cy="954168"/>
            <a:chOff x="917250" y="2165250"/>
            <a:chExt cx="980695" cy="982361"/>
          </a:xfrm>
        </p:grpSpPr>
        <p:sp>
          <p:nvSpPr>
            <p:cNvPr id="3096" name="Google Shape;3096;p89"/>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9"/>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8" name="Google Shape;3098;p89"/>
          <p:cNvGrpSpPr/>
          <p:nvPr/>
        </p:nvGrpSpPr>
        <p:grpSpPr>
          <a:xfrm>
            <a:off x="856508" y="1446834"/>
            <a:ext cx="952549" cy="954168"/>
            <a:chOff x="917250" y="2165250"/>
            <a:chExt cx="980695" cy="982361"/>
          </a:xfrm>
        </p:grpSpPr>
        <p:sp>
          <p:nvSpPr>
            <p:cNvPr id="3099" name="Google Shape;3099;p89"/>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9"/>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1" name="Google Shape;3101;p89"/>
          <p:cNvGrpSpPr/>
          <p:nvPr/>
        </p:nvGrpSpPr>
        <p:grpSpPr>
          <a:xfrm>
            <a:off x="858470" y="3002173"/>
            <a:ext cx="952549" cy="954168"/>
            <a:chOff x="917250" y="2165250"/>
            <a:chExt cx="980695" cy="982361"/>
          </a:xfrm>
        </p:grpSpPr>
        <p:sp>
          <p:nvSpPr>
            <p:cNvPr id="3102" name="Google Shape;3102;p89"/>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9"/>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4" name="Google Shape;3104;p89"/>
          <p:cNvGrpSpPr/>
          <p:nvPr/>
        </p:nvGrpSpPr>
        <p:grpSpPr>
          <a:xfrm>
            <a:off x="1992135" y="1858221"/>
            <a:ext cx="1200776" cy="107549"/>
            <a:chOff x="5546798" y="2644435"/>
            <a:chExt cx="980705" cy="87838"/>
          </a:xfrm>
        </p:grpSpPr>
        <p:sp>
          <p:nvSpPr>
            <p:cNvPr id="3105" name="Google Shape;3105;p89"/>
            <p:cNvSpPr/>
            <p:nvPr/>
          </p:nvSpPr>
          <p:spPr>
            <a:xfrm rot="10800000" flipH="1">
              <a:off x="5546798"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9"/>
            <p:cNvSpPr/>
            <p:nvPr/>
          </p:nvSpPr>
          <p:spPr>
            <a:xfrm rot="10800000" flipH="1">
              <a:off x="5725401"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9"/>
            <p:cNvSpPr/>
            <p:nvPr/>
          </p:nvSpPr>
          <p:spPr>
            <a:xfrm rot="10800000" flipH="1">
              <a:off x="5904004"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9"/>
            <p:cNvSpPr/>
            <p:nvPr/>
          </p:nvSpPr>
          <p:spPr>
            <a:xfrm rot="10800000" flipH="1">
              <a:off x="6082607"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9"/>
            <p:cNvSpPr/>
            <p:nvPr/>
          </p:nvSpPr>
          <p:spPr>
            <a:xfrm rot="10800000" flipH="1">
              <a:off x="6261211"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9"/>
            <p:cNvSpPr/>
            <p:nvPr/>
          </p:nvSpPr>
          <p:spPr>
            <a:xfrm rot="10800000" flipH="1">
              <a:off x="6439814" y="2644435"/>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1" name="Google Shape;3111;p89"/>
          <p:cNvGrpSpPr/>
          <p:nvPr/>
        </p:nvGrpSpPr>
        <p:grpSpPr>
          <a:xfrm>
            <a:off x="6081175" y="1858221"/>
            <a:ext cx="1200776" cy="107549"/>
            <a:chOff x="5546798" y="2873310"/>
            <a:chExt cx="980705" cy="87838"/>
          </a:xfrm>
        </p:grpSpPr>
        <p:sp>
          <p:nvSpPr>
            <p:cNvPr id="3112" name="Google Shape;3112;p89"/>
            <p:cNvSpPr/>
            <p:nvPr/>
          </p:nvSpPr>
          <p:spPr>
            <a:xfrm rot="10800000" flipH="1">
              <a:off x="5546798"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9"/>
            <p:cNvSpPr/>
            <p:nvPr/>
          </p:nvSpPr>
          <p:spPr>
            <a:xfrm rot="10800000" flipH="1">
              <a:off x="5725401"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9"/>
            <p:cNvSpPr/>
            <p:nvPr/>
          </p:nvSpPr>
          <p:spPr>
            <a:xfrm rot="10800000" flipH="1">
              <a:off x="5904004"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9"/>
            <p:cNvSpPr/>
            <p:nvPr/>
          </p:nvSpPr>
          <p:spPr>
            <a:xfrm rot="10800000" flipH="1">
              <a:off x="6082607"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9"/>
            <p:cNvSpPr/>
            <p:nvPr/>
          </p:nvSpPr>
          <p:spPr>
            <a:xfrm rot="10800000" flipH="1">
              <a:off x="6261211"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chemeClr val="accent4"/>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9"/>
            <p:cNvSpPr/>
            <p:nvPr/>
          </p:nvSpPr>
          <p:spPr>
            <a:xfrm rot="10800000" flipH="1">
              <a:off x="6439814"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chemeClr val="accent4"/>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8" name="Google Shape;3118;p89"/>
          <p:cNvGrpSpPr/>
          <p:nvPr/>
        </p:nvGrpSpPr>
        <p:grpSpPr>
          <a:xfrm>
            <a:off x="1992135" y="3415259"/>
            <a:ext cx="1200776" cy="107549"/>
            <a:chOff x="5546798" y="3082360"/>
            <a:chExt cx="980705" cy="87838"/>
          </a:xfrm>
        </p:grpSpPr>
        <p:sp>
          <p:nvSpPr>
            <p:cNvPr id="3119" name="Google Shape;3119;p89"/>
            <p:cNvSpPr/>
            <p:nvPr/>
          </p:nvSpPr>
          <p:spPr>
            <a:xfrm rot="10800000" flipH="1">
              <a:off x="5546798"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9"/>
            <p:cNvSpPr/>
            <p:nvPr/>
          </p:nvSpPr>
          <p:spPr>
            <a:xfrm rot="10800000" flipH="1">
              <a:off x="5725401"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9"/>
            <p:cNvSpPr/>
            <p:nvPr/>
          </p:nvSpPr>
          <p:spPr>
            <a:xfrm rot="10800000" flipH="1">
              <a:off x="5904004"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9"/>
            <p:cNvSpPr/>
            <p:nvPr/>
          </p:nvSpPr>
          <p:spPr>
            <a:xfrm rot="10800000" flipH="1">
              <a:off x="6082607"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chemeClr val="accent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9"/>
            <p:cNvSpPr/>
            <p:nvPr/>
          </p:nvSpPr>
          <p:spPr>
            <a:xfrm rot="10800000" flipH="1">
              <a:off x="6261211"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chemeClr val="accent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9"/>
            <p:cNvSpPr/>
            <p:nvPr/>
          </p:nvSpPr>
          <p:spPr>
            <a:xfrm rot="10800000" flipH="1">
              <a:off x="6439814" y="308236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chemeClr val="accent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5" name="Google Shape;3125;p89"/>
          <p:cNvGrpSpPr/>
          <p:nvPr/>
        </p:nvGrpSpPr>
        <p:grpSpPr>
          <a:xfrm>
            <a:off x="6081175" y="3415259"/>
            <a:ext cx="1200776" cy="107549"/>
            <a:chOff x="5546798" y="2873310"/>
            <a:chExt cx="980705" cy="87838"/>
          </a:xfrm>
        </p:grpSpPr>
        <p:sp>
          <p:nvSpPr>
            <p:cNvPr id="3126" name="Google Shape;3126;p89"/>
            <p:cNvSpPr/>
            <p:nvPr/>
          </p:nvSpPr>
          <p:spPr>
            <a:xfrm rot="10800000" flipH="1">
              <a:off x="5546798"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9"/>
            <p:cNvSpPr/>
            <p:nvPr/>
          </p:nvSpPr>
          <p:spPr>
            <a:xfrm rot="10800000" flipH="1">
              <a:off x="5725401"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9"/>
            <p:cNvSpPr/>
            <p:nvPr/>
          </p:nvSpPr>
          <p:spPr>
            <a:xfrm rot="10800000" flipH="1">
              <a:off x="5904004"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9"/>
            <p:cNvSpPr/>
            <p:nvPr/>
          </p:nvSpPr>
          <p:spPr>
            <a:xfrm rot="10800000" flipH="1">
              <a:off x="6082607"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9"/>
            <p:cNvSpPr/>
            <p:nvPr/>
          </p:nvSpPr>
          <p:spPr>
            <a:xfrm rot="10800000" flipH="1">
              <a:off x="6261211"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9"/>
            <p:cNvSpPr/>
            <p:nvPr/>
          </p:nvSpPr>
          <p:spPr>
            <a:xfrm rot="10800000" flipH="1">
              <a:off x="6439814" y="2873310"/>
              <a:ext cx="87689" cy="8783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noFill/>
            <a:ln w="9525"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2" name="Google Shape;3132;p89"/>
          <p:cNvSpPr txBox="1">
            <a:spLocks noGrp="1"/>
          </p:cNvSpPr>
          <p:nvPr>
            <p:ph type="subTitle" idx="1"/>
          </p:nvPr>
        </p:nvSpPr>
        <p:spPr>
          <a:xfrm>
            <a:off x="1892808" y="1420992"/>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133" name="Google Shape;3133;p89"/>
          <p:cNvSpPr txBox="1">
            <a:spLocks noGrp="1"/>
          </p:cNvSpPr>
          <p:nvPr>
            <p:ph type="subTitle" idx="2"/>
          </p:nvPr>
        </p:nvSpPr>
        <p:spPr>
          <a:xfrm>
            <a:off x="1892808" y="1987920"/>
            <a:ext cx="2313300" cy="4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it’s very hot</a:t>
            </a:r>
            <a:endParaRPr/>
          </a:p>
        </p:txBody>
      </p:sp>
      <p:sp>
        <p:nvSpPr>
          <p:cNvPr id="3134" name="Google Shape;3134;p89"/>
          <p:cNvSpPr txBox="1">
            <a:spLocks noGrp="1"/>
          </p:cNvSpPr>
          <p:nvPr>
            <p:ph type="subTitle" idx="3"/>
          </p:nvPr>
        </p:nvSpPr>
        <p:spPr>
          <a:xfrm>
            <a:off x="1892808" y="2976347"/>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3135" name="Google Shape;3135;p89"/>
          <p:cNvSpPr txBox="1">
            <a:spLocks noGrp="1"/>
          </p:cNvSpPr>
          <p:nvPr>
            <p:ph type="subTitle" idx="4"/>
          </p:nvPr>
        </p:nvSpPr>
        <p:spPr>
          <a:xfrm>
            <a:off x="1892808" y="3543275"/>
            <a:ext cx="2313300" cy="4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3136" name="Google Shape;3136;p89"/>
          <p:cNvSpPr txBox="1">
            <a:spLocks noGrp="1"/>
          </p:cNvSpPr>
          <p:nvPr>
            <p:ph type="subTitle" idx="5"/>
          </p:nvPr>
        </p:nvSpPr>
        <p:spPr>
          <a:xfrm>
            <a:off x="5980176" y="1420992"/>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3137" name="Google Shape;3137;p89"/>
          <p:cNvSpPr txBox="1">
            <a:spLocks noGrp="1"/>
          </p:cNvSpPr>
          <p:nvPr>
            <p:ph type="subTitle" idx="6"/>
          </p:nvPr>
        </p:nvSpPr>
        <p:spPr>
          <a:xfrm>
            <a:off x="5980176" y="1987920"/>
            <a:ext cx="2313300" cy="4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3138" name="Google Shape;3138;p89"/>
          <p:cNvSpPr txBox="1">
            <a:spLocks noGrp="1"/>
          </p:cNvSpPr>
          <p:nvPr>
            <p:ph type="subTitle" idx="7"/>
          </p:nvPr>
        </p:nvSpPr>
        <p:spPr>
          <a:xfrm>
            <a:off x="5980176" y="2976347"/>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3139" name="Google Shape;3139;p89"/>
          <p:cNvSpPr txBox="1">
            <a:spLocks noGrp="1"/>
          </p:cNvSpPr>
          <p:nvPr>
            <p:ph type="subTitle" idx="8"/>
          </p:nvPr>
        </p:nvSpPr>
        <p:spPr>
          <a:xfrm>
            <a:off x="5980176" y="3543275"/>
            <a:ext cx="2313300" cy="4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p:txBody>
      </p:sp>
      <p:sp>
        <p:nvSpPr>
          <p:cNvPr id="3140" name="Google Shape;3140;p89"/>
          <p:cNvSpPr/>
          <p:nvPr/>
        </p:nvSpPr>
        <p:spPr>
          <a:xfrm>
            <a:off x="5246000" y="1753487"/>
            <a:ext cx="338303" cy="340860"/>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1" name="Google Shape;3141;p89"/>
          <p:cNvGrpSpPr/>
          <p:nvPr/>
        </p:nvGrpSpPr>
        <p:grpSpPr>
          <a:xfrm>
            <a:off x="5245985" y="3309276"/>
            <a:ext cx="338331" cy="339953"/>
            <a:chOff x="-46401050" y="2333325"/>
            <a:chExt cx="300125" cy="300100"/>
          </a:xfrm>
        </p:grpSpPr>
        <p:sp>
          <p:nvSpPr>
            <p:cNvPr id="3142" name="Google Shape;3142;p8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89"/>
          <p:cNvGrpSpPr/>
          <p:nvPr/>
        </p:nvGrpSpPr>
        <p:grpSpPr>
          <a:xfrm>
            <a:off x="1165580" y="3319559"/>
            <a:ext cx="338331" cy="298918"/>
            <a:chOff x="-45664625" y="2352225"/>
            <a:chExt cx="300125" cy="263875"/>
          </a:xfrm>
        </p:grpSpPr>
        <p:sp>
          <p:nvSpPr>
            <p:cNvPr id="3147" name="Google Shape;3147;p8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4" name="Google Shape;3154;p89"/>
          <p:cNvSpPr/>
          <p:nvPr/>
        </p:nvSpPr>
        <p:spPr>
          <a:xfrm>
            <a:off x="1184043" y="1754375"/>
            <a:ext cx="297466" cy="339075"/>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158"/>
        <p:cNvGrpSpPr/>
        <p:nvPr/>
      </p:nvGrpSpPr>
      <p:grpSpPr>
        <a:xfrm>
          <a:off x="0" y="0"/>
          <a:ext cx="0" cy="0"/>
          <a:chOff x="0" y="0"/>
          <a:chExt cx="0" cy="0"/>
        </a:xfrm>
      </p:grpSpPr>
      <p:sp>
        <p:nvSpPr>
          <p:cNvPr id="3159" name="Google Shape;3159;p90"/>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SKILLS</a:t>
            </a:r>
            <a:endParaRPr/>
          </a:p>
        </p:txBody>
      </p:sp>
      <p:grpSp>
        <p:nvGrpSpPr>
          <p:cNvPr id="3160" name="Google Shape;3160;p90"/>
          <p:cNvGrpSpPr/>
          <p:nvPr/>
        </p:nvGrpSpPr>
        <p:grpSpPr>
          <a:xfrm>
            <a:off x="4659684" y="2780950"/>
            <a:ext cx="1352703" cy="1352714"/>
            <a:chOff x="4713014" y="2314109"/>
            <a:chExt cx="1698308" cy="1698323"/>
          </a:xfrm>
        </p:grpSpPr>
        <p:sp>
          <p:nvSpPr>
            <p:cNvPr id="3161" name="Google Shape;3161;p90"/>
            <p:cNvSpPr/>
            <p:nvPr/>
          </p:nvSpPr>
          <p:spPr>
            <a:xfrm>
              <a:off x="4713014" y="2314109"/>
              <a:ext cx="1698308" cy="1698323"/>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90"/>
            <p:cNvSpPr/>
            <p:nvPr/>
          </p:nvSpPr>
          <p:spPr>
            <a:xfrm>
              <a:off x="4915462" y="2516557"/>
              <a:ext cx="1282168" cy="12821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3" name="Google Shape;3163;p90"/>
            <p:cNvGrpSpPr/>
            <p:nvPr/>
          </p:nvGrpSpPr>
          <p:grpSpPr>
            <a:xfrm>
              <a:off x="5359401" y="2959100"/>
              <a:ext cx="393701" cy="393704"/>
              <a:chOff x="-50154850" y="2316775"/>
              <a:chExt cx="300100" cy="300125"/>
            </a:xfrm>
          </p:grpSpPr>
          <p:sp>
            <p:nvSpPr>
              <p:cNvPr id="3164" name="Google Shape;3164;p9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9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66" name="Google Shape;3166;p90"/>
          <p:cNvGrpSpPr/>
          <p:nvPr/>
        </p:nvGrpSpPr>
        <p:grpSpPr>
          <a:xfrm>
            <a:off x="4699433" y="1367482"/>
            <a:ext cx="1352703" cy="1352714"/>
            <a:chOff x="4762919" y="539510"/>
            <a:chExt cx="1698308" cy="1698323"/>
          </a:xfrm>
        </p:grpSpPr>
        <p:sp>
          <p:nvSpPr>
            <p:cNvPr id="3167" name="Google Shape;3167;p90"/>
            <p:cNvSpPr/>
            <p:nvPr/>
          </p:nvSpPr>
          <p:spPr>
            <a:xfrm>
              <a:off x="4762919" y="539510"/>
              <a:ext cx="1698308" cy="1698323"/>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90"/>
            <p:cNvSpPr/>
            <p:nvPr/>
          </p:nvSpPr>
          <p:spPr>
            <a:xfrm>
              <a:off x="4965367" y="741958"/>
              <a:ext cx="1282168" cy="12821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9" name="Google Shape;3169;p90"/>
            <p:cNvGrpSpPr/>
            <p:nvPr/>
          </p:nvGrpSpPr>
          <p:grpSpPr>
            <a:xfrm>
              <a:off x="5410199" y="1193800"/>
              <a:ext cx="393702" cy="393701"/>
              <a:chOff x="-50523475" y="2316000"/>
              <a:chExt cx="299325" cy="300100"/>
            </a:xfrm>
          </p:grpSpPr>
          <p:sp>
            <p:nvSpPr>
              <p:cNvPr id="3170" name="Google Shape;3170;p9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9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72" name="Google Shape;3172;p90"/>
          <p:cNvGrpSpPr/>
          <p:nvPr/>
        </p:nvGrpSpPr>
        <p:grpSpPr>
          <a:xfrm>
            <a:off x="3091987" y="1865703"/>
            <a:ext cx="1675207" cy="1675221"/>
            <a:chOff x="2744781" y="1165022"/>
            <a:chExt cx="2103211" cy="2103228"/>
          </a:xfrm>
        </p:grpSpPr>
        <p:sp>
          <p:nvSpPr>
            <p:cNvPr id="3173" name="Google Shape;3173;p90"/>
            <p:cNvSpPr/>
            <p:nvPr/>
          </p:nvSpPr>
          <p:spPr>
            <a:xfrm>
              <a:off x="2744781" y="1165022"/>
              <a:ext cx="2103211" cy="2103228"/>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90"/>
            <p:cNvSpPr/>
            <p:nvPr/>
          </p:nvSpPr>
          <p:spPr>
            <a:xfrm>
              <a:off x="2992218" y="1423706"/>
              <a:ext cx="1585828" cy="158584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5" name="Google Shape;3175;p90"/>
            <p:cNvGrpSpPr/>
            <p:nvPr/>
          </p:nvGrpSpPr>
          <p:grpSpPr>
            <a:xfrm>
              <a:off x="3568700" y="1968500"/>
              <a:ext cx="444502" cy="495287"/>
              <a:chOff x="3660358" y="2065331"/>
              <a:chExt cx="263565" cy="298870"/>
            </a:xfrm>
          </p:grpSpPr>
          <p:sp>
            <p:nvSpPr>
              <p:cNvPr id="3176" name="Google Shape;3176;p90"/>
              <p:cNvSpPr/>
              <p:nvPr/>
            </p:nvSpPr>
            <p:spPr>
              <a:xfrm>
                <a:off x="3695661" y="2206519"/>
                <a:ext cx="52559" cy="87091"/>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90"/>
              <p:cNvSpPr/>
              <p:nvPr/>
            </p:nvSpPr>
            <p:spPr>
              <a:xfrm>
                <a:off x="3766243" y="2206519"/>
                <a:ext cx="52584" cy="88660"/>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90"/>
              <p:cNvSpPr/>
              <p:nvPr/>
            </p:nvSpPr>
            <p:spPr>
              <a:xfrm>
                <a:off x="3836052" y="2206519"/>
                <a:ext cx="52584" cy="87091"/>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90"/>
              <p:cNvSpPr/>
              <p:nvPr/>
            </p:nvSpPr>
            <p:spPr>
              <a:xfrm>
                <a:off x="3660358" y="2065331"/>
                <a:ext cx="263565" cy="29887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0" name="Google Shape;3180;p90"/>
          <p:cNvGrpSpPr/>
          <p:nvPr/>
        </p:nvGrpSpPr>
        <p:grpSpPr>
          <a:xfrm>
            <a:off x="3754944" y="3596240"/>
            <a:ext cx="1003372" cy="1012329"/>
            <a:chOff x="6654800" y="2540000"/>
            <a:chExt cx="1422416" cy="1435113"/>
          </a:xfrm>
        </p:grpSpPr>
        <p:sp>
          <p:nvSpPr>
            <p:cNvPr id="3181" name="Google Shape;3181;p90"/>
            <p:cNvSpPr/>
            <p:nvPr/>
          </p:nvSpPr>
          <p:spPr>
            <a:xfrm>
              <a:off x="6654800" y="2540000"/>
              <a:ext cx="1422416" cy="1435113"/>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90"/>
            <p:cNvSpPr/>
            <p:nvPr/>
          </p:nvSpPr>
          <p:spPr>
            <a:xfrm>
              <a:off x="6832600" y="2717800"/>
              <a:ext cx="1079493" cy="1079485"/>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3" name="Google Shape;3183;p90"/>
            <p:cNvGrpSpPr/>
            <p:nvPr/>
          </p:nvGrpSpPr>
          <p:grpSpPr>
            <a:xfrm>
              <a:off x="7222560" y="3075156"/>
              <a:ext cx="296869" cy="360270"/>
              <a:chOff x="-45270025" y="2701925"/>
              <a:chExt cx="247350" cy="300125"/>
            </a:xfrm>
          </p:grpSpPr>
          <p:sp>
            <p:nvSpPr>
              <p:cNvPr id="3184" name="Google Shape;3184;p9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9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9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9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88" name="Google Shape;3188;p90"/>
          <p:cNvSpPr txBox="1"/>
          <p:nvPr/>
        </p:nvSpPr>
        <p:spPr>
          <a:xfrm>
            <a:off x="1584750" y="3912963"/>
            <a:ext cx="1865400" cy="683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Mercury is the closest planet to the Sun</a:t>
            </a:r>
            <a:endParaRPr>
              <a:solidFill>
                <a:schemeClr val="dk1"/>
              </a:solidFill>
              <a:latin typeface="Arvo"/>
              <a:ea typeface="Arvo"/>
              <a:cs typeface="Arvo"/>
              <a:sym typeface="Arvo"/>
            </a:endParaRPr>
          </a:p>
        </p:txBody>
      </p:sp>
      <p:sp>
        <p:nvSpPr>
          <p:cNvPr id="3189" name="Google Shape;3189;p90"/>
          <p:cNvSpPr txBox="1"/>
          <p:nvPr/>
        </p:nvSpPr>
        <p:spPr>
          <a:xfrm>
            <a:off x="2193749" y="3608163"/>
            <a:ext cx="1256400" cy="427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MERCURY</a:t>
            </a:r>
            <a:endParaRPr sz="2000">
              <a:solidFill>
                <a:schemeClr val="dk1"/>
              </a:solidFill>
              <a:latin typeface="Barlow Condensed SemiBold"/>
              <a:ea typeface="Barlow Condensed SemiBold"/>
              <a:cs typeface="Barlow Condensed SemiBold"/>
              <a:sym typeface="Barlow Condensed SemiBold"/>
            </a:endParaRPr>
          </a:p>
        </p:txBody>
      </p:sp>
      <p:sp>
        <p:nvSpPr>
          <p:cNvPr id="3190" name="Google Shape;3190;p90"/>
          <p:cNvSpPr txBox="1"/>
          <p:nvPr/>
        </p:nvSpPr>
        <p:spPr>
          <a:xfrm>
            <a:off x="918175" y="2513872"/>
            <a:ext cx="1869000" cy="683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Venus has a beautiful name, but it’s very hot</a:t>
            </a:r>
            <a:endParaRPr>
              <a:solidFill>
                <a:schemeClr val="dk1"/>
              </a:solidFill>
              <a:latin typeface="Arvo"/>
              <a:ea typeface="Arvo"/>
              <a:cs typeface="Arvo"/>
              <a:sym typeface="Arvo"/>
            </a:endParaRPr>
          </a:p>
        </p:txBody>
      </p:sp>
      <p:sp>
        <p:nvSpPr>
          <p:cNvPr id="3191" name="Google Shape;3191;p90"/>
          <p:cNvSpPr txBox="1"/>
          <p:nvPr/>
        </p:nvSpPr>
        <p:spPr>
          <a:xfrm>
            <a:off x="1530725" y="2209072"/>
            <a:ext cx="1256400" cy="42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VENUS</a:t>
            </a:r>
            <a:endParaRPr sz="2000">
              <a:solidFill>
                <a:schemeClr val="dk1"/>
              </a:solidFill>
              <a:latin typeface="Barlow Condensed SemiBold"/>
              <a:ea typeface="Barlow Condensed SemiBold"/>
              <a:cs typeface="Barlow Condensed SemiBold"/>
              <a:sym typeface="Barlow Condensed SemiBold"/>
            </a:endParaRPr>
          </a:p>
        </p:txBody>
      </p:sp>
      <p:sp>
        <p:nvSpPr>
          <p:cNvPr id="3192" name="Google Shape;3192;p90"/>
          <p:cNvSpPr txBox="1"/>
          <p:nvPr/>
        </p:nvSpPr>
        <p:spPr>
          <a:xfrm>
            <a:off x="6317163" y="3267850"/>
            <a:ext cx="1865400" cy="68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It’s the biggest planet in the whole Solar System</a:t>
            </a:r>
            <a:endParaRPr>
              <a:solidFill>
                <a:schemeClr val="dk1"/>
              </a:solidFill>
              <a:latin typeface="Arvo"/>
              <a:ea typeface="Arvo"/>
              <a:cs typeface="Arvo"/>
              <a:sym typeface="Arvo"/>
            </a:endParaRPr>
          </a:p>
        </p:txBody>
      </p:sp>
      <p:sp>
        <p:nvSpPr>
          <p:cNvPr id="3193" name="Google Shape;3193;p90"/>
          <p:cNvSpPr txBox="1"/>
          <p:nvPr/>
        </p:nvSpPr>
        <p:spPr>
          <a:xfrm>
            <a:off x="6317163" y="2963050"/>
            <a:ext cx="1256400" cy="42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JUPITER</a:t>
            </a:r>
            <a:endParaRPr sz="2000">
              <a:solidFill>
                <a:schemeClr val="dk1"/>
              </a:solidFill>
              <a:latin typeface="Barlow Condensed SemiBold"/>
              <a:ea typeface="Barlow Condensed SemiBold"/>
              <a:cs typeface="Barlow Condensed SemiBold"/>
              <a:sym typeface="Barlow Condensed SemiBold"/>
            </a:endParaRPr>
          </a:p>
        </p:txBody>
      </p:sp>
      <p:sp>
        <p:nvSpPr>
          <p:cNvPr id="3194" name="Google Shape;3194;p90"/>
          <p:cNvSpPr txBox="1"/>
          <p:nvPr/>
        </p:nvSpPr>
        <p:spPr>
          <a:xfrm>
            <a:off x="6317163" y="1854375"/>
            <a:ext cx="1865400" cy="68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Despite being red, Mars is actually a cold place</a:t>
            </a:r>
            <a:endParaRPr>
              <a:solidFill>
                <a:schemeClr val="dk1"/>
              </a:solidFill>
              <a:latin typeface="Arvo"/>
              <a:ea typeface="Arvo"/>
              <a:cs typeface="Arvo"/>
              <a:sym typeface="Arvo"/>
            </a:endParaRPr>
          </a:p>
        </p:txBody>
      </p:sp>
      <p:sp>
        <p:nvSpPr>
          <p:cNvPr id="3195" name="Google Shape;3195;p90"/>
          <p:cNvSpPr txBox="1"/>
          <p:nvPr/>
        </p:nvSpPr>
        <p:spPr>
          <a:xfrm>
            <a:off x="6317163" y="1549575"/>
            <a:ext cx="1256400" cy="42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MARS</a:t>
            </a:r>
            <a:endParaRPr sz="2000">
              <a:solidFill>
                <a:schemeClr val="dk1"/>
              </a:solidFill>
              <a:latin typeface="Barlow Condensed SemiBold"/>
              <a:ea typeface="Barlow Condensed SemiBold"/>
              <a:cs typeface="Barlow Condensed SemiBold"/>
              <a:sym typeface="Barlow Condensed SemiBo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199"/>
        <p:cNvGrpSpPr/>
        <p:nvPr/>
      </p:nvGrpSpPr>
      <p:grpSpPr>
        <a:xfrm>
          <a:off x="0" y="0"/>
          <a:ext cx="0" cy="0"/>
          <a:chOff x="0" y="0"/>
          <a:chExt cx="0" cy="0"/>
        </a:xfrm>
      </p:grpSpPr>
      <p:sp>
        <p:nvSpPr>
          <p:cNvPr id="3200" name="Google Shape;3200;p91"/>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SKILLS</a:t>
            </a:r>
            <a:endParaRPr/>
          </a:p>
        </p:txBody>
      </p:sp>
      <p:grpSp>
        <p:nvGrpSpPr>
          <p:cNvPr id="3201" name="Google Shape;3201;p91"/>
          <p:cNvGrpSpPr/>
          <p:nvPr/>
        </p:nvGrpSpPr>
        <p:grpSpPr>
          <a:xfrm>
            <a:off x="4273714" y="3669070"/>
            <a:ext cx="609441" cy="610667"/>
            <a:chOff x="917250" y="2165250"/>
            <a:chExt cx="980695" cy="982361"/>
          </a:xfrm>
        </p:grpSpPr>
        <p:sp>
          <p:nvSpPr>
            <p:cNvPr id="3202" name="Google Shape;3202;p91"/>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91"/>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 name="Google Shape;3204;p91"/>
          <p:cNvGrpSpPr/>
          <p:nvPr/>
        </p:nvGrpSpPr>
        <p:grpSpPr>
          <a:xfrm>
            <a:off x="4273714" y="1422865"/>
            <a:ext cx="609441" cy="610667"/>
            <a:chOff x="917250" y="2165250"/>
            <a:chExt cx="980695" cy="982361"/>
          </a:xfrm>
        </p:grpSpPr>
        <p:sp>
          <p:nvSpPr>
            <p:cNvPr id="3205" name="Google Shape;3205;p91"/>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91"/>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 name="Google Shape;3207;p91"/>
          <p:cNvGrpSpPr/>
          <p:nvPr/>
        </p:nvGrpSpPr>
        <p:grpSpPr>
          <a:xfrm>
            <a:off x="4273714" y="2545968"/>
            <a:ext cx="609441" cy="610667"/>
            <a:chOff x="917250" y="2165250"/>
            <a:chExt cx="980695" cy="982361"/>
          </a:xfrm>
        </p:grpSpPr>
        <p:sp>
          <p:nvSpPr>
            <p:cNvPr id="3208" name="Google Shape;3208;p91"/>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91"/>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91"/>
          <p:cNvGrpSpPr/>
          <p:nvPr/>
        </p:nvGrpSpPr>
        <p:grpSpPr>
          <a:xfrm rot="10800000" flipH="1">
            <a:off x="5274383" y="2717318"/>
            <a:ext cx="2884746" cy="237597"/>
            <a:chOff x="4569049" y="4137088"/>
            <a:chExt cx="983649" cy="92425"/>
          </a:xfrm>
        </p:grpSpPr>
        <p:sp>
          <p:nvSpPr>
            <p:cNvPr id="3211" name="Google Shape;3211;p91"/>
            <p:cNvSpPr/>
            <p:nvPr/>
          </p:nvSpPr>
          <p:spPr>
            <a:xfrm>
              <a:off x="4569049" y="4137088"/>
              <a:ext cx="444300" cy="91500"/>
            </a:xfrm>
            <a:prstGeom prst="roundRect">
              <a:avLst>
                <a:gd name="adj" fmla="val 50000"/>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2" name="Google Shape;3212;p91"/>
            <p:cNvGrpSpPr/>
            <p:nvPr/>
          </p:nvGrpSpPr>
          <p:grpSpPr>
            <a:xfrm>
              <a:off x="4571998" y="4138013"/>
              <a:ext cx="980700" cy="91500"/>
              <a:chOff x="4569050" y="3612375"/>
              <a:chExt cx="980700" cy="91500"/>
            </a:xfrm>
          </p:grpSpPr>
          <p:sp>
            <p:nvSpPr>
              <p:cNvPr id="3213" name="Google Shape;3213;p91"/>
              <p:cNvSpPr/>
              <p:nvPr/>
            </p:nvSpPr>
            <p:spPr>
              <a:xfrm>
                <a:off x="4569050" y="3612375"/>
                <a:ext cx="980700" cy="91500"/>
              </a:xfrm>
              <a:prstGeom prst="roundRect">
                <a:avLst>
                  <a:gd name="adj" fmla="val 50000"/>
                </a:avLst>
              </a:prstGeom>
              <a:noFill/>
              <a:ln w="9525" cap="flat" cmpd="sng">
                <a:solidFill>
                  <a:schemeClr val="accent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91"/>
              <p:cNvSpPr/>
              <p:nvPr/>
            </p:nvSpPr>
            <p:spPr>
              <a:xfrm>
                <a:off x="4569051" y="3612375"/>
                <a:ext cx="444300" cy="91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15" name="Google Shape;3215;p91"/>
          <p:cNvGrpSpPr/>
          <p:nvPr/>
        </p:nvGrpSpPr>
        <p:grpSpPr>
          <a:xfrm rot="10800000" flipH="1">
            <a:off x="5278712" y="1609415"/>
            <a:ext cx="2876099" cy="237565"/>
            <a:chOff x="4569050" y="3627263"/>
            <a:chExt cx="980700" cy="92413"/>
          </a:xfrm>
        </p:grpSpPr>
        <p:sp>
          <p:nvSpPr>
            <p:cNvPr id="3216" name="Google Shape;3216;p91"/>
            <p:cNvSpPr/>
            <p:nvPr/>
          </p:nvSpPr>
          <p:spPr>
            <a:xfrm>
              <a:off x="4569050" y="3628175"/>
              <a:ext cx="803100" cy="91500"/>
            </a:xfrm>
            <a:prstGeom prst="roundRect">
              <a:avLst>
                <a:gd name="adj" fmla="val 50000"/>
              </a:avLst>
            </a:pr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7" name="Google Shape;3217;p91"/>
            <p:cNvGrpSpPr/>
            <p:nvPr/>
          </p:nvGrpSpPr>
          <p:grpSpPr>
            <a:xfrm>
              <a:off x="4569050" y="3627263"/>
              <a:ext cx="980700" cy="91500"/>
              <a:chOff x="4569050" y="3612375"/>
              <a:chExt cx="980700" cy="91500"/>
            </a:xfrm>
          </p:grpSpPr>
          <p:sp>
            <p:nvSpPr>
              <p:cNvPr id="3218" name="Google Shape;3218;p91"/>
              <p:cNvSpPr/>
              <p:nvPr/>
            </p:nvSpPr>
            <p:spPr>
              <a:xfrm>
                <a:off x="4569050" y="3612375"/>
                <a:ext cx="980700" cy="91500"/>
              </a:xfrm>
              <a:prstGeom prst="roundRect">
                <a:avLst>
                  <a:gd name="adj" fmla="val 50000"/>
                </a:avLst>
              </a:prstGeom>
              <a:noFill/>
              <a:ln w="9525"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91"/>
              <p:cNvSpPr/>
              <p:nvPr/>
            </p:nvSpPr>
            <p:spPr>
              <a:xfrm>
                <a:off x="4569050" y="3612375"/>
                <a:ext cx="803100" cy="91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20" name="Google Shape;3220;p91"/>
          <p:cNvGrpSpPr/>
          <p:nvPr/>
        </p:nvGrpSpPr>
        <p:grpSpPr>
          <a:xfrm rot="10800000" flipH="1">
            <a:off x="5278711" y="3854088"/>
            <a:ext cx="2876099" cy="235219"/>
            <a:chOff x="4569050" y="3890238"/>
            <a:chExt cx="980700" cy="91500"/>
          </a:xfrm>
        </p:grpSpPr>
        <p:sp>
          <p:nvSpPr>
            <p:cNvPr id="3221" name="Google Shape;3221;p91"/>
            <p:cNvSpPr/>
            <p:nvPr/>
          </p:nvSpPr>
          <p:spPr>
            <a:xfrm>
              <a:off x="4569050" y="3890238"/>
              <a:ext cx="621300" cy="91500"/>
            </a:xfrm>
            <a:prstGeom prst="roundRect">
              <a:avLst>
                <a:gd name="adj" fmla="val 50000"/>
              </a:avLst>
            </a:pr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2" name="Google Shape;3222;p91"/>
            <p:cNvGrpSpPr/>
            <p:nvPr/>
          </p:nvGrpSpPr>
          <p:grpSpPr>
            <a:xfrm>
              <a:off x="4569050" y="3890238"/>
              <a:ext cx="980700" cy="91500"/>
              <a:chOff x="4569050" y="3612375"/>
              <a:chExt cx="980700" cy="91500"/>
            </a:xfrm>
          </p:grpSpPr>
          <p:sp>
            <p:nvSpPr>
              <p:cNvPr id="3223" name="Google Shape;3223;p91"/>
              <p:cNvSpPr/>
              <p:nvPr/>
            </p:nvSpPr>
            <p:spPr>
              <a:xfrm>
                <a:off x="4569050" y="3612375"/>
                <a:ext cx="980700" cy="91500"/>
              </a:xfrm>
              <a:prstGeom prst="roundRect">
                <a:avLst>
                  <a:gd name="adj" fmla="val 50000"/>
                </a:avLst>
              </a:prstGeom>
              <a:noFill/>
              <a:ln w="9525" cap="flat" cmpd="sng">
                <a:solidFill>
                  <a:schemeClr val="accent4"/>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91"/>
              <p:cNvSpPr/>
              <p:nvPr/>
            </p:nvSpPr>
            <p:spPr>
              <a:xfrm>
                <a:off x="4569050" y="3612375"/>
                <a:ext cx="621300" cy="91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25" name="Google Shape;3225;p91"/>
          <p:cNvSpPr txBox="1">
            <a:spLocks noGrp="1"/>
          </p:cNvSpPr>
          <p:nvPr>
            <p:ph type="subTitle" idx="1"/>
          </p:nvPr>
        </p:nvSpPr>
        <p:spPr>
          <a:xfrm>
            <a:off x="2670048" y="1289304"/>
            <a:ext cx="1252800" cy="429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3226" name="Google Shape;3226;p91"/>
          <p:cNvSpPr txBox="1">
            <a:spLocks noGrp="1"/>
          </p:cNvSpPr>
          <p:nvPr>
            <p:ph type="subTitle" idx="2"/>
          </p:nvPr>
        </p:nvSpPr>
        <p:spPr>
          <a:xfrm>
            <a:off x="1005840" y="1591056"/>
            <a:ext cx="2916900" cy="57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It’s the smallest planet in the Solar System</a:t>
            </a:r>
            <a:endParaRPr/>
          </a:p>
        </p:txBody>
      </p:sp>
      <p:sp>
        <p:nvSpPr>
          <p:cNvPr id="3227" name="Google Shape;3227;p91"/>
          <p:cNvSpPr txBox="1">
            <a:spLocks noGrp="1"/>
          </p:cNvSpPr>
          <p:nvPr>
            <p:ph type="subTitle" idx="3"/>
          </p:nvPr>
        </p:nvSpPr>
        <p:spPr>
          <a:xfrm>
            <a:off x="2670048" y="3538728"/>
            <a:ext cx="1252800" cy="429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a:t>
            </a:r>
            <a:endParaRPr/>
          </a:p>
        </p:txBody>
      </p:sp>
      <p:sp>
        <p:nvSpPr>
          <p:cNvPr id="3228" name="Google Shape;3228;p91"/>
          <p:cNvSpPr txBox="1">
            <a:spLocks noGrp="1"/>
          </p:cNvSpPr>
          <p:nvPr>
            <p:ph type="subTitle" idx="4"/>
          </p:nvPr>
        </p:nvSpPr>
        <p:spPr>
          <a:xfrm>
            <a:off x="1005840" y="3840480"/>
            <a:ext cx="2916900" cy="57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 cold place</a:t>
            </a:r>
            <a:endParaRPr/>
          </a:p>
        </p:txBody>
      </p:sp>
      <p:sp>
        <p:nvSpPr>
          <p:cNvPr id="3229" name="Google Shape;3229;p91"/>
          <p:cNvSpPr txBox="1">
            <a:spLocks noGrp="1"/>
          </p:cNvSpPr>
          <p:nvPr>
            <p:ph type="subTitle" idx="5"/>
          </p:nvPr>
        </p:nvSpPr>
        <p:spPr>
          <a:xfrm>
            <a:off x="2670048" y="2414016"/>
            <a:ext cx="1252800" cy="429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3230" name="Google Shape;3230;p91"/>
          <p:cNvSpPr txBox="1">
            <a:spLocks noGrp="1"/>
          </p:cNvSpPr>
          <p:nvPr>
            <p:ph type="subTitle" idx="6"/>
          </p:nvPr>
        </p:nvSpPr>
        <p:spPr>
          <a:xfrm>
            <a:off x="1005840" y="2715767"/>
            <a:ext cx="2916900" cy="57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but it’s very hot</a:t>
            </a:r>
            <a:endParaRPr/>
          </a:p>
        </p:txBody>
      </p:sp>
      <p:grpSp>
        <p:nvGrpSpPr>
          <p:cNvPr id="3231" name="Google Shape;3231;p91"/>
          <p:cNvGrpSpPr/>
          <p:nvPr/>
        </p:nvGrpSpPr>
        <p:grpSpPr>
          <a:xfrm>
            <a:off x="4466847" y="1615312"/>
            <a:ext cx="228594" cy="230380"/>
            <a:chOff x="-44914800" y="2342000"/>
            <a:chExt cx="300900" cy="300875"/>
          </a:xfrm>
        </p:grpSpPr>
        <p:sp>
          <p:nvSpPr>
            <p:cNvPr id="3232" name="Google Shape;3232;p91"/>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91"/>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91"/>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5" name="Google Shape;3235;p91"/>
          <p:cNvGrpSpPr/>
          <p:nvPr/>
        </p:nvGrpSpPr>
        <p:grpSpPr>
          <a:xfrm>
            <a:off x="4466847" y="3859197"/>
            <a:ext cx="228594" cy="231012"/>
            <a:chOff x="-44528075" y="1982825"/>
            <a:chExt cx="300900" cy="301700"/>
          </a:xfrm>
        </p:grpSpPr>
        <p:sp>
          <p:nvSpPr>
            <p:cNvPr id="3236" name="Google Shape;3236;p91"/>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91"/>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91"/>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91"/>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91"/>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91"/>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91"/>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3" name="Google Shape;3243;p91"/>
          <p:cNvGrpSpPr/>
          <p:nvPr/>
        </p:nvGrpSpPr>
        <p:grpSpPr>
          <a:xfrm>
            <a:off x="4467151" y="2736096"/>
            <a:ext cx="227986" cy="230399"/>
            <a:chOff x="-47157950" y="2712175"/>
            <a:chExt cx="300100" cy="300900"/>
          </a:xfrm>
        </p:grpSpPr>
        <p:sp>
          <p:nvSpPr>
            <p:cNvPr id="3244" name="Google Shape;3244;p91"/>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91"/>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91"/>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91"/>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91"/>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91"/>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91"/>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254"/>
        <p:cNvGrpSpPr/>
        <p:nvPr/>
      </p:nvGrpSpPr>
      <p:grpSpPr>
        <a:xfrm>
          <a:off x="0" y="0"/>
          <a:ext cx="0" cy="0"/>
          <a:chOff x="0" y="0"/>
          <a:chExt cx="0" cy="0"/>
        </a:xfrm>
      </p:grpSpPr>
      <p:grpSp>
        <p:nvGrpSpPr>
          <p:cNvPr id="3255" name="Google Shape;3255;p92"/>
          <p:cNvGrpSpPr/>
          <p:nvPr/>
        </p:nvGrpSpPr>
        <p:grpSpPr>
          <a:xfrm>
            <a:off x="3375638" y="1588250"/>
            <a:ext cx="2392731" cy="2380034"/>
            <a:chOff x="3375638" y="1381738"/>
            <a:chExt cx="2392731" cy="2380034"/>
          </a:xfrm>
        </p:grpSpPr>
        <p:grpSp>
          <p:nvGrpSpPr>
            <p:cNvPr id="3256" name="Google Shape;3256;p92"/>
            <p:cNvGrpSpPr/>
            <p:nvPr/>
          </p:nvGrpSpPr>
          <p:grpSpPr>
            <a:xfrm>
              <a:off x="3375638" y="1381738"/>
              <a:ext cx="1090308" cy="1083256"/>
              <a:chOff x="3375638" y="1381738"/>
              <a:chExt cx="1090308" cy="1083256"/>
            </a:xfrm>
          </p:grpSpPr>
          <p:sp>
            <p:nvSpPr>
              <p:cNvPr id="3257" name="Google Shape;3257;p92"/>
              <p:cNvSpPr/>
              <p:nvPr/>
            </p:nvSpPr>
            <p:spPr>
              <a:xfrm>
                <a:off x="3576449" y="1575495"/>
                <a:ext cx="347901" cy="347901"/>
              </a:xfrm>
              <a:custGeom>
                <a:avLst/>
                <a:gdLst/>
                <a:ahLst/>
                <a:cxnLst/>
                <a:rect l="l" t="t" r="r" b="b"/>
                <a:pathLst>
                  <a:path w="6166" h="6166" extrusionOk="0">
                    <a:moveTo>
                      <a:pt x="0" y="0"/>
                    </a:moveTo>
                    <a:lnTo>
                      <a:pt x="1679" y="6166"/>
                    </a:lnTo>
                    <a:lnTo>
                      <a:pt x="6166" y="1579"/>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92"/>
              <p:cNvSpPr/>
              <p:nvPr/>
            </p:nvSpPr>
            <p:spPr>
              <a:xfrm>
                <a:off x="3375638" y="1381738"/>
                <a:ext cx="1090308" cy="1083256"/>
              </a:xfrm>
              <a:custGeom>
                <a:avLst/>
                <a:gdLst/>
                <a:ahLst/>
                <a:cxnLst/>
                <a:rect l="l" t="t" r="r" b="b"/>
                <a:pathLst>
                  <a:path w="19324" h="19199" extrusionOk="0">
                    <a:moveTo>
                      <a:pt x="19324" y="1"/>
                    </a:moveTo>
                    <a:cubicBezTo>
                      <a:pt x="8672" y="1"/>
                      <a:pt x="0" y="8672"/>
                      <a:pt x="0" y="19199"/>
                    </a:cubicBezTo>
                    <a:lnTo>
                      <a:pt x="19324" y="19199"/>
                    </a:lnTo>
                    <a:lnTo>
                      <a:pt x="1932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2"/>
              <p:cNvSpPr/>
              <p:nvPr/>
            </p:nvSpPr>
            <p:spPr>
              <a:xfrm>
                <a:off x="3676826" y="1646194"/>
                <a:ext cx="701445" cy="701445"/>
              </a:xfrm>
              <a:custGeom>
                <a:avLst/>
                <a:gdLst/>
                <a:ahLst/>
                <a:cxnLst/>
                <a:rect l="l" t="t" r="r" b="b"/>
                <a:pathLst>
                  <a:path w="12432" h="12432" extrusionOk="0">
                    <a:moveTo>
                      <a:pt x="6266" y="0"/>
                    </a:moveTo>
                    <a:cubicBezTo>
                      <a:pt x="2808" y="0"/>
                      <a:pt x="1" y="2732"/>
                      <a:pt x="1" y="6166"/>
                    </a:cubicBezTo>
                    <a:cubicBezTo>
                      <a:pt x="1" y="9624"/>
                      <a:pt x="2808" y="12431"/>
                      <a:pt x="6266" y="12431"/>
                    </a:cubicBezTo>
                    <a:cubicBezTo>
                      <a:pt x="9600" y="12431"/>
                      <a:pt x="12432" y="9624"/>
                      <a:pt x="12432" y="6166"/>
                    </a:cubicBezTo>
                    <a:cubicBezTo>
                      <a:pt x="12432" y="2732"/>
                      <a:pt x="9600" y="0"/>
                      <a:pt x="6266"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92"/>
              <p:cNvSpPr/>
              <p:nvPr/>
            </p:nvSpPr>
            <p:spPr>
              <a:xfrm>
                <a:off x="3752424" y="1721549"/>
                <a:ext cx="548855" cy="545097"/>
              </a:xfrm>
              <a:custGeom>
                <a:avLst/>
                <a:gdLst/>
                <a:ahLst/>
                <a:cxnLst/>
                <a:rect l="l" t="t" r="r" b="b"/>
                <a:pathLst>
                  <a:path w="10953" h="10878" extrusionOk="0">
                    <a:moveTo>
                      <a:pt x="5539" y="0"/>
                    </a:moveTo>
                    <a:cubicBezTo>
                      <a:pt x="2507" y="0"/>
                      <a:pt x="0" y="2406"/>
                      <a:pt x="0" y="5439"/>
                    </a:cubicBezTo>
                    <a:cubicBezTo>
                      <a:pt x="0" y="8471"/>
                      <a:pt x="2507" y="10877"/>
                      <a:pt x="5539" y="10877"/>
                    </a:cubicBezTo>
                    <a:cubicBezTo>
                      <a:pt x="8447" y="10877"/>
                      <a:pt x="10953" y="8471"/>
                      <a:pt x="10953" y="5439"/>
                    </a:cubicBezTo>
                    <a:cubicBezTo>
                      <a:pt x="10953" y="2406"/>
                      <a:pt x="8447" y="0"/>
                      <a:pt x="5539"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92"/>
            <p:cNvGrpSpPr/>
            <p:nvPr/>
          </p:nvGrpSpPr>
          <p:grpSpPr>
            <a:xfrm>
              <a:off x="4683703" y="1381738"/>
              <a:ext cx="1084666" cy="1083256"/>
              <a:chOff x="4683703" y="1381738"/>
              <a:chExt cx="1084666" cy="1083256"/>
            </a:xfrm>
          </p:grpSpPr>
          <p:sp>
            <p:nvSpPr>
              <p:cNvPr id="3262" name="Google Shape;3262;p92"/>
              <p:cNvSpPr/>
              <p:nvPr/>
            </p:nvSpPr>
            <p:spPr>
              <a:xfrm>
                <a:off x="5232365" y="1558512"/>
                <a:ext cx="347958" cy="347901"/>
              </a:xfrm>
              <a:custGeom>
                <a:avLst/>
                <a:gdLst/>
                <a:ahLst/>
                <a:cxnLst/>
                <a:rect l="l" t="t" r="r" b="b"/>
                <a:pathLst>
                  <a:path w="6167" h="6166" extrusionOk="0">
                    <a:moveTo>
                      <a:pt x="6166" y="0"/>
                    </a:moveTo>
                    <a:lnTo>
                      <a:pt x="1" y="1655"/>
                    </a:lnTo>
                    <a:lnTo>
                      <a:pt x="4487" y="6166"/>
                    </a:lnTo>
                    <a:lnTo>
                      <a:pt x="6166"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92"/>
              <p:cNvSpPr/>
              <p:nvPr/>
            </p:nvSpPr>
            <p:spPr>
              <a:xfrm>
                <a:off x="4683703" y="1381738"/>
                <a:ext cx="1084666" cy="1083256"/>
              </a:xfrm>
              <a:custGeom>
                <a:avLst/>
                <a:gdLst/>
                <a:ahLst/>
                <a:cxnLst/>
                <a:rect l="l" t="t" r="r" b="b"/>
                <a:pathLst>
                  <a:path w="19224" h="19199" extrusionOk="0">
                    <a:moveTo>
                      <a:pt x="0" y="1"/>
                    </a:moveTo>
                    <a:lnTo>
                      <a:pt x="0" y="19199"/>
                    </a:lnTo>
                    <a:lnTo>
                      <a:pt x="19224" y="19199"/>
                    </a:lnTo>
                    <a:cubicBezTo>
                      <a:pt x="19224" y="8672"/>
                      <a:pt x="10552" y="1"/>
                      <a:pt x="0"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92"/>
              <p:cNvSpPr/>
              <p:nvPr/>
            </p:nvSpPr>
            <p:spPr>
              <a:xfrm>
                <a:off x="4754401" y="1646194"/>
                <a:ext cx="695802" cy="701445"/>
              </a:xfrm>
              <a:custGeom>
                <a:avLst/>
                <a:gdLst/>
                <a:ahLst/>
                <a:cxnLst/>
                <a:rect l="l" t="t" r="r" b="b"/>
                <a:pathLst>
                  <a:path w="12332" h="12432" extrusionOk="0">
                    <a:moveTo>
                      <a:pt x="6166" y="0"/>
                    </a:moveTo>
                    <a:cubicBezTo>
                      <a:pt x="2732" y="0"/>
                      <a:pt x="1" y="2732"/>
                      <a:pt x="1" y="6166"/>
                    </a:cubicBezTo>
                    <a:cubicBezTo>
                      <a:pt x="1" y="9624"/>
                      <a:pt x="2732" y="12431"/>
                      <a:pt x="6166" y="12431"/>
                    </a:cubicBezTo>
                    <a:cubicBezTo>
                      <a:pt x="9625" y="12431"/>
                      <a:pt x="12331" y="9624"/>
                      <a:pt x="12331" y="6166"/>
                    </a:cubicBezTo>
                    <a:cubicBezTo>
                      <a:pt x="12331" y="2732"/>
                      <a:pt x="9625" y="0"/>
                      <a:pt x="6166" y="0"/>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92"/>
              <p:cNvSpPr/>
              <p:nvPr/>
            </p:nvSpPr>
            <p:spPr>
              <a:xfrm>
                <a:off x="4829750" y="1721549"/>
                <a:ext cx="545097" cy="545097"/>
              </a:xfrm>
              <a:custGeom>
                <a:avLst/>
                <a:gdLst/>
                <a:ahLst/>
                <a:cxnLst/>
                <a:rect l="l" t="t" r="r" b="b"/>
                <a:pathLst>
                  <a:path w="10878" h="10878" extrusionOk="0">
                    <a:moveTo>
                      <a:pt x="5439" y="0"/>
                    </a:moveTo>
                    <a:cubicBezTo>
                      <a:pt x="2406" y="0"/>
                      <a:pt x="0" y="2406"/>
                      <a:pt x="0" y="5439"/>
                    </a:cubicBezTo>
                    <a:cubicBezTo>
                      <a:pt x="0" y="8471"/>
                      <a:pt x="2406" y="10877"/>
                      <a:pt x="5439" y="10877"/>
                    </a:cubicBezTo>
                    <a:cubicBezTo>
                      <a:pt x="8472" y="10877"/>
                      <a:pt x="10878" y="8471"/>
                      <a:pt x="10878" y="5439"/>
                    </a:cubicBezTo>
                    <a:cubicBezTo>
                      <a:pt x="10878" y="2406"/>
                      <a:pt x="8472" y="0"/>
                      <a:pt x="5439" y="0"/>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92"/>
            <p:cNvGrpSpPr/>
            <p:nvPr/>
          </p:nvGrpSpPr>
          <p:grpSpPr>
            <a:xfrm>
              <a:off x="3394032" y="2665764"/>
              <a:ext cx="1083256" cy="1090365"/>
              <a:chOff x="3394032" y="2665764"/>
              <a:chExt cx="1083256" cy="1090365"/>
            </a:xfrm>
          </p:grpSpPr>
          <p:sp>
            <p:nvSpPr>
              <p:cNvPr id="3267" name="Google Shape;3267;p92"/>
              <p:cNvSpPr/>
              <p:nvPr/>
            </p:nvSpPr>
            <p:spPr>
              <a:xfrm>
                <a:off x="3587733" y="3231408"/>
                <a:ext cx="347958" cy="347958"/>
              </a:xfrm>
              <a:custGeom>
                <a:avLst/>
                <a:gdLst/>
                <a:ahLst/>
                <a:cxnLst/>
                <a:rect l="l" t="t" r="r" b="b"/>
                <a:pathLst>
                  <a:path w="6167" h="6167" extrusionOk="0">
                    <a:moveTo>
                      <a:pt x="1680" y="1"/>
                    </a:moveTo>
                    <a:lnTo>
                      <a:pt x="1" y="6166"/>
                    </a:lnTo>
                    <a:lnTo>
                      <a:pt x="6166" y="4487"/>
                    </a:lnTo>
                    <a:lnTo>
                      <a:pt x="168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92"/>
              <p:cNvSpPr/>
              <p:nvPr/>
            </p:nvSpPr>
            <p:spPr>
              <a:xfrm>
                <a:off x="3394032" y="2665764"/>
                <a:ext cx="1083256" cy="1090365"/>
              </a:xfrm>
              <a:custGeom>
                <a:avLst/>
                <a:gdLst/>
                <a:ahLst/>
                <a:cxnLst/>
                <a:rect l="l" t="t" r="r" b="b"/>
                <a:pathLst>
                  <a:path w="19199" h="19325" extrusionOk="0">
                    <a:moveTo>
                      <a:pt x="0" y="1"/>
                    </a:moveTo>
                    <a:cubicBezTo>
                      <a:pt x="0" y="10652"/>
                      <a:pt x="8672" y="19324"/>
                      <a:pt x="19198" y="19324"/>
                    </a:cubicBezTo>
                    <a:lnTo>
                      <a:pt x="19198"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92"/>
              <p:cNvSpPr/>
              <p:nvPr/>
            </p:nvSpPr>
            <p:spPr>
              <a:xfrm>
                <a:off x="3676826" y="2766197"/>
                <a:ext cx="701445" cy="695746"/>
              </a:xfrm>
              <a:custGeom>
                <a:avLst/>
                <a:gdLst/>
                <a:ahLst/>
                <a:cxnLst/>
                <a:rect l="l" t="t" r="r" b="b"/>
                <a:pathLst>
                  <a:path w="12432" h="12331" extrusionOk="0">
                    <a:moveTo>
                      <a:pt x="6266" y="0"/>
                    </a:moveTo>
                    <a:cubicBezTo>
                      <a:pt x="2808" y="0"/>
                      <a:pt x="1" y="2707"/>
                      <a:pt x="1" y="6166"/>
                    </a:cubicBezTo>
                    <a:cubicBezTo>
                      <a:pt x="1" y="9599"/>
                      <a:pt x="2808" y="12331"/>
                      <a:pt x="6266" y="12331"/>
                    </a:cubicBezTo>
                    <a:cubicBezTo>
                      <a:pt x="9600" y="12331"/>
                      <a:pt x="12432" y="9599"/>
                      <a:pt x="12432" y="6166"/>
                    </a:cubicBezTo>
                    <a:cubicBezTo>
                      <a:pt x="12432" y="2707"/>
                      <a:pt x="9600" y="0"/>
                      <a:pt x="6266" y="0"/>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92"/>
              <p:cNvSpPr/>
              <p:nvPr/>
            </p:nvSpPr>
            <p:spPr>
              <a:xfrm>
                <a:off x="3752413" y="2841425"/>
                <a:ext cx="548855" cy="543894"/>
              </a:xfrm>
              <a:custGeom>
                <a:avLst/>
                <a:gdLst/>
                <a:ahLst/>
                <a:cxnLst/>
                <a:rect l="l" t="t" r="r" b="b"/>
                <a:pathLst>
                  <a:path w="10953" h="10854" extrusionOk="0">
                    <a:moveTo>
                      <a:pt x="5539" y="1"/>
                    </a:moveTo>
                    <a:cubicBezTo>
                      <a:pt x="2507" y="1"/>
                      <a:pt x="0" y="2407"/>
                      <a:pt x="0" y="5440"/>
                    </a:cubicBezTo>
                    <a:cubicBezTo>
                      <a:pt x="0" y="8472"/>
                      <a:pt x="2507" y="10853"/>
                      <a:pt x="5539" y="10853"/>
                    </a:cubicBezTo>
                    <a:cubicBezTo>
                      <a:pt x="8447" y="10853"/>
                      <a:pt x="10953" y="8472"/>
                      <a:pt x="10953" y="5440"/>
                    </a:cubicBezTo>
                    <a:cubicBezTo>
                      <a:pt x="10953" y="2407"/>
                      <a:pt x="8447" y="1"/>
                      <a:pt x="553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92"/>
            <p:cNvGrpSpPr/>
            <p:nvPr/>
          </p:nvGrpSpPr>
          <p:grpSpPr>
            <a:xfrm>
              <a:off x="4672362" y="2677105"/>
              <a:ext cx="1084723" cy="1084666"/>
              <a:chOff x="4672362" y="2677105"/>
              <a:chExt cx="1084723" cy="1084666"/>
            </a:xfrm>
          </p:grpSpPr>
          <p:sp>
            <p:nvSpPr>
              <p:cNvPr id="3272" name="Google Shape;3272;p92"/>
              <p:cNvSpPr/>
              <p:nvPr/>
            </p:nvSpPr>
            <p:spPr>
              <a:xfrm>
                <a:off x="5243706" y="3220123"/>
                <a:ext cx="347901" cy="347901"/>
              </a:xfrm>
              <a:custGeom>
                <a:avLst/>
                <a:gdLst/>
                <a:ahLst/>
                <a:cxnLst/>
                <a:rect l="l" t="t" r="r" b="b"/>
                <a:pathLst>
                  <a:path w="6166" h="6166" extrusionOk="0">
                    <a:moveTo>
                      <a:pt x="4486" y="0"/>
                    </a:moveTo>
                    <a:lnTo>
                      <a:pt x="0" y="4486"/>
                    </a:lnTo>
                    <a:lnTo>
                      <a:pt x="6166" y="6166"/>
                    </a:lnTo>
                    <a:lnTo>
                      <a:pt x="6166" y="6166"/>
                    </a:lnTo>
                    <a:lnTo>
                      <a:pt x="4486"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92"/>
              <p:cNvSpPr/>
              <p:nvPr/>
            </p:nvSpPr>
            <p:spPr>
              <a:xfrm>
                <a:off x="4672362" y="2677105"/>
                <a:ext cx="1084723" cy="1084666"/>
              </a:xfrm>
              <a:custGeom>
                <a:avLst/>
                <a:gdLst/>
                <a:ahLst/>
                <a:cxnLst/>
                <a:rect l="l" t="t" r="r" b="b"/>
                <a:pathLst>
                  <a:path w="19225" h="19224" extrusionOk="0">
                    <a:moveTo>
                      <a:pt x="1" y="0"/>
                    </a:moveTo>
                    <a:lnTo>
                      <a:pt x="1" y="19223"/>
                    </a:lnTo>
                    <a:cubicBezTo>
                      <a:pt x="10653" y="19223"/>
                      <a:pt x="19224" y="10652"/>
                      <a:pt x="19224"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92"/>
              <p:cNvSpPr/>
              <p:nvPr/>
            </p:nvSpPr>
            <p:spPr>
              <a:xfrm>
                <a:off x="4754401" y="2766197"/>
                <a:ext cx="695802" cy="695746"/>
              </a:xfrm>
              <a:custGeom>
                <a:avLst/>
                <a:gdLst/>
                <a:ahLst/>
                <a:cxnLst/>
                <a:rect l="l" t="t" r="r" b="b"/>
                <a:pathLst>
                  <a:path w="12332" h="12331" extrusionOk="0">
                    <a:moveTo>
                      <a:pt x="6166" y="0"/>
                    </a:moveTo>
                    <a:cubicBezTo>
                      <a:pt x="2732" y="0"/>
                      <a:pt x="1" y="2707"/>
                      <a:pt x="1" y="6166"/>
                    </a:cubicBezTo>
                    <a:cubicBezTo>
                      <a:pt x="1" y="9599"/>
                      <a:pt x="2732" y="12331"/>
                      <a:pt x="6166" y="12331"/>
                    </a:cubicBezTo>
                    <a:cubicBezTo>
                      <a:pt x="9625" y="12331"/>
                      <a:pt x="12331" y="9599"/>
                      <a:pt x="12331" y="6166"/>
                    </a:cubicBezTo>
                    <a:cubicBezTo>
                      <a:pt x="12331" y="2707"/>
                      <a:pt x="9625" y="0"/>
                      <a:pt x="6166"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92"/>
              <p:cNvSpPr/>
              <p:nvPr/>
            </p:nvSpPr>
            <p:spPr>
              <a:xfrm>
                <a:off x="4827875" y="2839542"/>
                <a:ext cx="548849" cy="547666"/>
              </a:xfrm>
              <a:custGeom>
                <a:avLst/>
                <a:gdLst/>
                <a:ahLst/>
                <a:cxnLst/>
                <a:rect l="l" t="t" r="r" b="b"/>
                <a:pathLst>
                  <a:path w="10878" h="10854" extrusionOk="0">
                    <a:moveTo>
                      <a:pt x="5439" y="1"/>
                    </a:moveTo>
                    <a:cubicBezTo>
                      <a:pt x="2406" y="1"/>
                      <a:pt x="0" y="2407"/>
                      <a:pt x="0" y="5440"/>
                    </a:cubicBezTo>
                    <a:cubicBezTo>
                      <a:pt x="0" y="8472"/>
                      <a:pt x="2406" y="10853"/>
                      <a:pt x="5439" y="10853"/>
                    </a:cubicBezTo>
                    <a:cubicBezTo>
                      <a:pt x="8472" y="10853"/>
                      <a:pt x="10878" y="8472"/>
                      <a:pt x="10878" y="5440"/>
                    </a:cubicBezTo>
                    <a:cubicBezTo>
                      <a:pt x="10878" y="2407"/>
                      <a:pt x="8472" y="1"/>
                      <a:pt x="543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76" name="Google Shape;3276;p92"/>
          <p:cNvGrpSpPr/>
          <p:nvPr/>
        </p:nvGrpSpPr>
        <p:grpSpPr>
          <a:xfrm>
            <a:off x="3852818" y="2042410"/>
            <a:ext cx="326943" cy="325611"/>
            <a:chOff x="-42062025" y="2316000"/>
            <a:chExt cx="319000" cy="317700"/>
          </a:xfrm>
        </p:grpSpPr>
        <p:sp>
          <p:nvSpPr>
            <p:cNvPr id="3277" name="Google Shape;3277;p9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9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92"/>
          <p:cNvGrpSpPr/>
          <p:nvPr/>
        </p:nvGrpSpPr>
        <p:grpSpPr>
          <a:xfrm>
            <a:off x="3857138" y="3161299"/>
            <a:ext cx="318298" cy="315953"/>
            <a:chOff x="-40171725" y="2705875"/>
            <a:chExt cx="319000" cy="316650"/>
          </a:xfrm>
        </p:grpSpPr>
        <p:sp>
          <p:nvSpPr>
            <p:cNvPr id="3280" name="Google Shape;3280;p9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9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92"/>
          <p:cNvGrpSpPr/>
          <p:nvPr/>
        </p:nvGrpSpPr>
        <p:grpSpPr>
          <a:xfrm>
            <a:off x="4949404" y="2039820"/>
            <a:ext cx="310582" cy="330800"/>
            <a:chOff x="5421475" y="1945825"/>
            <a:chExt cx="278050" cy="296150"/>
          </a:xfrm>
        </p:grpSpPr>
        <p:sp>
          <p:nvSpPr>
            <p:cNvPr id="3283" name="Google Shape;3283;p92"/>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92"/>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92"/>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92"/>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92"/>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92"/>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92"/>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92"/>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92"/>
          <p:cNvGrpSpPr/>
          <p:nvPr/>
        </p:nvGrpSpPr>
        <p:grpSpPr>
          <a:xfrm>
            <a:off x="4939781" y="3153002"/>
            <a:ext cx="329823" cy="332557"/>
            <a:chOff x="-61782550" y="2664925"/>
            <a:chExt cx="316650" cy="319275"/>
          </a:xfrm>
        </p:grpSpPr>
        <p:sp>
          <p:nvSpPr>
            <p:cNvPr id="3292" name="Google Shape;3292;p92"/>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92"/>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92"/>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5" name="Google Shape;3295;p92"/>
          <p:cNvSpPr txBox="1">
            <a:spLocks noGrp="1"/>
          </p:cNvSpPr>
          <p:nvPr>
            <p:ph type="subTitle" idx="1"/>
          </p:nvPr>
        </p:nvSpPr>
        <p:spPr>
          <a:xfrm>
            <a:off x="1399032" y="1521000"/>
            <a:ext cx="14814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3296" name="Google Shape;3296;p92"/>
          <p:cNvSpPr txBox="1">
            <a:spLocks noGrp="1"/>
          </p:cNvSpPr>
          <p:nvPr>
            <p:ph type="subTitle" idx="2"/>
          </p:nvPr>
        </p:nvSpPr>
        <p:spPr>
          <a:xfrm>
            <a:off x="713232" y="1792272"/>
            <a:ext cx="2167200" cy="57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but it’s very hot</a:t>
            </a:r>
            <a:endParaRPr/>
          </a:p>
        </p:txBody>
      </p:sp>
      <p:sp>
        <p:nvSpPr>
          <p:cNvPr id="3297" name="Google Shape;3297;p92"/>
          <p:cNvSpPr txBox="1">
            <a:spLocks noGrp="1"/>
          </p:cNvSpPr>
          <p:nvPr>
            <p:ph type="subTitle" idx="3"/>
          </p:nvPr>
        </p:nvSpPr>
        <p:spPr>
          <a:xfrm>
            <a:off x="1399032" y="3188256"/>
            <a:ext cx="14814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sp>
        <p:nvSpPr>
          <p:cNvPr id="3298" name="Google Shape;3298;p92"/>
          <p:cNvSpPr txBox="1">
            <a:spLocks noGrp="1"/>
          </p:cNvSpPr>
          <p:nvPr>
            <p:ph type="subTitle" idx="4"/>
          </p:nvPr>
        </p:nvSpPr>
        <p:spPr>
          <a:xfrm>
            <a:off x="713232" y="3459528"/>
            <a:ext cx="2167200" cy="57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a:t>
            </a:r>
            <a:endParaRPr/>
          </a:p>
        </p:txBody>
      </p:sp>
      <p:sp>
        <p:nvSpPr>
          <p:cNvPr id="3299" name="Google Shape;3299;p92"/>
          <p:cNvSpPr txBox="1">
            <a:spLocks noGrp="1"/>
          </p:cNvSpPr>
          <p:nvPr>
            <p:ph type="subTitle" idx="5"/>
          </p:nvPr>
        </p:nvSpPr>
        <p:spPr>
          <a:xfrm>
            <a:off x="6263640" y="1521000"/>
            <a:ext cx="1481400" cy="39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3300" name="Google Shape;3300;p92"/>
          <p:cNvSpPr txBox="1">
            <a:spLocks noGrp="1"/>
          </p:cNvSpPr>
          <p:nvPr>
            <p:ph type="subTitle" idx="6"/>
          </p:nvPr>
        </p:nvSpPr>
        <p:spPr>
          <a:xfrm>
            <a:off x="6263640" y="1792272"/>
            <a:ext cx="2167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3301" name="Google Shape;3301;p92"/>
          <p:cNvSpPr txBox="1">
            <a:spLocks noGrp="1"/>
          </p:cNvSpPr>
          <p:nvPr>
            <p:ph type="subTitle" idx="7"/>
          </p:nvPr>
        </p:nvSpPr>
        <p:spPr>
          <a:xfrm>
            <a:off x="6263640" y="3188256"/>
            <a:ext cx="1481400" cy="39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3302" name="Google Shape;3302;p92"/>
          <p:cNvSpPr txBox="1">
            <a:spLocks noGrp="1"/>
          </p:cNvSpPr>
          <p:nvPr>
            <p:ph type="subTitle" idx="8"/>
          </p:nvPr>
        </p:nvSpPr>
        <p:spPr>
          <a:xfrm>
            <a:off x="6263640" y="3459528"/>
            <a:ext cx="2167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p:txBody>
      </p:sp>
      <p:sp>
        <p:nvSpPr>
          <p:cNvPr id="3303" name="Google Shape;3303;p92"/>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VOLUNTEER WORK</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307"/>
        <p:cNvGrpSpPr/>
        <p:nvPr/>
      </p:nvGrpSpPr>
      <p:grpSpPr>
        <a:xfrm>
          <a:off x="0" y="0"/>
          <a:ext cx="0" cy="0"/>
          <a:chOff x="0" y="0"/>
          <a:chExt cx="0" cy="0"/>
        </a:xfrm>
      </p:grpSpPr>
      <p:sp>
        <p:nvSpPr>
          <p:cNvPr id="3308" name="Google Shape;3308;p93"/>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VOLUNTEER WORK</a:t>
            </a:r>
            <a:endParaRPr/>
          </a:p>
        </p:txBody>
      </p:sp>
      <p:grpSp>
        <p:nvGrpSpPr>
          <p:cNvPr id="3309" name="Google Shape;3309;p93"/>
          <p:cNvGrpSpPr/>
          <p:nvPr/>
        </p:nvGrpSpPr>
        <p:grpSpPr>
          <a:xfrm>
            <a:off x="1134229" y="3527892"/>
            <a:ext cx="695802" cy="701445"/>
            <a:chOff x="4754401" y="1744994"/>
            <a:chExt cx="695802" cy="701445"/>
          </a:xfrm>
        </p:grpSpPr>
        <p:grpSp>
          <p:nvGrpSpPr>
            <p:cNvPr id="3310" name="Google Shape;3310;p93"/>
            <p:cNvGrpSpPr/>
            <p:nvPr/>
          </p:nvGrpSpPr>
          <p:grpSpPr>
            <a:xfrm>
              <a:off x="4754401" y="1744994"/>
              <a:ext cx="695802" cy="701445"/>
              <a:chOff x="4754401" y="1646194"/>
              <a:chExt cx="695802" cy="701445"/>
            </a:xfrm>
          </p:grpSpPr>
          <p:sp>
            <p:nvSpPr>
              <p:cNvPr id="3311" name="Google Shape;3311;p93"/>
              <p:cNvSpPr/>
              <p:nvPr/>
            </p:nvSpPr>
            <p:spPr>
              <a:xfrm>
                <a:off x="4754401" y="1646194"/>
                <a:ext cx="695802" cy="701445"/>
              </a:xfrm>
              <a:custGeom>
                <a:avLst/>
                <a:gdLst/>
                <a:ahLst/>
                <a:cxnLst/>
                <a:rect l="l" t="t" r="r" b="b"/>
                <a:pathLst>
                  <a:path w="12332" h="12432" extrusionOk="0">
                    <a:moveTo>
                      <a:pt x="6166" y="0"/>
                    </a:moveTo>
                    <a:cubicBezTo>
                      <a:pt x="2732" y="0"/>
                      <a:pt x="1" y="2732"/>
                      <a:pt x="1" y="6166"/>
                    </a:cubicBezTo>
                    <a:cubicBezTo>
                      <a:pt x="1" y="9624"/>
                      <a:pt x="2732" y="12431"/>
                      <a:pt x="6166" y="12431"/>
                    </a:cubicBezTo>
                    <a:cubicBezTo>
                      <a:pt x="9625" y="12431"/>
                      <a:pt x="12331" y="9624"/>
                      <a:pt x="12331" y="6166"/>
                    </a:cubicBezTo>
                    <a:cubicBezTo>
                      <a:pt x="12331" y="2732"/>
                      <a:pt x="9625" y="0"/>
                      <a:pt x="6166" y="0"/>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93"/>
              <p:cNvSpPr/>
              <p:nvPr/>
            </p:nvSpPr>
            <p:spPr>
              <a:xfrm>
                <a:off x="4829750" y="1721549"/>
                <a:ext cx="545097" cy="545097"/>
              </a:xfrm>
              <a:custGeom>
                <a:avLst/>
                <a:gdLst/>
                <a:ahLst/>
                <a:cxnLst/>
                <a:rect l="l" t="t" r="r" b="b"/>
                <a:pathLst>
                  <a:path w="10878" h="10878" extrusionOk="0">
                    <a:moveTo>
                      <a:pt x="5439" y="0"/>
                    </a:moveTo>
                    <a:cubicBezTo>
                      <a:pt x="2406" y="0"/>
                      <a:pt x="0" y="2406"/>
                      <a:pt x="0" y="5439"/>
                    </a:cubicBezTo>
                    <a:cubicBezTo>
                      <a:pt x="0" y="8471"/>
                      <a:pt x="2406" y="10877"/>
                      <a:pt x="5439" y="10877"/>
                    </a:cubicBezTo>
                    <a:cubicBezTo>
                      <a:pt x="8472" y="10877"/>
                      <a:pt x="10878" y="8471"/>
                      <a:pt x="10878" y="5439"/>
                    </a:cubicBezTo>
                    <a:cubicBezTo>
                      <a:pt x="10878" y="2406"/>
                      <a:pt x="8472" y="0"/>
                      <a:pt x="5439" y="0"/>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3" name="Google Shape;3313;p93"/>
            <p:cNvGrpSpPr/>
            <p:nvPr/>
          </p:nvGrpSpPr>
          <p:grpSpPr>
            <a:xfrm>
              <a:off x="4949404" y="1932107"/>
              <a:ext cx="310582" cy="330800"/>
              <a:chOff x="5421475" y="1945825"/>
              <a:chExt cx="278050" cy="296150"/>
            </a:xfrm>
          </p:grpSpPr>
          <p:sp>
            <p:nvSpPr>
              <p:cNvPr id="3314" name="Google Shape;3314;p93"/>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93"/>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93"/>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93"/>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93"/>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93"/>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93"/>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93"/>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22" name="Google Shape;3322;p93"/>
          <p:cNvGrpSpPr/>
          <p:nvPr/>
        </p:nvGrpSpPr>
        <p:grpSpPr>
          <a:xfrm>
            <a:off x="4906329" y="1344646"/>
            <a:ext cx="695802" cy="695746"/>
            <a:chOff x="4754401" y="2766197"/>
            <a:chExt cx="695802" cy="695746"/>
          </a:xfrm>
        </p:grpSpPr>
        <p:sp>
          <p:nvSpPr>
            <p:cNvPr id="3323" name="Google Shape;3323;p93"/>
            <p:cNvSpPr/>
            <p:nvPr/>
          </p:nvSpPr>
          <p:spPr>
            <a:xfrm>
              <a:off x="4754401" y="2766197"/>
              <a:ext cx="695802" cy="695746"/>
            </a:xfrm>
            <a:custGeom>
              <a:avLst/>
              <a:gdLst/>
              <a:ahLst/>
              <a:cxnLst/>
              <a:rect l="l" t="t" r="r" b="b"/>
              <a:pathLst>
                <a:path w="12332" h="12331" extrusionOk="0">
                  <a:moveTo>
                    <a:pt x="6166" y="0"/>
                  </a:moveTo>
                  <a:cubicBezTo>
                    <a:pt x="2732" y="0"/>
                    <a:pt x="1" y="2707"/>
                    <a:pt x="1" y="6166"/>
                  </a:cubicBezTo>
                  <a:cubicBezTo>
                    <a:pt x="1" y="9599"/>
                    <a:pt x="2732" y="12331"/>
                    <a:pt x="6166" y="12331"/>
                  </a:cubicBezTo>
                  <a:cubicBezTo>
                    <a:pt x="9625" y="12331"/>
                    <a:pt x="12331" y="9599"/>
                    <a:pt x="12331" y="6166"/>
                  </a:cubicBezTo>
                  <a:cubicBezTo>
                    <a:pt x="12331" y="2707"/>
                    <a:pt x="9625" y="0"/>
                    <a:pt x="6166"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93"/>
            <p:cNvSpPr/>
            <p:nvPr/>
          </p:nvSpPr>
          <p:spPr>
            <a:xfrm>
              <a:off x="4827875" y="2839542"/>
              <a:ext cx="548849" cy="547666"/>
            </a:xfrm>
            <a:custGeom>
              <a:avLst/>
              <a:gdLst/>
              <a:ahLst/>
              <a:cxnLst/>
              <a:rect l="l" t="t" r="r" b="b"/>
              <a:pathLst>
                <a:path w="10878" h="10854" extrusionOk="0">
                  <a:moveTo>
                    <a:pt x="5439" y="1"/>
                  </a:moveTo>
                  <a:cubicBezTo>
                    <a:pt x="2406" y="1"/>
                    <a:pt x="0" y="2407"/>
                    <a:pt x="0" y="5440"/>
                  </a:cubicBezTo>
                  <a:cubicBezTo>
                    <a:pt x="0" y="8472"/>
                    <a:pt x="2406" y="10853"/>
                    <a:pt x="5439" y="10853"/>
                  </a:cubicBezTo>
                  <a:cubicBezTo>
                    <a:pt x="8472" y="10853"/>
                    <a:pt x="10878" y="8472"/>
                    <a:pt x="10878" y="5440"/>
                  </a:cubicBezTo>
                  <a:cubicBezTo>
                    <a:pt x="10878" y="2407"/>
                    <a:pt x="8472" y="1"/>
                    <a:pt x="543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5" name="Google Shape;3325;p93"/>
          <p:cNvGrpSpPr/>
          <p:nvPr/>
        </p:nvGrpSpPr>
        <p:grpSpPr>
          <a:xfrm>
            <a:off x="1134228" y="1356692"/>
            <a:ext cx="701445" cy="701445"/>
            <a:chOff x="3676826" y="1646194"/>
            <a:chExt cx="701445" cy="701445"/>
          </a:xfrm>
        </p:grpSpPr>
        <p:sp>
          <p:nvSpPr>
            <p:cNvPr id="3326" name="Google Shape;3326;p93"/>
            <p:cNvSpPr/>
            <p:nvPr/>
          </p:nvSpPr>
          <p:spPr>
            <a:xfrm>
              <a:off x="3676826" y="1646194"/>
              <a:ext cx="701445" cy="701445"/>
            </a:xfrm>
            <a:custGeom>
              <a:avLst/>
              <a:gdLst/>
              <a:ahLst/>
              <a:cxnLst/>
              <a:rect l="l" t="t" r="r" b="b"/>
              <a:pathLst>
                <a:path w="12432" h="12432" extrusionOk="0">
                  <a:moveTo>
                    <a:pt x="6266" y="0"/>
                  </a:moveTo>
                  <a:cubicBezTo>
                    <a:pt x="2808" y="0"/>
                    <a:pt x="1" y="2732"/>
                    <a:pt x="1" y="6166"/>
                  </a:cubicBezTo>
                  <a:cubicBezTo>
                    <a:pt x="1" y="9624"/>
                    <a:pt x="2808" y="12431"/>
                    <a:pt x="6266" y="12431"/>
                  </a:cubicBezTo>
                  <a:cubicBezTo>
                    <a:pt x="9600" y="12431"/>
                    <a:pt x="12432" y="9624"/>
                    <a:pt x="12432" y="6166"/>
                  </a:cubicBezTo>
                  <a:cubicBezTo>
                    <a:pt x="12432" y="2732"/>
                    <a:pt x="9600" y="0"/>
                    <a:pt x="6266"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93"/>
            <p:cNvSpPr/>
            <p:nvPr/>
          </p:nvSpPr>
          <p:spPr>
            <a:xfrm>
              <a:off x="3752424" y="1721549"/>
              <a:ext cx="548855" cy="545097"/>
            </a:xfrm>
            <a:custGeom>
              <a:avLst/>
              <a:gdLst/>
              <a:ahLst/>
              <a:cxnLst/>
              <a:rect l="l" t="t" r="r" b="b"/>
              <a:pathLst>
                <a:path w="10953" h="10878" extrusionOk="0">
                  <a:moveTo>
                    <a:pt x="5539" y="0"/>
                  </a:moveTo>
                  <a:cubicBezTo>
                    <a:pt x="2507" y="0"/>
                    <a:pt x="0" y="2406"/>
                    <a:pt x="0" y="5439"/>
                  </a:cubicBezTo>
                  <a:cubicBezTo>
                    <a:pt x="0" y="8471"/>
                    <a:pt x="2507" y="10877"/>
                    <a:pt x="5539" y="10877"/>
                  </a:cubicBezTo>
                  <a:cubicBezTo>
                    <a:pt x="8447" y="10877"/>
                    <a:pt x="10953" y="8471"/>
                    <a:pt x="10953" y="5439"/>
                  </a:cubicBezTo>
                  <a:cubicBezTo>
                    <a:pt x="10953" y="2406"/>
                    <a:pt x="8447" y="0"/>
                    <a:pt x="5539"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8" name="Google Shape;3328;p93"/>
          <p:cNvGrpSpPr/>
          <p:nvPr/>
        </p:nvGrpSpPr>
        <p:grpSpPr>
          <a:xfrm>
            <a:off x="1134228" y="2437596"/>
            <a:ext cx="701445" cy="695746"/>
            <a:chOff x="3676826" y="2766197"/>
            <a:chExt cx="701445" cy="695746"/>
          </a:xfrm>
        </p:grpSpPr>
        <p:sp>
          <p:nvSpPr>
            <p:cNvPr id="3329" name="Google Shape;3329;p93"/>
            <p:cNvSpPr/>
            <p:nvPr/>
          </p:nvSpPr>
          <p:spPr>
            <a:xfrm>
              <a:off x="3676826" y="2766197"/>
              <a:ext cx="701445" cy="695746"/>
            </a:xfrm>
            <a:custGeom>
              <a:avLst/>
              <a:gdLst/>
              <a:ahLst/>
              <a:cxnLst/>
              <a:rect l="l" t="t" r="r" b="b"/>
              <a:pathLst>
                <a:path w="12432" h="12331" extrusionOk="0">
                  <a:moveTo>
                    <a:pt x="6266" y="0"/>
                  </a:moveTo>
                  <a:cubicBezTo>
                    <a:pt x="2808" y="0"/>
                    <a:pt x="1" y="2707"/>
                    <a:pt x="1" y="6166"/>
                  </a:cubicBezTo>
                  <a:cubicBezTo>
                    <a:pt x="1" y="9599"/>
                    <a:pt x="2808" y="12331"/>
                    <a:pt x="6266" y="12331"/>
                  </a:cubicBezTo>
                  <a:cubicBezTo>
                    <a:pt x="9600" y="12331"/>
                    <a:pt x="12432" y="9599"/>
                    <a:pt x="12432" y="6166"/>
                  </a:cubicBezTo>
                  <a:cubicBezTo>
                    <a:pt x="12432" y="2707"/>
                    <a:pt x="9600" y="0"/>
                    <a:pt x="6266" y="0"/>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93"/>
            <p:cNvSpPr/>
            <p:nvPr/>
          </p:nvSpPr>
          <p:spPr>
            <a:xfrm>
              <a:off x="3752413" y="2841425"/>
              <a:ext cx="548855" cy="543894"/>
            </a:xfrm>
            <a:custGeom>
              <a:avLst/>
              <a:gdLst/>
              <a:ahLst/>
              <a:cxnLst/>
              <a:rect l="l" t="t" r="r" b="b"/>
              <a:pathLst>
                <a:path w="10953" h="10854" extrusionOk="0">
                  <a:moveTo>
                    <a:pt x="5539" y="1"/>
                  </a:moveTo>
                  <a:cubicBezTo>
                    <a:pt x="2507" y="1"/>
                    <a:pt x="0" y="2407"/>
                    <a:pt x="0" y="5440"/>
                  </a:cubicBezTo>
                  <a:cubicBezTo>
                    <a:pt x="0" y="8472"/>
                    <a:pt x="2507" y="10853"/>
                    <a:pt x="5539" y="10853"/>
                  </a:cubicBezTo>
                  <a:cubicBezTo>
                    <a:pt x="8447" y="10853"/>
                    <a:pt x="10953" y="8472"/>
                    <a:pt x="10953" y="5440"/>
                  </a:cubicBezTo>
                  <a:cubicBezTo>
                    <a:pt x="10953" y="2407"/>
                    <a:pt x="8447" y="1"/>
                    <a:pt x="553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1" name="Google Shape;3331;p93"/>
          <p:cNvGrpSpPr/>
          <p:nvPr/>
        </p:nvGrpSpPr>
        <p:grpSpPr>
          <a:xfrm>
            <a:off x="4903516" y="2434755"/>
            <a:ext cx="701445" cy="701445"/>
            <a:chOff x="3676826" y="1646194"/>
            <a:chExt cx="701445" cy="701445"/>
          </a:xfrm>
        </p:grpSpPr>
        <p:sp>
          <p:nvSpPr>
            <p:cNvPr id="3332" name="Google Shape;3332;p93"/>
            <p:cNvSpPr/>
            <p:nvPr/>
          </p:nvSpPr>
          <p:spPr>
            <a:xfrm>
              <a:off x="3676826" y="1646194"/>
              <a:ext cx="701445" cy="701445"/>
            </a:xfrm>
            <a:custGeom>
              <a:avLst/>
              <a:gdLst/>
              <a:ahLst/>
              <a:cxnLst/>
              <a:rect l="l" t="t" r="r" b="b"/>
              <a:pathLst>
                <a:path w="12432" h="12432" extrusionOk="0">
                  <a:moveTo>
                    <a:pt x="6266" y="0"/>
                  </a:moveTo>
                  <a:cubicBezTo>
                    <a:pt x="2808" y="0"/>
                    <a:pt x="1" y="2732"/>
                    <a:pt x="1" y="6166"/>
                  </a:cubicBezTo>
                  <a:cubicBezTo>
                    <a:pt x="1" y="9624"/>
                    <a:pt x="2808" y="12431"/>
                    <a:pt x="6266" y="12431"/>
                  </a:cubicBezTo>
                  <a:cubicBezTo>
                    <a:pt x="9600" y="12431"/>
                    <a:pt x="12432" y="9624"/>
                    <a:pt x="12432" y="6166"/>
                  </a:cubicBezTo>
                  <a:cubicBezTo>
                    <a:pt x="12432" y="2732"/>
                    <a:pt x="9600" y="0"/>
                    <a:pt x="6266" y="0"/>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93"/>
            <p:cNvSpPr/>
            <p:nvPr/>
          </p:nvSpPr>
          <p:spPr>
            <a:xfrm>
              <a:off x="3752424" y="1721549"/>
              <a:ext cx="548855" cy="545097"/>
            </a:xfrm>
            <a:custGeom>
              <a:avLst/>
              <a:gdLst/>
              <a:ahLst/>
              <a:cxnLst/>
              <a:rect l="l" t="t" r="r" b="b"/>
              <a:pathLst>
                <a:path w="10953" h="10878" extrusionOk="0">
                  <a:moveTo>
                    <a:pt x="5539" y="0"/>
                  </a:moveTo>
                  <a:cubicBezTo>
                    <a:pt x="2507" y="0"/>
                    <a:pt x="0" y="2406"/>
                    <a:pt x="0" y="5439"/>
                  </a:cubicBezTo>
                  <a:cubicBezTo>
                    <a:pt x="0" y="8471"/>
                    <a:pt x="2507" y="10877"/>
                    <a:pt x="5539" y="10877"/>
                  </a:cubicBezTo>
                  <a:cubicBezTo>
                    <a:pt x="8447" y="10877"/>
                    <a:pt x="10953" y="8471"/>
                    <a:pt x="10953" y="5439"/>
                  </a:cubicBezTo>
                  <a:cubicBezTo>
                    <a:pt x="10953" y="2406"/>
                    <a:pt x="8447" y="0"/>
                    <a:pt x="5539" y="0"/>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4" name="Google Shape;3334;p93"/>
          <p:cNvGrpSpPr/>
          <p:nvPr/>
        </p:nvGrpSpPr>
        <p:grpSpPr>
          <a:xfrm>
            <a:off x="4903516" y="3530730"/>
            <a:ext cx="701445" cy="695746"/>
            <a:chOff x="6050088" y="2933492"/>
            <a:chExt cx="701445" cy="695746"/>
          </a:xfrm>
        </p:grpSpPr>
        <p:grpSp>
          <p:nvGrpSpPr>
            <p:cNvPr id="3335" name="Google Shape;3335;p93"/>
            <p:cNvGrpSpPr/>
            <p:nvPr/>
          </p:nvGrpSpPr>
          <p:grpSpPr>
            <a:xfrm>
              <a:off x="6050088" y="2933492"/>
              <a:ext cx="701445" cy="695746"/>
              <a:chOff x="3676826" y="2766197"/>
              <a:chExt cx="701445" cy="695746"/>
            </a:xfrm>
          </p:grpSpPr>
          <p:sp>
            <p:nvSpPr>
              <p:cNvPr id="3336" name="Google Shape;3336;p93"/>
              <p:cNvSpPr/>
              <p:nvPr/>
            </p:nvSpPr>
            <p:spPr>
              <a:xfrm>
                <a:off x="3676826" y="2766197"/>
                <a:ext cx="701445" cy="695746"/>
              </a:xfrm>
              <a:custGeom>
                <a:avLst/>
                <a:gdLst/>
                <a:ahLst/>
                <a:cxnLst/>
                <a:rect l="l" t="t" r="r" b="b"/>
                <a:pathLst>
                  <a:path w="12432" h="12331" extrusionOk="0">
                    <a:moveTo>
                      <a:pt x="6266" y="0"/>
                    </a:moveTo>
                    <a:cubicBezTo>
                      <a:pt x="2808" y="0"/>
                      <a:pt x="1" y="2707"/>
                      <a:pt x="1" y="6166"/>
                    </a:cubicBezTo>
                    <a:cubicBezTo>
                      <a:pt x="1" y="9599"/>
                      <a:pt x="2808" y="12331"/>
                      <a:pt x="6266" y="12331"/>
                    </a:cubicBezTo>
                    <a:cubicBezTo>
                      <a:pt x="9600" y="12331"/>
                      <a:pt x="12432" y="9599"/>
                      <a:pt x="12432" y="6166"/>
                    </a:cubicBezTo>
                    <a:cubicBezTo>
                      <a:pt x="12432" y="2707"/>
                      <a:pt x="9600" y="0"/>
                      <a:pt x="6266"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93"/>
              <p:cNvSpPr/>
              <p:nvPr/>
            </p:nvSpPr>
            <p:spPr>
              <a:xfrm>
                <a:off x="3752413" y="2841425"/>
                <a:ext cx="548855" cy="543894"/>
              </a:xfrm>
              <a:custGeom>
                <a:avLst/>
                <a:gdLst/>
                <a:ahLst/>
                <a:cxnLst/>
                <a:rect l="l" t="t" r="r" b="b"/>
                <a:pathLst>
                  <a:path w="10953" h="10854" extrusionOk="0">
                    <a:moveTo>
                      <a:pt x="5539" y="1"/>
                    </a:moveTo>
                    <a:cubicBezTo>
                      <a:pt x="2507" y="1"/>
                      <a:pt x="0" y="2407"/>
                      <a:pt x="0" y="5440"/>
                    </a:cubicBezTo>
                    <a:cubicBezTo>
                      <a:pt x="0" y="8472"/>
                      <a:pt x="2507" y="10853"/>
                      <a:pt x="5539" y="10853"/>
                    </a:cubicBezTo>
                    <a:cubicBezTo>
                      <a:pt x="8447" y="10853"/>
                      <a:pt x="10953" y="8472"/>
                      <a:pt x="10953" y="5440"/>
                    </a:cubicBezTo>
                    <a:cubicBezTo>
                      <a:pt x="10953" y="2407"/>
                      <a:pt x="8447" y="1"/>
                      <a:pt x="5539"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8" name="Google Shape;3338;p93"/>
            <p:cNvSpPr/>
            <p:nvPr/>
          </p:nvSpPr>
          <p:spPr>
            <a:xfrm>
              <a:off x="6240966" y="3116780"/>
              <a:ext cx="333927" cy="329171"/>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93"/>
          <p:cNvGrpSpPr/>
          <p:nvPr/>
        </p:nvGrpSpPr>
        <p:grpSpPr>
          <a:xfrm>
            <a:off x="1317128" y="1524754"/>
            <a:ext cx="335634" cy="335546"/>
            <a:chOff x="-34032200" y="1916675"/>
            <a:chExt cx="291450" cy="291450"/>
          </a:xfrm>
        </p:grpSpPr>
        <p:sp>
          <p:nvSpPr>
            <p:cNvPr id="3340" name="Google Shape;3340;p93"/>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93"/>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93"/>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93"/>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93"/>
          <p:cNvGrpSpPr/>
          <p:nvPr/>
        </p:nvGrpSpPr>
        <p:grpSpPr>
          <a:xfrm>
            <a:off x="5125889" y="2617798"/>
            <a:ext cx="256720" cy="335546"/>
            <a:chOff x="-35101800" y="2631050"/>
            <a:chExt cx="222925" cy="291450"/>
          </a:xfrm>
        </p:grpSpPr>
        <p:sp>
          <p:nvSpPr>
            <p:cNvPr id="3345" name="Google Shape;3345;p93"/>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93"/>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93"/>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93"/>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9" name="Google Shape;3349;p93"/>
          <p:cNvSpPr/>
          <p:nvPr/>
        </p:nvSpPr>
        <p:spPr>
          <a:xfrm>
            <a:off x="5093684" y="1523957"/>
            <a:ext cx="321095" cy="337129"/>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93"/>
          <p:cNvSpPr/>
          <p:nvPr/>
        </p:nvSpPr>
        <p:spPr>
          <a:xfrm>
            <a:off x="1315774" y="2623863"/>
            <a:ext cx="338340" cy="338281"/>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93"/>
          <p:cNvSpPr txBox="1">
            <a:spLocks noGrp="1"/>
          </p:cNvSpPr>
          <p:nvPr>
            <p:ph type="subTitle" idx="1"/>
          </p:nvPr>
        </p:nvSpPr>
        <p:spPr>
          <a:xfrm>
            <a:off x="2064284" y="1271016"/>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352" name="Google Shape;3352;p93"/>
          <p:cNvSpPr txBox="1">
            <a:spLocks noGrp="1"/>
          </p:cNvSpPr>
          <p:nvPr>
            <p:ph type="subTitle" idx="2"/>
          </p:nvPr>
        </p:nvSpPr>
        <p:spPr>
          <a:xfrm>
            <a:off x="2064284" y="1591056"/>
            <a:ext cx="2176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has a beautiful name, but it’s very hot</a:t>
            </a:r>
            <a:endParaRPr/>
          </a:p>
        </p:txBody>
      </p:sp>
      <p:sp>
        <p:nvSpPr>
          <p:cNvPr id="3353" name="Google Shape;3353;p93"/>
          <p:cNvSpPr txBox="1">
            <a:spLocks noGrp="1"/>
          </p:cNvSpPr>
          <p:nvPr>
            <p:ph type="subTitle" idx="3"/>
          </p:nvPr>
        </p:nvSpPr>
        <p:spPr>
          <a:xfrm>
            <a:off x="2064284" y="3447288"/>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3354" name="Google Shape;3354;p93"/>
          <p:cNvSpPr txBox="1">
            <a:spLocks noGrp="1"/>
          </p:cNvSpPr>
          <p:nvPr>
            <p:ph type="subTitle" idx="4"/>
          </p:nvPr>
        </p:nvSpPr>
        <p:spPr>
          <a:xfrm>
            <a:off x="2064272" y="3758184"/>
            <a:ext cx="2176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Despite being red, Mars is a cold place</a:t>
            </a:r>
            <a:endParaRPr/>
          </a:p>
        </p:txBody>
      </p:sp>
      <p:sp>
        <p:nvSpPr>
          <p:cNvPr id="3355" name="Google Shape;3355;p93"/>
          <p:cNvSpPr txBox="1">
            <a:spLocks noGrp="1"/>
          </p:cNvSpPr>
          <p:nvPr>
            <p:ph type="subTitle" idx="5"/>
          </p:nvPr>
        </p:nvSpPr>
        <p:spPr>
          <a:xfrm>
            <a:off x="5833573" y="1271016"/>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3356" name="Google Shape;3356;p93"/>
          <p:cNvSpPr txBox="1">
            <a:spLocks noGrp="1"/>
          </p:cNvSpPr>
          <p:nvPr>
            <p:ph type="subTitle" idx="6"/>
          </p:nvPr>
        </p:nvSpPr>
        <p:spPr>
          <a:xfrm>
            <a:off x="5833572" y="1591050"/>
            <a:ext cx="2176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p:txBody>
      </p:sp>
      <p:sp>
        <p:nvSpPr>
          <p:cNvPr id="3357" name="Google Shape;3357;p93"/>
          <p:cNvSpPr txBox="1">
            <a:spLocks noGrp="1"/>
          </p:cNvSpPr>
          <p:nvPr>
            <p:ph type="subTitle" idx="7"/>
          </p:nvPr>
        </p:nvSpPr>
        <p:spPr>
          <a:xfrm>
            <a:off x="5833573" y="3447288"/>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3358" name="Google Shape;3358;p93"/>
          <p:cNvSpPr txBox="1">
            <a:spLocks noGrp="1"/>
          </p:cNvSpPr>
          <p:nvPr>
            <p:ph type="subTitle" idx="8"/>
          </p:nvPr>
        </p:nvSpPr>
        <p:spPr>
          <a:xfrm>
            <a:off x="5833572" y="3758175"/>
            <a:ext cx="2176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It’s the farthest planet from the Sun</a:t>
            </a:r>
            <a:endParaRPr/>
          </a:p>
        </p:txBody>
      </p:sp>
      <p:sp>
        <p:nvSpPr>
          <p:cNvPr id="3359" name="Google Shape;3359;p93"/>
          <p:cNvSpPr txBox="1">
            <a:spLocks noGrp="1"/>
          </p:cNvSpPr>
          <p:nvPr>
            <p:ph type="subTitle" idx="9"/>
          </p:nvPr>
        </p:nvSpPr>
        <p:spPr>
          <a:xfrm>
            <a:off x="2064284" y="2359152"/>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3360" name="Google Shape;3360;p93"/>
          <p:cNvSpPr txBox="1">
            <a:spLocks noGrp="1"/>
          </p:cNvSpPr>
          <p:nvPr>
            <p:ph type="subTitle" idx="13"/>
          </p:nvPr>
        </p:nvSpPr>
        <p:spPr>
          <a:xfrm>
            <a:off x="2064272" y="2660904"/>
            <a:ext cx="2176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3361" name="Google Shape;3361;p93"/>
          <p:cNvSpPr txBox="1">
            <a:spLocks noGrp="1"/>
          </p:cNvSpPr>
          <p:nvPr>
            <p:ph type="subTitle" idx="14"/>
          </p:nvPr>
        </p:nvSpPr>
        <p:spPr>
          <a:xfrm>
            <a:off x="5833573" y="2359152"/>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3362" name="Google Shape;3362;p93"/>
          <p:cNvSpPr txBox="1">
            <a:spLocks noGrp="1"/>
          </p:cNvSpPr>
          <p:nvPr>
            <p:ph type="subTitle" idx="15"/>
          </p:nvPr>
        </p:nvSpPr>
        <p:spPr>
          <a:xfrm>
            <a:off x="5833572" y="2660901"/>
            <a:ext cx="2176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Saturn is a gas giant and has rings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366"/>
        <p:cNvGrpSpPr/>
        <p:nvPr/>
      </p:nvGrpSpPr>
      <p:grpSpPr>
        <a:xfrm>
          <a:off x="0" y="0"/>
          <a:ext cx="0" cy="0"/>
          <a:chOff x="0" y="0"/>
          <a:chExt cx="0" cy="0"/>
        </a:xfrm>
      </p:grpSpPr>
      <p:sp>
        <p:nvSpPr>
          <p:cNvPr id="3367" name="Google Shape;3367;p94"/>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VOLUNTEER WORK</a:t>
            </a:r>
            <a:endParaRPr/>
          </a:p>
        </p:txBody>
      </p:sp>
      <p:grpSp>
        <p:nvGrpSpPr>
          <p:cNvPr id="3368" name="Google Shape;3368;p94"/>
          <p:cNvGrpSpPr/>
          <p:nvPr/>
        </p:nvGrpSpPr>
        <p:grpSpPr>
          <a:xfrm>
            <a:off x="3384476" y="1685242"/>
            <a:ext cx="695802" cy="701445"/>
            <a:chOff x="4754401" y="1646194"/>
            <a:chExt cx="695802" cy="701445"/>
          </a:xfrm>
        </p:grpSpPr>
        <p:sp>
          <p:nvSpPr>
            <p:cNvPr id="3369" name="Google Shape;3369;p94"/>
            <p:cNvSpPr/>
            <p:nvPr/>
          </p:nvSpPr>
          <p:spPr>
            <a:xfrm>
              <a:off x="4754401" y="1646194"/>
              <a:ext cx="695802" cy="701445"/>
            </a:xfrm>
            <a:custGeom>
              <a:avLst/>
              <a:gdLst/>
              <a:ahLst/>
              <a:cxnLst/>
              <a:rect l="l" t="t" r="r" b="b"/>
              <a:pathLst>
                <a:path w="12332" h="12432" extrusionOk="0">
                  <a:moveTo>
                    <a:pt x="6166" y="0"/>
                  </a:moveTo>
                  <a:cubicBezTo>
                    <a:pt x="2732" y="0"/>
                    <a:pt x="1" y="2732"/>
                    <a:pt x="1" y="6166"/>
                  </a:cubicBezTo>
                  <a:cubicBezTo>
                    <a:pt x="1" y="9624"/>
                    <a:pt x="2732" y="12431"/>
                    <a:pt x="6166" y="12431"/>
                  </a:cubicBezTo>
                  <a:cubicBezTo>
                    <a:pt x="9625" y="12431"/>
                    <a:pt x="12331" y="9624"/>
                    <a:pt x="12331" y="6166"/>
                  </a:cubicBezTo>
                  <a:cubicBezTo>
                    <a:pt x="12331" y="2732"/>
                    <a:pt x="9625" y="0"/>
                    <a:pt x="6166" y="0"/>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94"/>
            <p:cNvSpPr/>
            <p:nvPr/>
          </p:nvSpPr>
          <p:spPr>
            <a:xfrm>
              <a:off x="4829750" y="1721549"/>
              <a:ext cx="545097" cy="545097"/>
            </a:xfrm>
            <a:custGeom>
              <a:avLst/>
              <a:gdLst/>
              <a:ahLst/>
              <a:cxnLst/>
              <a:rect l="l" t="t" r="r" b="b"/>
              <a:pathLst>
                <a:path w="10878" h="10878" extrusionOk="0">
                  <a:moveTo>
                    <a:pt x="5439" y="0"/>
                  </a:moveTo>
                  <a:cubicBezTo>
                    <a:pt x="2406" y="0"/>
                    <a:pt x="0" y="2406"/>
                    <a:pt x="0" y="5439"/>
                  </a:cubicBezTo>
                  <a:cubicBezTo>
                    <a:pt x="0" y="8471"/>
                    <a:pt x="2406" y="10877"/>
                    <a:pt x="5439" y="10877"/>
                  </a:cubicBezTo>
                  <a:cubicBezTo>
                    <a:pt x="8472" y="10877"/>
                    <a:pt x="10878" y="8471"/>
                    <a:pt x="10878" y="5439"/>
                  </a:cubicBezTo>
                  <a:cubicBezTo>
                    <a:pt x="10878" y="2406"/>
                    <a:pt x="8472" y="0"/>
                    <a:pt x="5439" y="0"/>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1" name="Google Shape;3371;p94"/>
          <p:cNvGrpSpPr/>
          <p:nvPr/>
        </p:nvGrpSpPr>
        <p:grpSpPr>
          <a:xfrm>
            <a:off x="3384476" y="3099868"/>
            <a:ext cx="695802" cy="695746"/>
            <a:chOff x="4754401" y="2766197"/>
            <a:chExt cx="695802" cy="695746"/>
          </a:xfrm>
        </p:grpSpPr>
        <p:sp>
          <p:nvSpPr>
            <p:cNvPr id="3372" name="Google Shape;3372;p94"/>
            <p:cNvSpPr/>
            <p:nvPr/>
          </p:nvSpPr>
          <p:spPr>
            <a:xfrm>
              <a:off x="4754401" y="2766197"/>
              <a:ext cx="695802" cy="695746"/>
            </a:xfrm>
            <a:custGeom>
              <a:avLst/>
              <a:gdLst/>
              <a:ahLst/>
              <a:cxnLst/>
              <a:rect l="l" t="t" r="r" b="b"/>
              <a:pathLst>
                <a:path w="12332" h="12331" extrusionOk="0">
                  <a:moveTo>
                    <a:pt x="6166" y="0"/>
                  </a:moveTo>
                  <a:cubicBezTo>
                    <a:pt x="2732" y="0"/>
                    <a:pt x="1" y="2707"/>
                    <a:pt x="1" y="6166"/>
                  </a:cubicBezTo>
                  <a:cubicBezTo>
                    <a:pt x="1" y="9599"/>
                    <a:pt x="2732" y="12331"/>
                    <a:pt x="6166" y="12331"/>
                  </a:cubicBezTo>
                  <a:cubicBezTo>
                    <a:pt x="9625" y="12331"/>
                    <a:pt x="12331" y="9599"/>
                    <a:pt x="12331" y="6166"/>
                  </a:cubicBezTo>
                  <a:cubicBezTo>
                    <a:pt x="12331" y="2707"/>
                    <a:pt x="9625" y="0"/>
                    <a:pt x="6166" y="0"/>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94"/>
            <p:cNvSpPr/>
            <p:nvPr/>
          </p:nvSpPr>
          <p:spPr>
            <a:xfrm>
              <a:off x="4827875" y="2839542"/>
              <a:ext cx="548849" cy="547666"/>
            </a:xfrm>
            <a:custGeom>
              <a:avLst/>
              <a:gdLst/>
              <a:ahLst/>
              <a:cxnLst/>
              <a:rect l="l" t="t" r="r" b="b"/>
              <a:pathLst>
                <a:path w="10878" h="10854" extrusionOk="0">
                  <a:moveTo>
                    <a:pt x="5439" y="1"/>
                  </a:moveTo>
                  <a:cubicBezTo>
                    <a:pt x="2406" y="1"/>
                    <a:pt x="0" y="2407"/>
                    <a:pt x="0" y="5440"/>
                  </a:cubicBezTo>
                  <a:cubicBezTo>
                    <a:pt x="0" y="8472"/>
                    <a:pt x="2406" y="10853"/>
                    <a:pt x="5439" y="10853"/>
                  </a:cubicBezTo>
                  <a:cubicBezTo>
                    <a:pt x="8472" y="10853"/>
                    <a:pt x="10878" y="8472"/>
                    <a:pt x="10878" y="5440"/>
                  </a:cubicBezTo>
                  <a:cubicBezTo>
                    <a:pt x="10878" y="2407"/>
                    <a:pt x="8472" y="1"/>
                    <a:pt x="5439" y="1"/>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4" name="Google Shape;3374;p94"/>
          <p:cNvGrpSpPr/>
          <p:nvPr/>
        </p:nvGrpSpPr>
        <p:grpSpPr>
          <a:xfrm>
            <a:off x="713213" y="1685242"/>
            <a:ext cx="701445" cy="701445"/>
            <a:chOff x="3676826" y="1646194"/>
            <a:chExt cx="701445" cy="701445"/>
          </a:xfrm>
        </p:grpSpPr>
        <p:sp>
          <p:nvSpPr>
            <p:cNvPr id="3375" name="Google Shape;3375;p94"/>
            <p:cNvSpPr/>
            <p:nvPr/>
          </p:nvSpPr>
          <p:spPr>
            <a:xfrm>
              <a:off x="3676826" y="1646194"/>
              <a:ext cx="701445" cy="701445"/>
            </a:xfrm>
            <a:custGeom>
              <a:avLst/>
              <a:gdLst/>
              <a:ahLst/>
              <a:cxnLst/>
              <a:rect l="l" t="t" r="r" b="b"/>
              <a:pathLst>
                <a:path w="12432" h="12432" extrusionOk="0">
                  <a:moveTo>
                    <a:pt x="6266" y="0"/>
                  </a:moveTo>
                  <a:cubicBezTo>
                    <a:pt x="2808" y="0"/>
                    <a:pt x="1" y="2732"/>
                    <a:pt x="1" y="6166"/>
                  </a:cubicBezTo>
                  <a:cubicBezTo>
                    <a:pt x="1" y="9624"/>
                    <a:pt x="2808" y="12431"/>
                    <a:pt x="6266" y="12431"/>
                  </a:cubicBezTo>
                  <a:cubicBezTo>
                    <a:pt x="9600" y="12431"/>
                    <a:pt x="12432" y="9624"/>
                    <a:pt x="12432" y="6166"/>
                  </a:cubicBezTo>
                  <a:cubicBezTo>
                    <a:pt x="12432" y="2732"/>
                    <a:pt x="9600" y="0"/>
                    <a:pt x="6266" y="0"/>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94"/>
            <p:cNvSpPr/>
            <p:nvPr/>
          </p:nvSpPr>
          <p:spPr>
            <a:xfrm>
              <a:off x="3752424" y="1721549"/>
              <a:ext cx="548855" cy="545097"/>
            </a:xfrm>
            <a:custGeom>
              <a:avLst/>
              <a:gdLst/>
              <a:ahLst/>
              <a:cxnLst/>
              <a:rect l="l" t="t" r="r" b="b"/>
              <a:pathLst>
                <a:path w="10953" h="10878" extrusionOk="0">
                  <a:moveTo>
                    <a:pt x="5539" y="0"/>
                  </a:moveTo>
                  <a:cubicBezTo>
                    <a:pt x="2507" y="0"/>
                    <a:pt x="0" y="2406"/>
                    <a:pt x="0" y="5439"/>
                  </a:cubicBezTo>
                  <a:cubicBezTo>
                    <a:pt x="0" y="8471"/>
                    <a:pt x="2507" y="10877"/>
                    <a:pt x="5539" y="10877"/>
                  </a:cubicBezTo>
                  <a:cubicBezTo>
                    <a:pt x="8447" y="10877"/>
                    <a:pt x="10953" y="8471"/>
                    <a:pt x="10953" y="5439"/>
                  </a:cubicBezTo>
                  <a:cubicBezTo>
                    <a:pt x="10953" y="2406"/>
                    <a:pt x="8447" y="0"/>
                    <a:pt x="5539" y="0"/>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7" name="Google Shape;3377;p94"/>
          <p:cNvGrpSpPr/>
          <p:nvPr/>
        </p:nvGrpSpPr>
        <p:grpSpPr>
          <a:xfrm>
            <a:off x="713213" y="3099868"/>
            <a:ext cx="701445" cy="695746"/>
            <a:chOff x="3676826" y="2766197"/>
            <a:chExt cx="701445" cy="695746"/>
          </a:xfrm>
        </p:grpSpPr>
        <p:sp>
          <p:nvSpPr>
            <p:cNvPr id="3378" name="Google Shape;3378;p94"/>
            <p:cNvSpPr/>
            <p:nvPr/>
          </p:nvSpPr>
          <p:spPr>
            <a:xfrm>
              <a:off x="3676826" y="2766197"/>
              <a:ext cx="701445" cy="695746"/>
            </a:xfrm>
            <a:custGeom>
              <a:avLst/>
              <a:gdLst/>
              <a:ahLst/>
              <a:cxnLst/>
              <a:rect l="l" t="t" r="r" b="b"/>
              <a:pathLst>
                <a:path w="12432" h="12331" extrusionOk="0">
                  <a:moveTo>
                    <a:pt x="6266" y="0"/>
                  </a:moveTo>
                  <a:cubicBezTo>
                    <a:pt x="2808" y="0"/>
                    <a:pt x="1" y="2707"/>
                    <a:pt x="1" y="6166"/>
                  </a:cubicBezTo>
                  <a:cubicBezTo>
                    <a:pt x="1" y="9599"/>
                    <a:pt x="2808" y="12331"/>
                    <a:pt x="6266" y="12331"/>
                  </a:cubicBezTo>
                  <a:cubicBezTo>
                    <a:pt x="9600" y="12331"/>
                    <a:pt x="12432" y="9599"/>
                    <a:pt x="12432" y="6166"/>
                  </a:cubicBezTo>
                  <a:cubicBezTo>
                    <a:pt x="12432" y="2707"/>
                    <a:pt x="9600" y="0"/>
                    <a:pt x="6266"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94"/>
            <p:cNvSpPr/>
            <p:nvPr/>
          </p:nvSpPr>
          <p:spPr>
            <a:xfrm>
              <a:off x="3752413" y="2841425"/>
              <a:ext cx="548855" cy="543894"/>
            </a:xfrm>
            <a:custGeom>
              <a:avLst/>
              <a:gdLst/>
              <a:ahLst/>
              <a:cxnLst/>
              <a:rect l="l" t="t" r="r" b="b"/>
              <a:pathLst>
                <a:path w="10953" h="10854" extrusionOk="0">
                  <a:moveTo>
                    <a:pt x="5539" y="1"/>
                  </a:moveTo>
                  <a:cubicBezTo>
                    <a:pt x="2507" y="1"/>
                    <a:pt x="0" y="2407"/>
                    <a:pt x="0" y="5440"/>
                  </a:cubicBezTo>
                  <a:cubicBezTo>
                    <a:pt x="0" y="8472"/>
                    <a:pt x="2507" y="10853"/>
                    <a:pt x="5539" y="10853"/>
                  </a:cubicBezTo>
                  <a:cubicBezTo>
                    <a:pt x="8447" y="10853"/>
                    <a:pt x="10953" y="8472"/>
                    <a:pt x="10953" y="5440"/>
                  </a:cubicBezTo>
                  <a:cubicBezTo>
                    <a:pt x="10953" y="2407"/>
                    <a:pt x="8447" y="1"/>
                    <a:pt x="553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0" name="Google Shape;3380;p94"/>
          <p:cNvGrpSpPr/>
          <p:nvPr/>
        </p:nvGrpSpPr>
        <p:grpSpPr>
          <a:xfrm>
            <a:off x="6050088" y="1681667"/>
            <a:ext cx="701445" cy="701445"/>
            <a:chOff x="3676826" y="1646194"/>
            <a:chExt cx="701445" cy="701445"/>
          </a:xfrm>
        </p:grpSpPr>
        <p:sp>
          <p:nvSpPr>
            <p:cNvPr id="3381" name="Google Shape;3381;p94"/>
            <p:cNvSpPr/>
            <p:nvPr/>
          </p:nvSpPr>
          <p:spPr>
            <a:xfrm>
              <a:off x="3676826" y="1646194"/>
              <a:ext cx="701445" cy="701445"/>
            </a:xfrm>
            <a:custGeom>
              <a:avLst/>
              <a:gdLst/>
              <a:ahLst/>
              <a:cxnLst/>
              <a:rect l="l" t="t" r="r" b="b"/>
              <a:pathLst>
                <a:path w="12432" h="12432" extrusionOk="0">
                  <a:moveTo>
                    <a:pt x="6266" y="0"/>
                  </a:moveTo>
                  <a:cubicBezTo>
                    <a:pt x="2808" y="0"/>
                    <a:pt x="1" y="2732"/>
                    <a:pt x="1" y="6166"/>
                  </a:cubicBezTo>
                  <a:cubicBezTo>
                    <a:pt x="1" y="9624"/>
                    <a:pt x="2808" y="12431"/>
                    <a:pt x="6266" y="12431"/>
                  </a:cubicBezTo>
                  <a:cubicBezTo>
                    <a:pt x="9600" y="12431"/>
                    <a:pt x="12432" y="9624"/>
                    <a:pt x="12432" y="6166"/>
                  </a:cubicBezTo>
                  <a:cubicBezTo>
                    <a:pt x="12432" y="2732"/>
                    <a:pt x="9600" y="0"/>
                    <a:pt x="6266" y="0"/>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94"/>
            <p:cNvSpPr/>
            <p:nvPr/>
          </p:nvSpPr>
          <p:spPr>
            <a:xfrm>
              <a:off x="3752424" y="1721549"/>
              <a:ext cx="548855" cy="545097"/>
            </a:xfrm>
            <a:custGeom>
              <a:avLst/>
              <a:gdLst/>
              <a:ahLst/>
              <a:cxnLst/>
              <a:rect l="l" t="t" r="r" b="b"/>
              <a:pathLst>
                <a:path w="10953" h="10878" extrusionOk="0">
                  <a:moveTo>
                    <a:pt x="5539" y="0"/>
                  </a:moveTo>
                  <a:cubicBezTo>
                    <a:pt x="2507" y="0"/>
                    <a:pt x="0" y="2406"/>
                    <a:pt x="0" y="5439"/>
                  </a:cubicBezTo>
                  <a:cubicBezTo>
                    <a:pt x="0" y="8471"/>
                    <a:pt x="2507" y="10877"/>
                    <a:pt x="5539" y="10877"/>
                  </a:cubicBezTo>
                  <a:cubicBezTo>
                    <a:pt x="8447" y="10877"/>
                    <a:pt x="10953" y="8471"/>
                    <a:pt x="10953" y="5439"/>
                  </a:cubicBezTo>
                  <a:cubicBezTo>
                    <a:pt x="10953" y="2406"/>
                    <a:pt x="8447" y="0"/>
                    <a:pt x="5539" y="0"/>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3" name="Google Shape;3383;p94"/>
          <p:cNvGrpSpPr/>
          <p:nvPr/>
        </p:nvGrpSpPr>
        <p:grpSpPr>
          <a:xfrm>
            <a:off x="6050088" y="3099867"/>
            <a:ext cx="701445" cy="695746"/>
            <a:chOff x="3676826" y="2766197"/>
            <a:chExt cx="701445" cy="695746"/>
          </a:xfrm>
        </p:grpSpPr>
        <p:sp>
          <p:nvSpPr>
            <p:cNvPr id="3384" name="Google Shape;3384;p94"/>
            <p:cNvSpPr/>
            <p:nvPr/>
          </p:nvSpPr>
          <p:spPr>
            <a:xfrm>
              <a:off x="3676826" y="2766197"/>
              <a:ext cx="701445" cy="695746"/>
            </a:xfrm>
            <a:custGeom>
              <a:avLst/>
              <a:gdLst/>
              <a:ahLst/>
              <a:cxnLst/>
              <a:rect l="l" t="t" r="r" b="b"/>
              <a:pathLst>
                <a:path w="12432" h="12331" extrusionOk="0">
                  <a:moveTo>
                    <a:pt x="6266" y="0"/>
                  </a:moveTo>
                  <a:cubicBezTo>
                    <a:pt x="2808" y="0"/>
                    <a:pt x="1" y="2707"/>
                    <a:pt x="1" y="6166"/>
                  </a:cubicBezTo>
                  <a:cubicBezTo>
                    <a:pt x="1" y="9599"/>
                    <a:pt x="2808" y="12331"/>
                    <a:pt x="6266" y="12331"/>
                  </a:cubicBezTo>
                  <a:cubicBezTo>
                    <a:pt x="9600" y="12331"/>
                    <a:pt x="12432" y="9599"/>
                    <a:pt x="12432" y="6166"/>
                  </a:cubicBezTo>
                  <a:cubicBezTo>
                    <a:pt x="12432" y="2707"/>
                    <a:pt x="9600" y="0"/>
                    <a:pt x="6266"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94"/>
            <p:cNvSpPr/>
            <p:nvPr/>
          </p:nvSpPr>
          <p:spPr>
            <a:xfrm>
              <a:off x="3752413" y="2841425"/>
              <a:ext cx="548855" cy="543894"/>
            </a:xfrm>
            <a:custGeom>
              <a:avLst/>
              <a:gdLst/>
              <a:ahLst/>
              <a:cxnLst/>
              <a:rect l="l" t="t" r="r" b="b"/>
              <a:pathLst>
                <a:path w="10953" h="10854" extrusionOk="0">
                  <a:moveTo>
                    <a:pt x="5539" y="1"/>
                  </a:moveTo>
                  <a:cubicBezTo>
                    <a:pt x="2507" y="1"/>
                    <a:pt x="0" y="2407"/>
                    <a:pt x="0" y="5440"/>
                  </a:cubicBezTo>
                  <a:cubicBezTo>
                    <a:pt x="0" y="8472"/>
                    <a:pt x="2507" y="10853"/>
                    <a:pt x="5539" y="10853"/>
                  </a:cubicBezTo>
                  <a:cubicBezTo>
                    <a:pt x="8447" y="10853"/>
                    <a:pt x="10953" y="8472"/>
                    <a:pt x="10953" y="5440"/>
                  </a:cubicBezTo>
                  <a:cubicBezTo>
                    <a:pt x="10953" y="2407"/>
                    <a:pt x="8447" y="1"/>
                    <a:pt x="5539"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6" name="Google Shape;3386;p94"/>
          <p:cNvGrpSpPr/>
          <p:nvPr/>
        </p:nvGrpSpPr>
        <p:grpSpPr>
          <a:xfrm>
            <a:off x="914074" y="1890242"/>
            <a:ext cx="299726" cy="291436"/>
            <a:chOff x="-32243500" y="2299850"/>
            <a:chExt cx="300900" cy="290275"/>
          </a:xfrm>
        </p:grpSpPr>
        <p:sp>
          <p:nvSpPr>
            <p:cNvPr id="3387" name="Google Shape;3387;p94"/>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94"/>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94"/>
          <p:cNvGrpSpPr/>
          <p:nvPr/>
        </p:nvGrpSpPr>
        <p:grpSpPr>
          <a:xfrm>
            <a:off x="913295" y="3301779"/>
            <a:ext cx="301295" cy="291938"/>
            <a:chOff x="-31889075" y="2658950"/>
            <a:chExt cx="302475" cy="290775"/>
          </a:xfrm>
        </p:grpSpPr>
        <p:sp>
          <p:nvSpPr>
            <p:cNvPr id="3390" name="Google Shape;3390;p94"/>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94"/>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94"/>
          <p:cNvGrpSpPr/>
          <p:nvPr/>
        </p:nvGrpSpPr>
        <p:grpSpPr>
          <a:xfrm>
            <a:off x="3584811" y="1889651"/>
            <a:ext cx="291882" cy="292616"/>
            <a:chOff x="-31523625" y="2298675"/>
            <a:chExt cx="293025" cy="291450"/>
          </a:xfrm>
        </p:grpSpPr>
        <p:sp>
          <p:nvSpPr>
            <p:cNvPr id="3393" name="Google Shape;3393;p94"/>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94"/>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94"/>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6" name="Google Shape;3396;p94"/>
          <p:cNvGrpSpPr/>
          <p:nvPr/>
        </p:nvGrpSpPr>
        <p:grpSpPr>
          <a:xfrm>
            <a:off x="6255257" y="1889427"/>
            <a:ext cx="291085" cy="293068"/>
            <a:chOff x="-31165250" y="2298675"/>
            <a:chExt cx="292225" cy="291900"/>
          </a:xfrm>
        </p:grpSpPr>
        <p:sp>
          <p:nvSpPr>
            <p:cNvPr id="3397" name="Google Shape;3397;p94"/>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94"/>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94"/>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94"/>
          <p:cNvGrpSpPr/>
          <p:nvPr/>
        </p:nvGrpSpPr>
        <p:grpSpPr>
          <a:xfrm>
            <a:off x="6251567" y="3296572"/>
            <a:ext cx="298467" cy="302356"/>
            <a:chOff x="-62150375" y="2297875"/>
            <a:chExt cx="314275" cy="315875"/>
          </a:xfrm>
        </p:grpSpPr>
        <p:sp>
          <p:nvSpPr>
            <p:cNvPr id="3401" name="Google Shape;3401;p94"/>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94"/>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94"/>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94"/>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94"/>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6" name="Google Shape;3406;p94"/>
          <p:cNvSpPr/>
          <p:nvPr/>
        </p:nvSpPr>
        <p:spPr>
          <a:xfrm>
            <a:off x="3586549" y="3303151"/>
            <a:ext cx="288406" cy="289185"/>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94"/>
          <p:cNvSpPr txBox="1">
            <a:spLocks noGrp="1"/>
          </p:cNvSpPr>
          <p:nvPr>
            <p:ph type="subTitle" idx="1"/>
          </p:nvPr>
        </p:nvSpPr>
        <p:spPr>
          <a:xfrm>
            <a:off x="1706834" y="1527205"/>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408" name="Google Shape;3408;p94"/>
          <p:cNvSpPr txBox="1">
            <a:spLocks noGrp="1"/>
          </p:cNvSpPr>
          <p:nvPr>
            <p:ph type="subTitle" idx="2"/>
          </p:nvPr>
        </p:nvSpPr>
        <p:spPr>
          <a:xfrm>
            <a:off x="1706830" y="1831051"/>
            <a:ext cx="1371600" cy="71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This planet has a high temperature</a:t>
            </a:r>
            <a:endParaRPr/>
          </a:p>
        </p:txBody>
      </p:sp>
      <p:sp>
        <p:nvSpPr>
          <p:cNvPr id="3409" name="Google Shape;3409;p94"/>
          <p:cNvSpPr txBox="1">
            <a:spLocks noGrp="1"/>
          </p:cNvSpPr>
          <p:nvPr>
            <p:ph type="subTitle" idx="3"/>
          </p:nvPr>
        </p:nvSpPr>
        <p:spPr>
          <a:xfrm>
            <a:off x="4385072" y="2939280"/>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3410" name="Google Shape;3410;p94"/>
          <p:cNvSpPr txBox="1">
            <a:spLocks noGrp="1"/>
          </p:cNvSpPr>
          <p:nvPr>
            <p:ph type="subTitle" idx="4"/>
          </p:nvPr>
        </p:nvSpPr>
        <p:spPr>
          <a:xfrm>
            <a:off x="4385072" y="3243110"/>
            <a:ext cx="1371600" cy="71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This planet is the biggest of them all</a:t>
            </a:r>
            <a:endParaRPr/>
          </a:p>
        </p:txBody>
      </p:sp>
      <p:sp>
        <p:nvSpPr>
          <p:cNvPr id="3411" name="Google Shape;3411;p94"/>
          <p:cNvSpPr txBox="1">
            <a:spLocks noGrp="1"/>
          </p:cNvSpPr>
          <p:nvPr>
            <p:ph type="subTitle" idx="5"/>
          </p:nvPr>
        </p:nvSpPr>
        <p:spPr>
          <a:xfrm>
            <a:off x="4385072" y="1527205"/>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3412" name="Google Shape;3412;p94"/>
          <p:cNvSpPr txBox="1">
            <a:spLocks noGrp="1"/>
          </p:cNvSpPr>
          <p:nvPr>
            <p:ph type="subTitle" idx="6"/>
          </p:nvPr>
        </p:nvSpPr>
        <p:spPr>
          <a:xfrm>
            <a:off x="4385072" y="1831051"/>
            <a:ext cx="1371600" cy="71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Despite being red, Mars is a cold place</a:t>
            </a:r>
            <a:endParaRPr>
              <a:solidFill>
                <a:schemeClr val="dk2"/>
              </a:solidFill>
            </a:endParaRPr>
          </a:p>
        </p:txBody>
      </p:sp>
      <p:sp>
        <p:nvSpPr>
          <p:cNvPr id="3413" name="Google Shape;3413;p94"/>
          <p:cNvSpPr txBox="1">
            <a:spLocks noGrp="1"/>
          </p:cNvSpPr>
          <p:nvPr>
            <p:ph type="subTitle" idx="7"/>
          </p:nvPr>
        </p:nvSpPr>
        <p:spPr>
          <a:xfrm>
            <a:off x="7063323" y="2939280"/>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3414" name="Google Shape;3414;p94"/>
          <p:cNvSpPr txBox="1">
            <a:spLocks noGrp="1"/>
          </p:cNvSpPr>
          <p:nvPr>
            <p:ph type="subTitle" idx="8"/>
          </p:nvPr>
        </p:nvSpPr>
        <p:spPr>
          <a:xfrm>
            <a:off x="7063322" y="3243110"/>
            <a:ext cx="1371600" cy="71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Neptune is very far away from Earth</a:t>
            </a:r>
            <a:endParaRPr/>
          </a:p>
        </p:txBody>
      </p:sp>
      <p:sp>
        <p:nvSpPr>
          <p:cNvPr id="3415" name="Google Shape;3415;p94"/>
          <p:cNvSpPr txBox="1">
            <a:spLocks noGrp="1"/>
          </p:cNvSpPr>
          <p:nvPr>
            <p:ph type="subTitle" idx="9"/>
          </p:nvPr>
        </p:nvSpPr>
        <p:spPr>
          <a:xfrm>
            <a:off x="1706834" y="2939280"/>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3416" name="Google Shape;3416;p94"/>
          <p:cNvSpPr txBox="1">
            <a:spLocks noGrp="1"/>
          </p:cNvSpPr>
          <p:nvPr>
            <p:ph type="subTitle" idx="13"/>
          </p:nvPr>
        </p:nvSpPr>
        <p:spPr>
          <a:xfrm>
            <a:off x="1706822" y="3243110"/>
            <a:ext cx="1371600" cy="71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to the Sun</a:t>
            </a:r>
            <a:endParaRPr/>
          </a:p>
        </p:txBody>
      </p:sp>
      <p:sp>
        <p:nvSpPr>
          <p:cNvPr id="3417" name="Google Shape;3417;p94"/>
          <p:cNvSpPr txBox="1">
            <a:spLocks noGrp="1"/>
          </p:cNvSpPr>
          <p:nvPr>
            <p:ph type="subTitle" idx="14"/>
          </p:nvPr>
        </p:nvSpPr>
        <p:spPr>
          <a:xfrm>
            <a:off x="7063323" y="1527205"/>
            <a:ext cx="12528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3418" name="Google Shape;3418;p94"/>
          <p:cNvSpPr txBox="1">
            <a:spLocks noGrp="1"/>
          </p:cNvSpPr>
          <p:nvPr>
            <p:ph type="subTitle" idx="15"/>
          </p:nvPr>
        </p:nvSpPr>
        <p:spPr>
          <a:xfrm>
            <a:off x="7063322" y="1831051"/>
            <a:ext cx="1371600" cy="71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Saturn is a gas giant and has rings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422"/>
        <p:cNvGrpSpPr/>
        <p:nvPr/>
      </p:nvGrpSpPr>
      <p:grpSpPr>
        <a:xfrm>
          <a:off x="0" y="0"/>
          <a:ext cx="0" cy="0"/>
          <a:chOff x="0" y="0"/>
          <a:chExt cx="0" cy="0"/>
        </a:xfrm>
      </p:grpSpPr>
      <p:sp>
        <p:nvSpPr>
          <p:cNvPr id="3423" name="Google Shape;3423;p95"/>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HOBBIES</a:t>
            </a:r>
            <a:endParaRPr/>
          </a:p>
        </p:txBody>
      </p:sp>
      <p:sp>
        <p:nvSpPr>
          <p:cNvPr id="3424" name="Google Shape;3424;p95"/>
          <p:cNvSpPr/>
          <p:nvPr/>
        </p:nvSpPr>
        <p:spPr>
          <a:xfrm>
            <a:off x="885024" y="1882712"/>
            <a:ext cx="1180302" cy="117915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95"/>
          <p:cNvSpPr/>
          <p:nvPr/>
        </p:nvSpPr>
        <p:spPr>
          <a:xfrm>
            <a:off x="2948272" y="1882712"/>
            <a:ext cx="1180302" cy="1179155"/>
          </a:xfrm>
          <a:custGeom>
            <a:avLst/>
            <a:gdLst/>
            <a:ahLst/>
            <a:cxnLst/>
            <a:rect l="l" t="t" r="r" b="b"/>
            <a:pathLst>
              <a:path w="26743" h="26717" extrusionOk="0">
                <a:moveTo>
                  <a:pt x="13384" y="0"/>
                </a:moveTo>
                <a:cubicBezTo>
                  <a:pt x="5965" y="0"/>
                  <a:pt x="0" y="5940"/>
                  <a:pt x="0" y="13359"/>
                </a:cubicBezTo>
                <a:cubicBezTo>
                  <a:pt x="0" y="20677"/>
                  <a:pt x="5965" y="26717"/>
                  <a:pt x="13384" y="26717"/>
                </a:cubicBezTo>
                <a:cubicBezTo>
                  <a:pt x="20803" y="26717"/>
                  <a:pt x="26742" y="20677"/>
                  <a:pt x="26742" y="13359"/>
                </a:cubicBezTo>
                <a:cubicBezTo>
                  <a:pt x="26742" y="5940"/>
                  <a:pt x="20803" y="0"/>
                  <a:pt x="13384" y="0"/>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95"/>
          <p:cNvSpPr/>
          <p:nvPr/>
        </p:nvSpPr>
        <p:spPr>
          <a:xfrm>
            <a:off x="3082129" y="2011008"/>
            <a:ext cx="912579" cy="918140"/>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95"/>
          <p:cNvSpPr/>
          <p:nvPr/>
        </p:nvSpPr>
        <p:spPr>
          <a:xfrm>
            <a:off x="5012622" y="1882712"/>
            <a:ext cx="1179199" cy="1179155"/>
          </a:xfrm>
          <a:custGeom>
            <a:avLst/>
            <a:gdLst/>
            <a:ahLst/>
            <a:cxnLst/>
            <a:rect l="l" t="t" r="r" b="b"/>
            <a:pathLst>
              <a:path w="26718" h="26717" extrusionOk="0">
                <a:moveTo>
                  <a:pt x="13359" y="0"/>
                </a:moveTo>
                <a:cubicBezTo>
                  <a:pt x="5940" y="0"/>
                  <a:pt x="0" y="5940"/>
                  <a:pt x="0" y="13359"/>
                </a:cubicBezTo>
                <a:cubicBezTo>
                  <a:pt x="0" y="20677"/>
                  <a:pt x="5940" y="26717"/>
                  <a:pt x="13359" y="26717"/>
                </a:cubicBezTo>
                <a:cubicBezTo>
                  <a:pt x="20777" y="26717"/>
                  <a:pt x="26717" y="20677"/>
                  <a:pt x="26717" y="13359"/>
                </a:cubicBezTo>
                <a:cubicBezTo>
                  <a:pt x="26717" y="5940"/>
                  <a:pt x="20777" y="0"/>
                  <a:pt x="13359"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95"/>
          <p:cNvSpPr/>
          <p:nvPr/>
        </p:nvSpPr>
        <p:spPr>
          <a:xfrm>
            <a:off x="7077450" y="1882712"/>
            <a:ext cx="1179199" cy="1179155"/>
          </a:xfrm>
          <a:custGeom>
            <a:avLst/>
            <a:gdLst/>
            <a:ahLst/>
            <a:cxnLst/>
            <a:rect l="l" t="t" r="r" b="b"/>
            <a:pathLst>
              <a:path w="26718" h="26717" extrusionOk="0">
                <a:moveTo>
                  <a:pt x="13359" y="0"/>
                </a:moveTo>
                <a:cubicBezTo>
                  <a:pt x="5941" y="0"/>
                  <a:pt x="1" y="5940"/>
                  <a:pt x="1" y="13359"/>
                </a:cubicBezTo>
                <a:cubicBezTo>
                  <a:pt x="1" y="20677"/>
                  <a:pt x="5941" y="26717"/>
                  <a:pt x="13359" y="26717"/>
                </a:cubicBezTo>
                <a:cubicBezTo>
                  <a:pt x="20778" y="26717"/>
                  <a:pt x="26718" y="20677"/>
                  <a:pt x="26718" y="13359"/>
                </a:cubicBezTo>
                <a:cubicBezTo>
                  <a:pt x="26718" y="5940"/>
                  <a:pt x="20778" y="0"/>
                  <a:pt x="13359"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95"/>
          <p:cNvSpPr/>
          <p:nvPr/>
        </p:nvSpPr>
        <p:spPr>
          <a:xfrm>
            <a:off x="1018882" y="2011008"/>
            <a:ext cx="912579" cy="918140"/>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95"/>
          <p:cNvSpPr/>
          <p:nvPr/>
        </p:nvSpPr>
        <p:spPr>
          <a:xfrm>
            <a:off x="5145906" y="2011008"/>
            <a:ext cx="912579" cy="918140"/>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95"/>
          <p:cNvSpPr/>
          <p:nvPr/>
        </p:nvSpPr>
        <p:spPr>
          <a:xfrm>
            <a:off x="7210204" y="2011008"/>
            <a:ext cx="912579" cy="918140"/>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95"/>
          <p:cNvSpPr/>
          <p:nvPr/>
        </p:nvSpPr>
        <p:spPr>
          <a:xfrm>
            <a:off x="1300463" y="2294062"/>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95"/>
          <p:cNvSpPr/>
          <p:nvPr/>
        </p:nvSpPr>
        <p:spPr>
          <a:xfrm>
            <a:off x="3363389" y="2296595"/>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4" name="Google Shape;3434;p95"/>
          <p:cNvGrpSpPr/>
          <p:nvPr/>
        </p:nvGrpSpPr>
        <p:grpSpPr>
          <a:xfrm>
            <a:off x="5429983" y="2302678"/>
            <a:ext cx="344442" cy="339198"/>
            <a:chOff x="-20550425" y="2789350"/>
            <a:chExt cx="308750" cy="304050"/>
          </a:xfrm>
        </p:grpSpPr>
        <p:sp>
          <p:nvSpPr>
            <p:cNvPr id="3435" name="Google Shape;3435;p95"/>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95"/>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7" name="Google Shape;3437;p95"/>
          <p:cNvGrpSpPr/>
          <p:nvPr/>
        </p:nvGrpSpPr>
        <p:grpSpPr>
          <a:xfrm>
            <a:off x="7497024" y="2302582"/>
            <a:ext cx="340058" cy="339430"/>
            <a:chOff x="-9157450" y="1622750"/>
            <a:chExt cx="352100" cy="351450"/>
          </a:xfrm>
        </p:grpSpPr>
        <p:sp>
          <p:nvSpPr>
            <p:cNvPr id="3438" name="Google Shape;3438;p9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9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0" name="Google Shape;3440;p95"/>
          <p:cNvSpPr txBox="1">
            <a:spLocks noGrp="1"/>
          </p:cNvSpPr>
          <p:nvPr>
            <p:ph type="subTitle" idx="1"/>
          </p:nvPr>
        </p:nvSpPr>
        <p:spPr>
          <a:xfrm>
            <a:off x="886968" y="1261872"/>
            <a:ext cx="11796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CHESS</a:t>
            </a:r>
            <a:endParaRPr/>
          </a:p>
        </p:txBody>
      </p:sp>
      <p:sp>
        <p:nvSpPr>
          <p:cNvPr id="3441" name="Google Shape;3441;p95"/>
          <p:cNvSpPr txBox="1">
            <a:spLocks noGrp="1"/>
          </p:cNvSpPr>
          <p:nvPr>
            <p:ph type="subTitle" idx="2"/>
          </p:nvPr>
        </p:nvSpPr>
        <p:spPr>
          <a:xfrm>
            <a:off x="749808" y="3255264"/>
            <a:ext cx="1453800" cy="75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second planet from the Sun</a:t>
            </a:r>
            <a:endParaRPr/>
          </a:p>
        </p:txBody>
      </p:sp>
      <p:sp>
        <p:nvSpPr>
          <p:cNvPr id="3442" name="Google Shape;3442;p95"/>
          <p:cNvSpPr txBox="1">
            <a:spLocks noGrp="1"/>
          </p:cNvSpPr>
          <p:nvPr>
            <p:ph type="subTitle" idx="3"/>
          </p:nvPr>
        </p:nvSpPr>
        <p:spPr>
          <a:xfrm>
            <a:off x="7077456" y="1261872"/>
            <a:ext cx="11796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MUSIC</a:t>
            </a:r>
            <a:endParaRPr/>
          </a:p>
        </p:txBody>
      </p:sp>
      <p:sp>
        <p:nvSpPr>
          <p:cNvPr id="3443" name="Google Shape;3443;p95"/>
          <p:cNvSpPr txBox="1">
            <a:spLocks noGrp="1"/>
          </p:cNvSpPr>
          <p:nvPr>
            <p:ph type="subTitle" idx="4"/>
          </p:nvPr>
        </p:nvSpPr>
        <p:spPr>
          <a:xfrm>
            <a:off x="6940296" y="3255264"/>
            <a:ext cx="1453800" cy="75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3444" name="Google Shape;3444;p95"/>
          <p:cNvSpPr txBox="1">
            <a:spLocks noGrp="1"/>
          </p:cNvSpPr>
          <p:nvPr>
            <p:ph type="subTitle" idx="5"/>
          </p:nvPr>
        </p:nvSpPr>
        <p:spPr>
          <a:xfrm>
            <a:off x="2950393" y="1261872"/>
            <a:ext cx="11796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TRAVEL</a:t>
            </a:r>
            <a:endParaRPr/>
          </a:p>
        </p:txBody>
      </p:sp>
      <p:sp>
        <p:nvSpPr>
          <p:cNvPr id="3445" name="Google Shape;3445;p95"/>
          <p:cNvSpPr txBox="1">
            <a:spLocks noGrp="1"/>
          </p:cNvSpPr>
          <p:nvPr>
            <p:ph type="subTitle" idx="6"/>
          </p:nvPr>
        </p:nvSpPr>
        <p:spPr>
          <a:xfrm>
            <a:off x="2813304" y="3255264"/>
            <a:ext cx="1453800" cy="75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to the Sun</a:t>
            </a:r>
            <a:endParaRPr/>
          </a:p>
        </p:txBody>
      </p:sp>
      <p:sp>
        <p:nvSpPr>
          <p:cNvPr id="3446" name="Google Shape;3446;p95"/>
          <p:cNvSpPr txBox="1">
            <a:spLocks noGrp="1"/>
          </p:cNvSpPr>
          <p:nvPr>
            <p:ph type="subTitle" idx="7"/>
          </p:nvPr>
        </p:nvSpPr>
        <p:spPr>
          <a:xfrm>
            <a:off x="4876800" y="1261875"/>
            <a:ext cx="14538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SIGHTSEEING</a:t>
            </a:r>
            <a:endParaRPr/>
          </a:p>
        </p:txBody>
      </p:sp>
      <p:sp>
        <p:nvSpPr>
          <p:cNvPr id="3447" name="Google Shape;3447;p95"/>
          <p:cNvSpPr txBox="1">
            <a:spLocks noGrp="1"/>
          </p:cNvSpPr>
          <p:nvPr>
            <p:ph type="subTitle" idx="8"/>
          </p:nvPr>
        </p:nvSpPr>
        <p:spPr>
          <a:xfrm>
            <a:off x="4876800" y="3255264"/>
            <a:ext cx="1453800" cy="75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25">
          <a:extLst>
            <a:ext uri="{FF2B5EF4-FFF2-40B4-BE49-F238E27FC236}">
              <a16:creationId xmlns:a16="http://schemas.microsoft.com/office/drawing/2014/main" id="{659375B5-D907-F8ED-6DF8-27A7DB181769}"/>
            </a:ext>
          </a:extLst>
        </p:cNvPr>
        <p:cNvGrpSpPr/>
        <p:nvPr/>
      </p:nvGrpSpPr>
      <p:grpSpPr>
        <a:xfrm>
          <a:off x="0" y="0"/>
          <a:ext cx="0" cy="0"/>
          <a:chOff x="0" y="0"/>
          <a:chExt cx="0" cy="0"/>
        </a:xfrm>
      </p:grpSpPr>
      <p:sp>
        <p:nvSpPr>
          <p:cNvPr id="2126" name="Google Shape;2126;p63">
            <a:extLst>
              <a:ext uri="{FF2B5EF4-FFF2-40B4-BE49-F238E27FC236}">
                <a16:creationId xmlns:a16="http://schemas.microsoft.com/office/drawing/2014/main" id="{C0768AED-5F0C-E50A-7EF3-F510AC462925}"/>
              </a:ext>
            </a:extLst>
          </p:cNvPr>
          <p:cNvSpPr txBox="1">
            <a:spLocks noGrp="1"/>
          </p:cNvSpPr>
          <p:nvPr>
            <p:ph type="title"/>
          </p:nvPr>
        </p:nvSpPr>
        <p:spPr>
          <a:xfrm>
            <a:off x="3016200" y="1122100"/>
            <a:ext cx="3527100" cy="13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5400" dirty="0"/>
              <a:t>Solutions </a:t>
            </a:r>
            <a:r>
              <a:rPr lang="fr-FR" sz="5400" dirty="0" err="1"/>
              <a:t>proposed</a:t>
            </a:r>
            <a:endParaRPr sz="5400" dirty="0"/>
          </a:p>
        </p:txBody>
      </p:sp>
      <p:sp>
        <p:nvSpPr>
          <p:cNvPr id="2127" name="Google Shape;2127;p63">
            <a:extLst>
              <a:ext uri="{FF2B5EF4-FFF2-40B4-BE49-F238E27FC236}">
                <a16:creationId xmlns:a16="http://schemas.microsoft.com/office/drawing/2014/main" id="{385A64A6-9E49-CF08-17F0-94E01EB1F5F3}"/>
              </a:ext>
            </a:extLst>
          </p:cNvPr>
          <p:cNvSpPr txBox="1">
            <a:spLocks noGrp="1"/>
          </p:cNvSpPr>
          <p:nvPr>
            <p:ph type="title" idx="2"/>
          </p:nvPr>
        </p:nvSpPr>
        <p:spPr>
          <a:xfrm>
            <a:off x="1399800" y="1122100"/>
            <a:ext cx="14640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02</a:t>
            </a:r>
            <a:endParaRPr dirty="0"/>
          </a:p>
        </p:txBody>
      </p:sp>
      <p:sp>
        <p:nvSpPr>
          <p:cNvPr id="2128" name="Google Shape;2128;p63">
            <a:extLst>
              <a:ext uri="{FF2B5EF4-FFF2-40B4-BE49-F238E27FC236}">
                <a16:creationId xmlns:a16="http://schemas.microsoft.com/office/drawing/2014/main" id="{9556EFC9-9AC3-F4D9-C3C4-A588883EAAB7}"/>
              </a:ext>
            </a:extLst>
          </p:cNvPr>
          <p:cNvSpPr txBox="1">
            <a:spLocks noGrp="1"/>
          </p:cNvSpPr>
          <p:nvPr>
            <p:ph type="subTitle" idx="1"/>
          </p:nvPr>
        </p:nvSpPr>
        <p:spPr>
          <a:xfrm>
            <a:off x="3016200" y="2539524"/>
            <a:ext cx="4574897" cy="58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Presenting the two methods proposed and illustrate with the HDI dataset</a:t>
            </a:r>
            <a:endParaRPr dirty="0"/>
          </a:p>
        </p:txBody>
      </p:sp>
    </p:spTree>
    <p:extLst>
      <p:ext uri="{BB962C8B-B14F-4D97-AF65-F5344CB8AC3E}">
        <p14:creationId xmlns:p14="http://schemas.microsoft.com/office/powerpoint/2010/main" val="154975606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451"/>
        <p:cNvGrpSpPr/>
        <p:nvPr/>
      </p:nvGrpSpPr>
      <p:grpSpPr>
        <a:xfrm>
          <a:off x="0" y="0"/>
          <a:ext cx="0" cy="0"/>
          <a:chOff x="0" y="0"/>
          <a:chExt cx="0" cy="0"/>
        </a:xfrm>
      </p:grpSpPr>
      <p:sp>
        <p:nvSpPr>
          <p:cNvPr id="3452" name="Google Shape;3452;p96"/>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HOBBIES</a:t>
            </a:r>
            <a:endParaRPr/>
          </a:p>
        </p:txBody>
      </p:sp>
      <p:sp>
        <p:nvSpPr>
          <p:cNvPr id="3453" name="Google Shape;3453;p96"/>
          <p:cNvSpPr/>
          <p:nvPr/>
        </p:nvSpPr>
        <p:spPr>
          <a:xfrm>
            <a:off x="1191562" y="1505974"/>
            <a:ext cx="1180302" cy="117915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96"/>
          <p:cNvSpPr/>
          <p:nvPr/>
        </p:nvSpPr>
        <p:spPr>
          <a:xfrm>
            <a:off x="3980084" y="1505974"/>
            <a:ext cx="1180302" cy="1179155"/>
          </a:xfrm>
          <a:custGeom>
            <a:avLst/>
            <a:gdLst/>
            <a:ahLst/>
            <a:cxnLst/>
            <a:rect l="l" t="t" r="r" b="b"/>
            <a:pathLst>
              <a:path w="26743" h="26717" extrusionOk="0">
                <a:moveTo>
                  <a:pt x="13384" y="0"/>
                </a:moveTo>
                <a:cubicBezTo>
                  <a:pt x="5965" y="0"/>
                  <a:pt x="0" y="5940"/>
                  <a:pt x="0" y="13359"/>
                </a:cubicBezTo>
                <a:cubicBezTo>
                  <a:pt x="0" y="20677"/>
                  <a:pt x="5965" y="26717"/>
                  <a:pt x="13384" y="26717"/>
                </a:cubicBezTo>
                <a:cubicBezTo>
                  <a:pt x="20803" y="26717"/>
                  <a:pt x="26742" y="20677"/>
                  <a:pt x="26742" y="13359"/>
                </a:cubicBezTo>
                <a:cubicBezTo>
                  <a:pt x="26742" y="5940"/>
                  <a:pt x="20803" y="0"/>
                  <a:pt x="13384" y="0"/>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96"/>
          <p:cNvSpPr/>
          <p:nvPr/>
        </p:nvSpPr>
        <p:spPr>
          <a:xfrm>
            <a:off x="4113942" y="1634270"/>
            <a:ext cx="912579" cy="918140"/>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96"/>
          <p:cNvSpPr/>
          <p:nvPr/>
        </p:nvSpPr>
        <p:spPr>
          <a:xfrm>
            <a:off x="6769635" y="1505974"/>
            <a:ext cx="1179199" cy="1179155"/>
          </a:xfrm>
          <a:custGeom>
            <a:avLst/>
            <a:gdLst/>
            <a:ahLst/>
            <a:cxnLst/>
            <a:rect l="l" t="t" r="r" b="b"/>
            <a:pathLst>
              <a:path w="26718" h="26717" extrusionOk="0">
                <a:moveTo>
                  <a:pt x="13359" y="0"/>
                </a:moveTo>
                <a:cubicBezTo>
                  <a:pt x="5940" y="0"/>
                  <a:pt x="0" y="5940"/>
                  <a:pt x="0" y="13359"/>
                </a:cubicBezTo>
                <a:cubicBezTo>
                  <a:pt x="0" y="20677"/>
                  <a:pt x="5940" y="26717"/>
                  <a:pt x="13359" y="26717"/>
                </a:cubicBezTo>
                <a:cubicBezTo>
                  <a:pt x="20777" y="26717"/>
                  <a:pt x="26717" y="20677"/>
                  <a:pt x="26717" y="13359"/>
                </a:cubicBezTo>
                <a:cubicBezTo>
                  <a:pt x="26717" y="5940"/>
                  <a:pt x="20777" y="0"/>
                  <a:pt x="13359" y="0"/>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96"/>
          <p:cNvSpPr/>
          <p:nvPr/>
        </p:nvSpPr>
        <p:spPr>
          <a:xfrm>
            <a:off x="1325419" y="1634270"/>
            <a:ext cx="912579" cy="918140"/>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96"/>
          <p:cNvSpPr/>
          <p:nvPr/>
        </p:nvSpPr>
        <p:spPr>
          <a:xfrm>
            <a:off x="6902918" y="1634270"/>
            <a:ext cx="912579" cy="918140"/>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96"/>
          <p:cNvSpPr txBox="1">
            <a:spLocks noGrp="1"/>
          </p:cNvSpPr>
          <p:nvPr>
            <p:ph type="subTitle" idx="1"/>
          </p:nvPr>
        </p:nvSpPr>
        <p:spPr>
          <a:xfrm>
            <a:off x="924358" y="2982025"/>
            <a:ext cx="17178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SHOPPING</a:t>
            </a:r>
            <a:endParaRPr/>
          </a:p>
        </p:txBody>
      </p:sp>
      <p:sp>
        <p:nvSpPr>
          <p:cNvPr id="3460" name="Google Shape;3460;p96"/>
          <p:cNvSpPr txBox="1">
            <a:spLocks noGrp="1"/>
          </p:cNvSpPr>
          <p:nvPr>
            <p:ph type="subTitle" idx="2"/>
          </p:nvPr>
        </p:nvSpPr>
        <p:spPr>
          <a:xfrm>
            <a:off x="724602" y="3335720"/>
            <a:ext cx="2117400" cy="75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
        <p:nvSpPr>
          <p:cNvPr id="3461" name="Google Shape;3461;p96"/>
          <p:cNvSpPr txBox="1">
            <a:spLocks noGrp="1"/>
          </p:cNvSpPr>
          <p:nvPr>
            <p:ph type="subTitle" idx="3"/>
          </p:nvPr>
        </p:nvSpPr>
        <p:spPr>
          <a:xfrm>
            <a:off x="3712963" y="2982025"/>
            <a:ext cx="17181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DANCING</a:t>
            </a:r>
            <a:endParaRPr/>
          </a:p>
        </p:txBody>
      </p:sp>
      <p:sp>
        <p:nvSpPr>
          <p:cNvPr id="3462" name="Google Shape;3462;p96"/>
          <p:cNvSpPr txBox="1">
            <a:spLocks noGrp="1"/>
          </p:cNvSpPr>
          <p:nvPr>
            <p:ph type="subTitle" idx="4"/>
          </p:nvPr>
        </p:nvSpPr>
        <p:spPr>
          <a:xfrm>
            <a:off x="3513298" y="3335720"/>
            <a:ext cx="2117400" cy="75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3463" name="Google Shape;3463;p96"/>
          <p:cNvSpPr txBox="1">
            <a:spLocks noGrp="1"/>
          </p:cNvSpPr>
          <p:nvPr>
            <p:ph type="subTitle" idx="5"/>
          </p:nvPr>
        </p:nvSpPr>
        <p:spPr>
          <a:xfrm>
            <a:off x="6501707" y="2982025"/>
            <a:ext cx="17181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PAINTING</a:t>
            </a:r>
            <a:endParaRPr/>
          </a:p>
        </p:txBody>
      </p:sp>
      <p:sp>
        <p:nvSpPr>
          <p:cNvPr id="3464" name="Google Shape;3464;p96"/>
          <p:cNvSpPr txBox="1">
            <a:spLocks noGrp="1"/>
          </p:cNvSpPr>
          <p:nvPr>
            <p:ph type="subTitle" idx="6"/>
          </p:nvPr>
        </p:nvSpPr>
        <p:spPr>
          <a:xfrm>
            <a:off x="6302000" y="3335720"/>
            <a:ext cx="2117400" cy="75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grpSp>
        <p:nvGrpSpPr>
          <p:cNvPr id="3465" name="Google Shape;3465;p96"/>
          <p:cNvGrpSpPr/>
          <p:nvPr/>
        </p:nvGrpSpPr>
        <p:grpSpPr>
          <a:xfrm>
            <a:off x="7188053" y="1925888"/>
            <a:ext cx="342328" cy="339310"/>
            <a:chOff x="-10462550" y="2057650"/>
            <a:chExt cx="354450" cy="351325"/>
          </a:xfrm>
        </p:grpSpPr>
        <p:sp>
          <p:nvSpPr>
            <p:cNvPr id="3466" name="Google Shape;3466;p96"/>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96"/>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96"/>
          <p:cNvSpPr/>
          <p:nvPr/>
        </p:nvSpPr>
        <p:spPr>
          <a:xfrm>
            <a:off x="4407233" y="1922471"/>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96"/>
          <p:cNvSpPr/>
          <p:nvPr/>
        </p:nvSpPr>
        <p:spPr>
          <a:xfrm>
            <a:off x="1632687" y="1922559"/>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473"/>
        <p:cNvGrpSpPr/>
        <p:nvPr/>
      </p:nvGrpSpPr>
      <p:grpSpPr>
        <a:xfrm>
          <a:off x="0" y="0"/>
          <a:ext cx="0" cy="0"/>
          <a:chOff x="0" y="0"/>
          <a:chExt cx="0" cy="0"/>
        </a:xfrm>
      </p:grpSpPr>
      <p:sp>
        <p:nvSpPr>
          <p:cNvPr id="3474" name="Google Shape;3474;p97"/>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HOBBIES</a:t>
            </a:r>
            <a:endParaRPr/>
          </a:p>
        </p:txBody>
      </p:sp>
      <p:grpSp>
        <p:nvGrpSpPr>
          <p:cNvPr id="3475" name="Google Shape;3475;p97"/>
          <p:cNvGrpSpPr/>
          <p:nvPr/>
        </p:nvGrpSpPr>
        <p:grpSpPr>
          <a:xfrm>
            <a:off x="3010203" y="1704530"/>
            <a:ext cx="685763" cy="685764"/>
            <a:chOff x="3219849" y="1275049"/>
            <a:chExt cx="685824" cy="685825"/>
          </a:xfrm>
        </p:grpSpPr>
        <p:sp>
          <p:nvSpPr>
            <p:cNvPr id="3476" name="Google Shape;3476;p97"/>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97"/>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97"/>
          <p:cNvGrpSpPr/>
          <p:nvPr/>
        </p:nvGrpSpPr>
        <p:grpSpPr>
          <a:xfrm>
            <a:off x="3010216" y="3117602"/>
            <a:ext cx="685763" cy="685764"/>
            <a:chOff x="3219849" y="1275049"/>
            <a:chExt cx="685824" cy="685825"/>
          </a:xfrm>
        </p:grpSpPr>
        <p:sp>
          <p:nvSpPr>
            <p:cNvPr id="3479" name="Google Shape;3479;p97"/>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97"/>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1" name="Google Shape;3481;p97"/>
          <p:cNvGrpSpPr/>
          <p:nvPr/>
        </p:nvGrpSpPr>
        <p:grpSpPr>
          <a:xfrm>
            <a:off x="5449864" y="1702317"/>
            <a:ext cx="685763" cy="685764"/>
            <a:chOff x="3219849" y="1275049"/>
            <a:chExt cx="685824" cy="685825"/>
          </a:xfrm>
        </p:grpSpPr>
        <p:sp>
          <p:nvSpPr>
            <p:cNvPr id="3482" name="Google Shape;3482;p97"/>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97"/>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4" name="Google Shape;3484;p97"/>
          <p:cNvGrpSpPr/>
          <p:nvPr/>
        </p:nvGrpSpPr>
        <p:grpSpPr>
          <a:xfrm>
            <a:off x="5449876" y="3115389"/>
            <a:ext cx="685763" cy="685764"/>
            <a:chOff x="3219849" y="1275049"/>
            <a:chExt cx="685824" cy="685825"/>
          </a:xfrm>
        </p:grpSpPr>
        <p:sp>
          <p:nvSpPr>
            <p:cNvPr id="3485" name="Google Shape;3485;p97"/>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97"/>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7" name="Google Shape;3487;p97"/>
          <p:cNvSpPr txBox="1"/>
          <p:nvPr/>
        </p:nvSpPr>
        <p:spPr>
          <a:xfrm>
            <a:off x="1039331" y="3297321"/>
            <a:ext cx="1666200" cy="52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Mercury is a small planet</a:t>
            </a:r>
            <a:endParaRPr>
              <a:solidFill>
                <a:schemeClr val="dk1"/>
              </a:solidFill>
              <a:latin typeface="Arvo"/>
              <a:ea typeface="Arvo"/>
              <a:cs typeface="Arvo"/>
              <a:sym typeface="Arvo"/>
            </a:endParaRPr>
          </a:p>
        </p:txBody>
      </p:sp>
      <p:sp>
        <p:nvSpPr>
          <p:cNvPr id="3488" name="Google Shape;3488;p97"/>
          <p:cNvSpPr txBox="1"/>
          <p:nvPr/>
        </p:nvSpPr>
        <p:spPr>
          <a:xfrm>
            <a:off x="1448992" y="3021925"/>
            <a:ext cx="1256400" cy="427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DECORATION</a:t>
            </a:r>
            <a:endParaRPr sz="1800">
              <a:solidFill>
                <a:schemeClr val="dk1"/>
              </a:solidFill>
              <a:latin typeface="Barlow Condensed SemiBold"/>
              <a:ea typeface="Barlow Condensed SemiBold"/>
              <a:cs typeface="Barlow Condensed SemiBold"/>
              <a:sym typeface="Barlow Condensed SemiBold"/>
            </a:endParaRPr>
          </a:p>
        </p:txBody>
      </p:sp>
      <p:sp>
        <p:nvSpPr>
          <p:cNvPr id="3489" name="Google Shape;3489;p97"/>
          <p:cNvSpPr txBox="1"/>
          <p:nvPr/>
        </p:nvSpPr>
        <p:spPr>
          <a:xfrm>
            <a:off x="1039267" y="1890375"/>
            <a:ext cx="1666200" cy="519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rvo"/>
                <a:ea typeface="Arvo"/>
                <a:cs typeface="Arvo"/>
                <a:sym typeface="Arvo"/>
              </a:rPr>
              <a:t>Venus has a beautiful name</a:t>
            </a:r>
            <a:endParaRPr>
              <a:solidFill>
                <a:schemeClr val="dk1"/>
              </a:solidFill>
              <a:latin typeface="Arvo"/>
              <a:ea typeface="Arvo"/>
              <a:cs typeface="Arvo"/>
              <a:sym typeface="Arvo"/>
            </a:endParaRPr>
          </a:p>
        </p:txBody>
      </p:sp>
      <p:sp>
        <p:nvSpPr>
          <p:cNvPr id="3490" name="Google Shape;3490;p97"/>
          <p:cNvSpPr txBox="1"/>
          <p:nvPr/>
        </p:nvSpPr>
        <p:spPr>
          <a:xfrm>
            <a:off x="1448942" y="1614988"/>
            <a:ext cx="1256400" cy="427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DANCING</a:t>
            </a:r>
            <a:endParaRPr sz="1800">
              <a:solidFill>
                <a:schemeClr val="dk1"/>
              </a:solidFill>
              <a:latin typeface="Barlow Condensed SemiBold"/>
              <a:ea typeface="Barlow Condensed SemiBold"/>
              <a:cs typeface="Barlow Condensed SemiBold"/>
              <a:sym typeface="Barlow Condensed SemiBold"/>
            </a:endParaRPr>
          </a:p>
        </p:txBody>
      </p:sp>
      <p:sp>
        <p:nvSpPr>
          <p:cNvPr id="3491" name="Google Shape;3491;p97"/>
          <p:cNvSpPr txBox="1"/>
          <p:nvPr/>
        </p:nvSpPr>
        <p:spPr>
          <a:xfrm>
            <a:off x="6440933" y="3297313"/>
            <a:ext cx="1663800" cy="52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Jupiter is the biggest planet</a:t>
            </a:r>
            <a:endParaRPr>
              <a:solidFill>
                <a:schemeClr val="dk1"/>
              </a:solidFill>
              <a:latin typeface="Arvo"/>
              <a:ea typeface="Arvo"/>
              <a:cs typeface="Arvo"/>
              <a:sym typeface="Arvo"/>
            </a:endParaRPr>
          </a:p>
          <a:p>
            <a:pPr marL="0" lvl="0" indent="0" algn="l" rtl="0">
              <a:spcBef>
                <a:spcPts val="0"/>
              </a:spcBef>
              <a:spcAft>
                <a:spcPts val="0"/>
              </a:spcAft>
              <a:buNone/>
            </a:pPr>
            <a:endParaRPr>
              <a:solidFill>
                <a:schemeClr val="dk1"/>
              </a:solidFill>
              <a:latin typeface="Arvo"/>
              <a:ea typeface="Arvo"/>
              <a:cs typeface="Arvo"/>
              <a:sym typeface="Arvo"/>
            </a:endParaRPr>
          </a:p>
          <a:p>
            <a:pPr marL="0" lvl="0" indent="0" algn="l" rtl="0">
              <a:spcBef>
                <a:spcPts val="0"/>
              </a:spcBef>
              <a:spcAft>
                <a:spcPts val="0"/>
              </a:spcAft>
              <a:buNone/>
            </a:pPr>
            <a:endParaRPr>
              <a:solidFill>
                <a:schemeClr val="dk1"/>
              </a:solidFill>
              <a:latin typeface="Arvo"/>
              <a:ea typeface="Arvo"/>
              <a:cs typeface="Arvo"/>
              <a:sym typeface="Arvo"/>
            </a:endParaRPr>
          </a:p>
        </p:txBody>
      </p:sp>
      <p:sp>
        <p:nvSpPr>
          <p:cNvPr id="3492" name="Google Shape;3492;p97"/>
          <p:cNvSpPr txBox="1"/>
          <p:nvPr/>
        </p:nvSpPr>
        <p:spPr>
          <a:xfrm>
            <a:off x="6441902" y="3021925"/>
            <a:ext cx="1666200" cy="42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PHOTOGRAPHY</a:t>
            </a:r>
            <a:endParaRPr sz="1800">
              <a:solidFill>
                <a:schemeClr val="dk1"/>
              </a:solidFill>
              <a:latin typeface="Barlow Condensed SemiBold"/>
              <a:ea typeface="Barlow Condensed SemiBold"/>
              <a:cs typeface="Barlow Condensed SemiBold"/>
              <a:sym typeface="Barlow Condensed SemiBold"/>
            </a:endParaRPr>
          </a:p>
        </p:txBody>
      </p:sp>
      <p:sp>
        <p:nvSpPr>
          <p:cNvPr id="3493" name="Google Shape;3493;p97"/>
          <p:cNvSpPr txBox="1"/>
          <p:nvPr/>
        </p:nvSpPr>
        <p:spPr>
          <a:xfrm>
            <a:off x="6440431" y="1890375"/>
            <a:ext cx="1663800" cy="52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rvo"/>
                <a:ea typeface="Arvo"/>
                <a:cs typeface="Arvo"/>
                <a:sym typeface="Arvo"/>
              </a:rPr>
              <a:t>Despite being red, Mars is cold</a:t>
            </a:r>
            <a:endParaRPr>
              <a:solidFill>
                <a:schemeClr val="dk1"/>
              </a:solidFill>
              <a:latin typeface="Arvo"/>
              <a:ea typeface="Arvo"/>
              <a:cs typeface="Arvo"/>
              <a:sym typeface="Arvo"/>
            </a:endParaRPr>
          </a:p>
        </p:txBody>
      </p:sp>
      <p:sp>
        <p:nvSpPr>
          <p:cNvPr id="3494" name="Google Shape;3494;p97"/>
          <p:cNvSpPr txBox="1"/>
          <p:nvPr/>
        </p:nvSpPr>
        <p:spPr>
          <a:xfrm>
            <a:off x="6441442" y="1614988"/>
            <a:ext cx="1256400" cy="42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SHOPPING</a:t>
            </a:r>
            <a:endParaRPr sz="1800">
              <a:solidFill>
                <a:schemeClr val="dk1"/>
              </a:solidFill>
              <a:latin typeface="Barlow Condensed SemiBold"/>
              <a:ea typeface="Barlow Condensed SemiBold"/>
              <a:cs typeface="Barlow Condensed SemiBold"/>
              <a:sym typeface="Barlow Condensed SemiBold"/>
            </a:endParaRPr>
          </a:p>
        </p:txBody>
      </p:sp>
      <p:grpSp>
        <p:nvGrpSpPr>
          <p:cNvPr id="3495" name="Google Shape;3495;p97"/>
          <p:cNvGrpSpPr/>
          <p:nvPr/>
        </p:nvGrpSpPr>
        <p:grpSpPr>
          <a:xfrm>
            <a:off x="4229112" y="1972334"/>
            <a:ext cx="685763" cy="685764"/>
            <a:chOff x="4183596" y="1933198"/>
            <a:chExt cx="777245" cy="777246"/>
          </a:xfrm>
        </p:grpSpPr>
        <p:grpSp>
          <p:nvGrpSpPr>
            <p:cNvPr id="3496" name="Google Shape;3496;p97"/>
            <p:cNvGrpSpPr/>
            <p:nvPr/>
          </p:nvGrpSpPr>
          <p:grpSpPr>
            <a:xfrm>
              <a:off x="4183596" y="1933198"/>
              <a:ext cx="777245" cy="777246"/>
              <a:chOff x="3219849" y="1275049"/>
              <a:chExt cx="685824" cy="685825"/>
            </a:xfrm>
          </p:grpSpPr>
          <p:sp>
            <p:nvSpPr>
              <p:cNvPr id="3497" name="Google Shape;3497;p97"/>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97"/>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9" name="Google Shape;3499;p97"/>
            <p:cNvGrpSpPr/>
            <p:nvPr/>
          </p:nvGrpSpPr>
          <p:grpSpPr>
            <a:xfrm>
              <a:off x="4407624" y="2155017"/>
              <a:ext cx="329178" cy="329167"/>
              <a:chOff x="-13966675" y="1639700"/>
              <a:chExt cx="354450" cy="351825"/>
            </a:xfrm>
          </p:grpSpPr>
          <p:sp>
            <p:nvSpPr>
              <p:cNvPr id="3500" name="Google Shape;3500;p97"/>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97"/>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97"/>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97"/>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97"/>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05" name="Google Shape;3505;p97"/>
          <p:cNvGrpSpPr/>
          <p:nvPr/>
        </p:nvGrpSpPr>
        <p:grpSpPr>
          <a:xfrm>
            <a:off x="4229125" y="2849818"/>
            <a:ext cx="685763" cy="685764"/>
            <a:chOff x="4183609" y="2810723"/>
            <a:chExt cx="777245" cy="777246"/>
          </a:xfrm>
        </p:grpSpPr>
        <p:grpSp>
          <p:nvGrpSpPr>
            <p:cNvPr id="3506" name="Google Shape;3506;p97"/>
            <p:cNvGrpSpPr/>
            <p:nvPr/>
          </p:nvGrpSpPr>
          <p:grpSpPr>
            <a:xfrm>
              <a:off x="4183609" y="2810723"/>
              <a:ext cx="777245" cy="777246"/>
              <a:chOff x="3219849" y="1275049"/>
              <a:chExt cx="685824" cy="685825"/>
            </a:xfrm>
          </p:grpSpPr>
          <p:sp>
            <p:nvSpPr>
              <p:cNvPr id="3507" name="Google Shape;3507;p97"/>
              <p:cNvSpPr/>
              <p:nvPr/>
            </p:nvSpPr>
            <p:spPr>
              <a:xfrm>
                <a:off x="3219849" y="1275049"/>
                <a:ext cx="685824" cy="685825"/>
              </a:xfrm>
              <a:custGeom>
                <a:avLst/>
                <a:gdLst/>
                <a:ahLst/>
                <a:cxnLst/>
                <a:rect l="l" t="t" r="r" b="b"/>
                <a:pathLst>
                  <a:path w="26743" h="26717" extrusionOk="0">
                    <a:moveTo>
                      <a:pt x="13384" y="0"/>
                    </a:moveTo>
                    <a:cubicBezTo>
                      <a:pt x="5966" y="0"/>
                      <a:pt x="1" y="5940"/>
                      <a:pt x="1" y="13359"/>
                    </a:cubicBezTo>
                    <a:cubicBezTo>
                      <a:pt x="1" y="20677"/>
                      <a:pt x="5966" y="26717"/>
                      <a:pt x="13384" y="26717"/>
                    </a:cubicBezTo>
                    <a:cubicBezTo>
                      <a:pt x="20778" y="26717"/>
                      <a:pt x="26743" y="20677"/>
                      <a:pt x="26743" y="13359"/>
                    </a:cubicBezTo>
                    <a:cubicBezTo>
                      <a:pt x="26743" y="5940"/>
                      <a:pt x="20778" y="0"/>
                      <a:pt x="13384"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97"/>
              <p:cNvSpPr/>
              <p:nvPr/>
            </p:nvSpPr>
            <p:spPr>
              <a:xfrm>
                <a:off x="3297627" y="1349666"/>
                <a:ext cx="530262" cy="534013"/>
              </a:xfrm>
              <a:custGeom>
                <a:avLst/>
                <a:gdLst/>
                <a:ahLst/>
                <a:cxnLst/>
                <a:rect l="l" t="t" r="r" b="b"/>
                <a:pathLst>
                  <a:path w="20677" h="20803" extrusionOk="0">
                    <a:moveTo>
                      <a:pt x="10351" y="0"/>
                    </a:moveTo>
                    <a:cubicBezTo>
                      <a:pt x="4612" y="0"/>
                      <a:pt x="0" y="4712"/>
                      <a:pt x="0" y="10452"/>
                    </a:cubicBezTo>
                    <a:cubicBezTo>
                      <a:pt x="0" y="16191"/>
                      <a:pt x="4612" y="20802"/>
                      <a:pt x="10351" y="20802"/>
                    </a:cubicBezTo>
                    <a:cubicBezTo>
                      <a:pt x="16090" y="20802"/>
                      <a:pt x="20677" y="16191"/>
                      <a:pt x="20677" y="10452"/>
                    </a:cubicBezTo>
                    <a:cubicBezTo>
                      <a:pt x="20677" y="4712"/>
                      <a:pt x="16090" y="0"/>
                      <a:pt x="10351"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9" name="Google Shape;3509;p97"/>
            <p:cNvSpPr/>
            <p:nvPr/>
          </p:nvSpPr>
          <p:spPr>
            <a:xfrm>
              <a:off x="4407636" y="3036963"/>
              <a:ext cx="329180" cy="329180"/>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0" name="Google Shape;3510;p97"/>
          <p:cNvSpPr txBox="1"/>
          <p:nvPr/>
        </p:nvSpPr>
        <p:spPr>
          <a:xfrm>
            <a:off x="3741000" y="1070225"/>
            <a:ext cx="1662000" cy="52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Saturn is the ringed planet</a:t>
            </a:r>
            <a:endParaRPr>
              <a:solidFill>
                <a:schemeClr val="dk1"/>
              </a:solidFill>
              <a:latin typeface="Arvo"/>
              <a:ea typeface="Arvo"/>
              <a:cs typeface="Arvo"/>
              <a:sym typeface="Arvo"/>
            </a:endParaRPr>
          </a:p>
        </p:txBody>
      </p:sp>
      <p:sp>
        <p:nvSpPr>
          <p:cNvPr id="3511" name="Google Shape;3511;p97"/>
          <p:cNvSpPr txBox="1"/>
          <p:nvPr/>
        </p:nvSpPr>
        <p:spPr>
          <a:xfrm>
            <a:off x="3943836" y="794825"/>
            <a:ext cx="1256400" cy="427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THEATER</a:t>
            </a:r>
            <a:endParaRPr sz="1800">
              <a:solidFill>
                <a:schemeClr val="dk1"/>
              </a:solidFill>
              <a:latin typeface="Barlow Condensed SemiBold"/>
              <a:ea typeface="Barlow Condensed SemiBold"/>
              <a:cs typeface="Barlow Condensed SemiBold"/>
              <a:sym typeface="Barlow Condensed SemiBold"/>
            </a:endParaRPr>
          </a:p>
        </p:txBody>
      </p:sp>
      <p:sp>
        <p:nvSpPr>
          <p:cNvPr id="3512" name="Google Shape;3512;p97"/>
          <p:cNvSpPr txBox="1"/>
          <p:nvPr/>
        </p:nvSpPr>
        <p:spPr>
          <a:xfrm>
            <a:off x="3741000" y="4115775"/>
            <a:ext cx="1662000" cy="52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rvo"/>
                <a:ea typeface="Arvo"/>
                <a:cs typeface="Arvo"/>
                <a:sym typeface="Arvo"/>
              </a:rPr>
              <a:t>It’s very far away from Earth</a:t>
            </a:r>
            <a:endParaRPr>
              <a:solidFill>
                <a:schemeClr val="dk1"/>
              </a:solidFill>
              <a:latin typeface="Arvo"/>
              <a:ea typeface="Arvo"/>
              <a:cs typeface="Arvo"/>
              <a:sym typeface="Arvo"/>
            </a:endParaRPr>
          </a:p>
          <a:p>
            <a:pPr marL="0" lvl="0" indent="0" algn="ctr" rtl="0">
              <a:spcBef>
                <a:spcPts val="0"/>
              </a:spcBef>
              <a:spcAft>
                <a:spcPts val="0"/>
              </a:spcAft>
              <a:buNone/>
            </a:pPr>
            <a:endParaRPr>
              <a:solidFill>
                <a:schemeClr val="dk1"/>
              </a:solidFill>
              <a:latin typeface="Arvo"/>
              <a:ea typeface="Arvo"/>
              <a:cs typeface="Arvo"/>
              <a:sym typeface="Arvo"/>
            </a:endParaRPr>
          </a:p>
          <a:p>
            <a:pPr marL="0" lvl="0" indent="0" algn="ctr" rtl="0">
              <a:spcBef>
                <a:spcPts val="0"/>
              </a:spcBef>
              <a:spcAft>
                <a:spcPts val="0"/>
              </a:spcAft>
              <a:buNone/>
            </a:pPr>
            <a:endParaRPr>
              <a:solidFill>
                <a:schemeClr val="dk1"/>
              </a:solidFill>
              <a:latin typeface="Arvo"/>
              <a:ea typeface="Arvo"/>
              <a:cs typeface="Arvo"/>
              <a:sym typeface="Arvo"/>
            </a:endParaRPr>
          </a:p>
        </p:txBody>
      </p:sp>
      <p:sp>
        <p:nvSpPr>
          <p:cNvPr id="3513" name="Google Shape;3513;p97"/>
          <p:cNvSpPr txBox="1"/>
          <p:nvPr/>
        </p:nvSpPr>
        <p:spPr>
          <a:xfrm>
            <a:off x="3943836" y="3840375"/>
            <a:ext cx="1256400" cy="427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dk1"/>
                </a:solidFill>
                <a:latin typeface="Barlow Condensed SemiBold"/>
                <a:ea typeface="Barlow Condensed SemiBold"/>
                <a:cs typeface="Barlow Condensed SemiBold"/>
                <a:sym typeface="Barlow Condensed SemiBold"/>
              </a:rPr>
              <a:t>PUZZLES</a:t>
            </a:r>
            <a:endParaRPr sz="1800">
              <a:solidFill>
                <a:schemeClr val="dk1"/>
              </a:solidFill>
              <a:latin typeface="Barlow Condensed SemiBold"/>
              <a:ea typeface="Barlow Condensed SemiBold"/>
              <a:cs typeface="Barlow Condensed SemiBold"/>
              <a:sym typeface="Barlow Condensed SemiBold"/>
            </a:endParaRPr>
          </a:p>
        </p:txBody>
      </p:sp>
      <p:grpSp>
        <p:nvGrpSpPr>
          <p:cNvPr id="3514" name="Google Shape;3514;p97"/>
          <p:cNvGrpSpPr/>
          <p:nvPr/>
        </p:nvGrpSpPr>
        <p:grpSpPr>
          <a:xfrm>
            <a:off x="5644926" y="3316951"/>
            <a:ext cx="292617" cy="287067"/>
            <a:chOff x="-13531925" y="2075775"/>
            <a:chExt cx="356025" cy="352100"/>
          </a:xfrm>
        </p:grpSpPr>
        <p:sp>
          <p:nvSpPr>
            <p:cNvPr id="3515" name="Google Shape;3515;p97"/>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97"/>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7" name="Google Shape;3517;p97"/>
          <p:cNvSpPr/>
          <p:nvPr/>
        </p:nvSpPr>
        <p:spPr>
          <a:xfrm>
            <a:off x="3207757" y="1927360"/>
            <a:ext cx="290685" cy="235683"/>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8" name="Google Shape;3518;p97"/>
          <p:cNvGrpSpPr/>
          <p:nvPr/>
        </p:nvGrpSpPr>
        <p:grpSpPr>
          <a:xfrm>
            <a:off x="3207112" y="3315952"/>
            <a:ext cx="291980" cy="289065"/>
            <a:chOff x="-11332875" y="1660700"/>
            <a:chExt cx="355250" cy="354550"/>
          </a:xfrm>
        </p:grpSpPr>
        <p:sp>
          <p:nvSpPr>
            <p:cNvPr id="3519" name="Google Shape;3519;p97"/>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97"/>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97"/>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97"/>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3" name="Google Shape;3523;p97"/>
          <p:cNvGrpSpPr/>
          <p:nvPr/>
        </p:nvGrpSpPr>
        <p:grpSpPr>
          <a:xfrm>
            <a:off x="5645537" y="1901033"/>
            <a:ext cx="290028" cy="288351"/>
            <a:chOff x="-10896525" y="1663050"/>
            <a:chExt cx="352875" cy="353675"/>
          </a:xfrm>
        </p:grpSpPr>
        <p:sp>
          <p:nvSpPr>
            <p:cNvPr id="3524" name="Google Shape;3524;p97"/>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97"/>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529"/>
        <p:cNvGrpSpPr/>
        <p:nvPr/>
      </p:nvGrpSpPr>
      <p:grpSpPr>
        <a:xfrm>
          <a:off x="0" y="0"/>
          <a:ext cx="0" cy="0"/>
          <a:chOff x="0" y="0"/>
          <a:chExt cx="0" cy="0"/>
        </a:xfrm>
      </p:grpSpPr>
      <p:sp>
        <p:nvSpPr>
          <p:cNvPr id="3530" name="Google Shape;3530;p98"/>
          <p:cNvSpPr txBox="1">
            <a:spLocks noGrp="1"/>
          </p:cNvSpPr>
          <p:nvPr>
            <p:ph type="subTitle" idx="1"/>
          </p:nvPr>
        </p:nvSpPr>
        <p:spPr>
          <a:xfrm>
            <a:off x="713225" y="2856738"/>
            <a:ext cx="7717500" cy="2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531" name="Google Shape;3531;p98"/>
          <p:cNvSpPr txBox="1">
            <a:spLocks noGrp="1"/>
          </p:cNvSpPr>
          <p:nvPr>
            <p:ph type="title"/>
          </p:nvPr>
        </p:nvSpPr>
        <p:spPr>
          <a:xfrm>
            <a:off x="713225" y="2012563"/>
            <a:ext cx="7717500" cy="91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535"/>
        <p:cNvGrpSpPr/>
        <p:nvPr/>
      </p:nvGrpSpPr>
      <p:grpSpPr>
        <a:xfrm>
          <a:off x="0" y="0"/>
          <a:ext cx="0" cy="0"/>
          <a:chOff x="0" y="0"/>
          <a:chExt cx="0" cy="0"/>
        </a:xfrm>
      </p:grpSpPr>
      <p:sp>
        <p:nvSpPr>
          <p:cNvPr id="3536" name="Google Shape;3536;p99"/>
          <p:cNvSpPr txBox="1">
            <a:spLocks noGrp="1"/>
          </p:cNvSpPr>
          <p:nvPr>
            <p:ph type="subTitle" idx="1"/>
          </p:nvPr>
        </p:nvSpPr>
        <p:spPr>
          <a:xfrm>
            <a:off x="2033525" y="3073100"/>
            <a:ext cx="5076900" cy="32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
        <p:nvSpPr>
          <p:cNvPr id="3537" name="Google Shape;3537;p99"/>
          <p:cNvSpPr txBox="1">
            <a:spLocks noGrp="1"/>
          </p:cNvSpPr>
          <p:nvPr>
            <p:ph type="title"/>
          </p:nvPr>
        </p:nvSpPr>
        <p:spPr>
          <a:xfrm>
            <a:off x="3126225" y="1370175"/>
            <a:ext cx="2891400" cy="184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181 </a:t>
            </a:r>
            <a:r>
              <a:rPr lang="en">
                <a:solidFill>
                  <a:schemeClr val="lt2"/>
                </a:solidFill>
              </a:rPr>
              <a:t>K</a:t>
            </a:r>
            <a:endParaRPr>
              <a:solidFill>
                <a:schemeClr val="lt2"/>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541"/>
        <p:cNvGrpSpPr/>
        <p:nvPr/>
      </p:nvGrpSpPr>
      <p:grpSpPr>
        <a:xfrm>
          <a:off x="0" y="0"/>
          <a:ext cx="0" cy="0"/>
          <a:chOff x="0" y="0"/>
          <a:chExt cx="0" cy="0"/>
        </a:xfrm>
      </p:grpSpPr>
      <p:pic>
        <p:nvPicPr>
          <p:cNvPr id="3542" name="Google Shape;3542;p100" title="Gráfico">
            <a:hlinkClick r:id="rId3"/>
          </p:cNvPr>
          <p:cNvPicPr preferRelativeResize="0"/>
          <p:nvPr/>
        </p:nvPicPr>
        <p:blipFill>
          <a:blip r:embed="rId4">
            <a:alphaModFix/>
          </a:blip>
          <a:stretch>
            <a:fillRect/>
          </a:stretch>
        </p:blipFill>
        <p:spPr>
          <a:xfrm>
            <a:off x="1564025" y="611250"/>
            <a:ext cx="6015898" cy="3718799"/>
          </a:xfrm>
          <a:prstGeom prst="rect">
            <a:avLst/>
          </a:prstGeom>
          <a:noFill/>
          <a:ln>
            <a:noFill/>
          </a:ln>
          <a:effectLst>
            <a:outerShdw blurRad="57150" dist="19050" dir="5400000" algn="bl" rotWithShape="0">
              <a:srgbClr val="000000">
                <a:alpha val="50000"/>
              </a:srgbClr>
            </a:outerShdw>
          </a:effectLst>
        </p:spPr>
      </p:pic>
      <p:sp>
        <p:nvSpPr>
          <p:cNvPr id="3543" name="Google Shape;3543;p100"/>
          <p:cNvSpPr txBox="1">
            <a:spLocks noGrp="1"/>
          </p:cNvSpPr>
          <p:nvPr>
            <p:ph type="subTitle" idx="1"/>
          </p:nvPr>
        </p:nvSpPr>
        <p:spPr>
          <a:xfrm>
            <a:off x="3350825" y="2600900"/>
            <a:ext cx="2442300" cy="58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stars visible from Earth that no longer exist</a:t>
            </a:r>
            <a:endParaRPr/>
          </a:p>
        </p:txBody>
      </p:sp>
      <p:sp>
        <p:nvSpPr>
          <p:cNvPr id="3544" name="Google Shape;3544;p100"/>
          <p:cNvSpPr txBox="1">
            <a:spLocks noGrp="1"/>
          </p:cNvSpPr>
          <p:nvPr>
            <p:ph type="title"/>
          </p:nvPr>
        </p:nvSpPr>
        <p:spPr>
          <a:xfrm>
            <a:off x="3350875" y="1756725"/>
            <a:ext cx="2442300" cy="91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a:t>
            </a:r>
            <a:endParaRPr/>
          </a:p>
        </p:txBody>
      </p:sp>
      <p:sp>
        <p:nvSpPr>
          <p:cNvPr id="3545" name="Google Shape;3545;p100"/>
          <p:cNvSpPr txBox="1">
            <a:spLocks noGrp="1"/>
          </p:cNvSpPr>
          <p:nvPr>
            <p:ph type="subTitle" idx="1"/>
          </p:nvPr>
        </p:nvSpPr>
        <p:spPr>
          <a:xfrm>
            <a:off x="713225" y="4301425"/>
            <a:ext cx="7717500" cy="30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000"/>
              <a:t>To modify this graph, click on it, follow the link, change the data and paste the new graph here</a:t>
            </a:r>
            <a:endParaRPr sz="1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3542"/>
                                        </p:tgtEl>
                                        <p:attrNameLst>
                                          <p:attrName>style.visibility</p:attrName>
                                        </p:attrNameLst>
                                      </p:cBhvr>
                                      <p:to>
                                        <p:strVal val="visible"/>
                                      </p:to>
                                    </p:set>
                                    <p:anim calcmode="lin" valueType="num">
                                      <p:cBhvr additive="base">
                                        <p:cTn id="7" dur="500"/>
                                        <p:tgtEl>
                                          <p:spTgt spid="3542"/>
                                        </p:tgtEl>
                                        <p:attrNameLst>
                                          <p:attrName>ppt_w</p:attrName>
                                        </p:attrNameLst>
                                      </p:cBhvr>
                                      <p:tavLst>
                                        <p:tav tm="0">
                                          <p:val>
                                            <p:strVal val="0"/>
                                          </p:val>
                                        </p:tav>
                                        <p:tav tm="100000">
                                          <p:val>
                                            <p:strVal val="#ppt_w"/>
                                          </p:val>
                                        </p:tav>
                                      </p:tavLst>
                                    </p:anim>
                                    <p:anim calcmode="lin" valueType="num">
                                      <p:cBhvr additive="base">
                                        <p:cTn id="8" dur="500"/>
                                        <p:tgtEl>
                                          <p:spTgt spid="3542"/>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549"/>
        <p:cNvGrpSpPr/>
        <p:nvPr/>
      </p:nvGrpSpPr>
      <p:grpSpPr>
        <a:xfrm>
          <a:off x="0" y="0"/>
          <a:ext cx="0" cy="0"/>
          <a:chOff x="0" y="0"/>
          <a:chExt cx="0" cy="0"/>
        </a:xfrm>
      </p:grpSpPr>
      <p:sp>
        <p:nvSpPr>
          <p:cNvPr id="3550" name="Google Shape;3550;p101"/>
          <p:cNvSpPr txBox="1">
            <a:spLocks noGrp="1"/>
          </p:cNvSpPr>
          <p:nvPr>
            <p:ph type="subTitle" idx="1"/>
          </p:nvPr>
        </p:nvSpPr>
        <p:spPr>
          <a:xfrm>
            <a:off x="3350825" y="2603940"/>
            <a:ext cx="2442300" cy="58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planets named after fictional characters</a:t>
            </a:r>
            <a:endParaRPr/>
          </a:p>
        </p:txBody>
      </p:sp>
      <p:sp>
        <p:nvSpPr>
          <p:cNvPr id="3551" name="Google Shape;3551;p101"/>
          <p:cNvSpPr txBox="1">
            <a:spLocks noGrp="1"/>
          </p:cNvSpPr>
          <p:nvPr>
            <p:ph type="title"/>
          </p:nvPr>
        </p:nvSpPr>
        <p:spPr>
          <a:xfrm>
            <a:off x="3350875" y="1759765"/>
            <a:ext cx="2442300" cy="91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4"/>
                </a:solidFill>
              </a:rPr>
              <a:t>75%</a:t>
            </a:r>
            <a:endParaRPr>
              <a:solidFill>
                <a:schemeClr val="accent4"/>
              </a:solidFill>
            </a:endParaRPr>
          </a:p>
        </p:txBody>
      </p:sp>
      <p:sp>
        <p:nvSpPr>
          <p:cNvPr id="3552" name="Google Shape;3552;p101"/>
          <p:cNvSpPr/>
          <p:nvPr/>
        </p:nvSpPr>
        <p:spPr>
          <a:xfrm flipH="1">
            <a:off x="621725" y="2448150"/>
            <a:ext cx="1870500" cy="1870500"/>
          </a:xfrm>
          <a:prstGeom prst="arc">
            <a:avLst>
              <a:gd name="adj1" fmla="val 16200000"/>
              <a:gd name="adj2" fmla="val 1667842"/>
            </a:avLst>
          </a:prstGeom>
          <a:noFill/>
          <a:ln w="114300" cap="flat" cmpd="sng">
            <a:solidFill>
              <a:schemeClr val="accent5"/>
            </a:solidFill>
            <a:prstDash val="solid"/>
            <a:round/>
            <a:headEnd type="none" w="sm" len="sm"/>
            <a:tailEnd type="none" w="sm" len="sm"/>
          </a:ln>
          <a:effectLst>
            <a:outerShdw blurRad="57150" dist="19050" dir="5400000" algn="bl" rotWithShape="0">
              <a:srgbClr val="000000">
                <a:alpha val="4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01"/>
          <p:cNvSpPr/>
          <p:nvPr/>
        </p:nvSpPr>
        <p:spPr>
          <a:xfrm flipH="1">
            <a:off x="6651775" y="736050"/>
            <a:ext cx="1870500" cy="1870500"/>
          </a:xfrm>
          <a:prstGeom prst="arc">
            <a:avLst>
              <a:gd name="adj1" fmla="val 16200000"/>
              <a:gd name="adj2" fmla="val 7927406"/>
            </a:avLst>
          </a:prstGeom>
          <a:noFill/>
          <a:ln w="114300" cap="flat" cmpd="sng">
            <a:solidFill>
              <a:schemeClr val="accent6"/>
            </a:solidFill>
            <a:prstDash val="solid"/>
            <a:round/>
            <a:headEnd type="none" w="sm" len="sm"/>
            <a:tailEnd type="none" w="sm" len="sm"/>
          </a:ln>
          <a:effectLst>
            <a:outerShdw blurRad="57150" dist="19050" dir="5400000" algn="bl" rotWithShape="0">
              <a:srgbClr val="000000">
                <a:alpha val="4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01"/>
          <p:cNvSpPr txBox="1">
            <a:spLocks noGrp="1"/>
          </p:cNvSpPr>
          <p:nvPr>
            <p:ph type="title" idx="2"/>
          </p:nvPr>
        </p:nvSpPr>
        <p:spPr>
          <a:xfrm>
            <a:off x="846400" y="2818825"/>
            <a:ext cx="1416000" cy="73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5"/>
                </a:solidFill>
              </a:rPr>
              <a:t>30%</a:t>
            </a:r>
            <a:endParaRPr>
              <a:solidFill>
                <a:schemeClr val="accent5"/>
              </a:solidFill>
            </a:endParaRPr>
          </a:p>
        </p:txBody>
      </p:sp>
      <p:sp>
        <p:nvSpPr>
          <p:cNvPr id="3555" name="Google Shape;3555;p101"/>
          <p:cNvSpPr txBox="1">
            <a:spLocks noGrp="1"/>
          </p:cNvSpPr>
          <p:nvPr>
            <p:ph type="subTitle" idx="3"/>
          </p:nvPr>
        </p:nvSpPr>
        <p:spPr>
          <a:xfrm>
            <a:off x="846400" y="3364175"/>
            <a:ext cx="1416300" cy="58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moons bigger than Earth</a:t>
            </a:r>
            <a:endParaRPr/>
          </a:p>
        </p:txBody>
      </p:sp>
      <p:sp>
        <p:nvSpPr>
          <p:cNvPr id="3556" name="Google Shape;3556;p101"/>
          <p:cNvSpPr txBox="1">
            <a:spLocks noGrp="1"/>
          </p:cNvSpPr>
          <p:nvPr>
            <p:ph type="title" idx="4"/>
          </p:nvPr>
        </p:nvSpPr>
        <p:spPr>
          <a:xfrm>
            <a:off x="6878425" y="1110850"/>
            <a:ext cx="1417200" cy="73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6"/>
                </a:solidFill>
              </a:rPr>
              <a:t>60%</a:t>
            </a:r>
            <a:endParaRPr>
              <a:solidFill>
                <a:schemeClr val="accent6"/>
              </a:solidFill>
            </a:endParaRPr>
          </a:p>
        </p:txBody>
      </p:sp>
      <p:sp>
        <p:nvSpPr>
          <p:cNvPr id="3557" name="Google Shape;3557;p101"/>
          <p:cNvSpPr txBox="1">
            <a:spLocks noGrp="1"/>
          </p:cNvSpPr>
          <p:nvPr>
            <p:ph type="subTitle" idx="5"/>
          </p:nvPr>
        </p:nvSpPr>
        <p:spPr>
          <a:xfrm>
            <a:off x="6878428" y="1646460"/>
            <a:ext cx="1417200" cy="58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astronauts on  Earth</a:t>
            </a:r>
            <a:endParaRPr/>
          </a:p>
        </p:txBody>
      </p:sp>
      <p:sp>
        <p:nvSpPr>
          <p:cNvPr id="3558" name="Google Shape;3558;p101"/>
          <p:cNvSpPr/>
          <p:nvPr/>
        </p:nvSpPr>
        <p:spPr>
          <a:xfrm rot="-5400000">
            <a:off x="2897700" y="799390"/>
            <a:ext cx="3348600" cy="3348600"/>
          </a:xfrm>
          <a:prstGeom prst="blockArc">
            <a:avLst>
              <a:gd name="adj1" fmla="val 5406198"/>
              <a:gd name="adj2" fmla="val 44855"/>
              <a:gd name="adj3" fmla="val 12462"/>
            </a:avLst>
          </a:pr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562"/>
        <p:cNvGrpSpPr/>
        <p:nvPr/>
      </p:nvGrpSpPr>
      <p:grpSpPr>
        <a:xfrm>
          <a:off x="0" y="0"/>
          <a:ext cx="0" cy="0"/>
          <a:chOff x="0" y="0"/>
          <a:chExt cx="0" cy="0"/>
        </a:xfrm>
      </p:grpSpPr>
      <p:sp>
        <p:nvSpPr>
          <p:cNvPr id="3563" name="Google Shape;3563;p102"/>
          <p:cNvSpPr txBox="1">
            <a:spLocks noGrp="1"/>
          </p:cNvSpPr>
          <p:nvPr>
            <p:ph type="title"/>
          </p:nvPr>
        </p:nvSpPr>
        <p:spPr>
          <a:xfrm>
            <a:off x="2345175" y="2091050"/>
            <a:ext cx="4453800" cy="91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24h 37m 23s</a:t>
            </a:r>
            <a:endParaRPr/>
          </a:p>
        </p:txBody>
      </p:sp>
      <p:sp>
        <p:nvSpPr>
          <p:cNvPr id="3564" name="Google Shape;3564;p102"/>
          <p:cNvSpPr txBox="1">
            <a:spLocks noGrp="1"/>
          </p:cNvSpPr>
          <p:nvPr>
            <p:ph type="subTitle" idx="1"/>
          </p:nvPr>
        </p:nvSpPr>
        <p:spPr>
          <a:xfrm>
            <a:off x="2345175" y="2782825"/>
            <a:ext cx="4453500" cy="2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Jupiter’s rotation period</a:t>
            </a:r>
            <a:endParaRPr/>
          </a:p>
        </p:txBody>
      </p:sp>
      <p:sp>
        <p:nvSpPr>
          <p:cNvPr id="3565" name="Google Shape;3565;p102"/>
          <p:cNvSpPr txBox="1">
            <a:spLocks noGrp="1"/>
          </p:cNvSpPr>
          <p:nvPr>
            <p:ph type="title" idx="2"/>
          </p:nvPr>
        </p:nvSpPr>
        <p:spPr>
          <a:xfrm>
            <a:off x="2345175" y="3642600"/>
            <a:ext cx="4453800" cy="91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3566" name="Google Shape;3566;p102"/>
          <p:cNvSpPr txBox="1">
            <a:spLocks noGrp="1"/>
          </p:cNvSpPr>
          <p:nvPr>
            <p:ph type="subTitle" idx="3"/>
          </p:nvPr>
        </p:nvSpPr>
        <p:spPr>
          <a:xfrm>
            <a:off x="2345175" y="4334375"/>
            <a:ext cx="4453500" cy="2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the distance between Earth and the Moon</a:t>
            </a:r>
            <a:endParaRPr/>
          </a:p>
        </p:txBody>
      </p:sp>
      <p:sp>
        <p:nvSpPr>
          <p:cNvPr id="3567" name="Google Shape;3567;p102"/>
          <p:cNvSpPr txBox="1">
            <a:spLocks noGrp="1"/>
          </p:cNvSpPr>
          <p:nvPr>
            <p:ph type="title" idx="4"/>
          </p:nvPr>
        </p:nvSpPr>
        <p:spPr>
          <a:xfrm>
            <a:off x="2345175" y="539500"/>
            <a:ext cx="4453800" cy="91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333,000.00</a:t>
            </a:r>
            <a:endParaRPr/>
          </a:p>
        </p:txBody>
      </p:sp>
      <p:sp>
        <p:nvSpPr>
          <p:cNvPr id="3568" name="Google Shape;3568;p102"/>
          <p:cNvSpPr txBox="1">
            <a:spLocks noGrp="1"/>
          </p:cNvSpPr>
          <p:nvPr>
            <p:ph type="subTitle" idx="5"/>
          </p:nvPr>
        </p:nvSpPr>
        <p:spPr>
          <a:xfrm>
            <a:off x="2345175" y="1231275"/>
            <a:ext cx="4453500" cy="2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earths is the Sun’s mass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572"/>
        <p:cNvGrpSpPr/>
        <p:nvPr/>
      </p:nvGrpSpPr>
      <p:grpSpPr>
        <a:xfrm>
          <a:off x="0" y="0"/>
          <a:ext cx="0" cy="0"/>
          <a:chOff x="0" y="0"/>
          <a:chExt cx="0" cy="0"/>
        </a:xfrm>
      </p:grpSpPr>
      <p:sp>
        <p:nvSpPr>
          <p:cNvPr id="3573" name="Google Shape;3573;p103"/>
          <p:cNvSpPr txBox="1">
            <a:spLocks noGrp="1"/>
          </p:cNvSpPr>
          <p:nvPr>
            <p:ph type="title"/>
          </p:nvPr>
        </p:nvSpPr>
        <p:spPr>
          <a:xfrm>
            <a:off x="713225" y="2947500"/>
            <a:ext cx="3858300" cy="91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24h 37m 23s</a:t>
            </a:r>
            <a:endParaRPr/>
          </a:p>
        </p:txBody>
      </p:sp>
      <p:sp>
        <p:nvSpPr>
          <p:cNvPr id="3574" name="Google Shape;3574;p103"/>
          <p:cNvSpPr txBox="1">
            <a:spLocks noGrp="1"/>
          </p:cNvSpPr>
          <p:nvPr>
            <p:ph type="subTitle" idx="1"/>
          </p:nvPr>
        </p:nvSpPr>
        <p:spPr>
          <a:xfrm>
            <a:off x="713225" y="3712464"/>
            <a:ext cx="3858000" cy="27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Jupiter’s rotation period</a:t>
            </a:r>
            <a:endParaRPr/>
          </a:p>
        </p:txBody>
      </p:sp>
      <p:sp>
        <p:nvSpPr>
          <p:cNvPr id="3575" name="Google Shape;3575;p103"/>
          <p:cNvSpPr txBox="1">
            <a:spLocks noGrp="1"/>
          </p:cNvSpPr>
          <p:nvPr>
            <p:ph type="title" idx="2"/>
          </p:nvPr>
        </p:nvSpPr>
        <p:spPr>
          <a:xfrm>
            <a:off x="4572175" y="1389175"/>
            <a:ext cx="3858600" cy="912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386,000 km</a:t>
            </a:r>
            <a:endParaRPr/>
          </a:p>
        </p:txBody>
      </p:sp>
      <p:sp>
        <p:nvSpPr>
          <p:cNvPr id="3576" name="Google Shape;3576;p103"/>
          <p:cNvSpPr txBox="1">
            <a:spLocks noGrp="1"/>
          </p:cNvSpPr>
          <p:nvPr>
            <p:ph type="subTitle" idx="3"/>
          </p:nvPr>
        </p:nvSpPr>
        <p:spPr>
          <a:xfrm>
            <a:off x="4572000" y="2157175"/>
            <a:ext cx="3858600" cy="274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is the distance to the Moon</a:t>
            </a:r>
            <a:endParaRPr/>
          </a:p>
          <a:p>
            <a:pPr marL="0" lvl="0" indent="0" algn="r" rtl="0">
              <a:spcBef>
                <a:spcPts val="0"/>
              </a:spcBef>
              <a:spcAft>
                <a:spcPts val="0"/>
              </a:spcAft>
              <a:buNone/>
            </a:pPr>
            <a:endParaRPr/>
          </a:p>
          <a:p>
            <a:pPr marL="0" lvl="0" indent="0" algn="r" rtl="0">
              <a:spcBef>
                <a:spcPts val="0"/>
              </a:spcBef>
              <a:spcAft>
                <a:spcPts val="0"/>
              </a:spcAft>
              <a:buNone/>
            </a:pPr>
            <a:endParaRPr/>
          </a:p>
        </p:txBody>
      </p:sp>
      <p:sp>
        <p:nvSpPr>
          <p:cNvPr id="3577" name="Google Shape;3577;p103"/>
          <p:cNvSpPr txBox="1">
            <a:spLocks noGrp="1"/>
          </p:cNvSpPr>
          <p:nvPr>
            <p:ph type="title" idx="4"/>
          </p:nvPr>
        </p:nvSpPr>
        <p:spPr>
          <a:xfrm>
            <a:off x="713225" y="1389200"/>
            <a:ext cx="3858600" cy="91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333,000.00</a:t>
            </a:r>
            <a:endParaRPr/>
          </a:p>
        </p:txBody>
      </p:sp>
      <p:sp>
        <p:nvSpPr>
          <p:cNvPr id="3578" name="Google Shape;3578;p103"/>
          <p:cNvSpPr txBox="1">
            <a:spLocks noGrp="1"/>
          </p:cNvSpPr>
          <p:nvPr>
            <p:ph type="subTitle" idx="5"/>
          </p:nvPr>
        </p:nvSpPr>
        <p:spPr>
          <a:xfrm>
            <a:off x="713225" y="2157175"/>
            <a:ext cx="3858300" cy="27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earths is the Sun’s mass</a:t>
            </a:r>
            <a:endParaRPr/>
          </a:p>
        </p:txBody>
      </p:sp>
      <p:sp>
        <p:nvSpPr>
          <p:cNvPr id="3579" name="Google Shape;3579;p103"/>
          <p:cNvSpPr txBox="1">
            <a:spLocks noGrp="1"/>
          </p:cNvSpPr>
          <p:nvPr>
            <p:ph type="title" idx="6"/>
          </p:nvPr>
        </p:nvSpPr>
        <p:spPr>
          <a:xfrm>
            <a:off x="4572175" y="2945200"/>
            <a:ext cx="3858600" cy="912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49,572 km</a:t>
            </a:r>
            <a:endParaRPr/>
          </a:p>
        </p:txBody>
      </p:sp>
      <p:sp>
        <p:nvSpPr>
          <p:cNvPr id="3580" name="Google Shape;3580;p103"/>
          <p:cNvSpPr txBox="1">
            <a:spLocks noGrp="1"/>
          </p:cNvSpPr>
          <p:nvPr>
            <p:ph type="subTitle" idx="7"/>
          </p:nvPr>
        </p:nvSpPr>
        <p:spPr>
          <a:xfrm>
            <a:off x="4572175" y="3713200"/>
            <a:ext cx="3858300" cy="274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is Neptune’s diameter</a:t>
            </a:r>
            <a:endParaRPr/>
          </a:p>
        </p:txBody>
      </p:sp>
      <p:cxnSp>
        <p:nvCxnSpPr>
          <p:cNvPr id="3581" name="Google Shape;3581;p103"/>
          <p:cNvCxnSpPr/>
          <p:nvPr/>
        </p:nvCxnSpPr>
        <p:spPr>
          <a:xfrm rot="10800000">
            <a:off x="837175" y="2202775"/>
            <a:ext cx="2881200" cy="0"/>
          </a:xfrm>
          <a:prstGeom prst="straightConnector1">
            <a:avLst/>
          </a:prstGeom>
          <a:noFill/>
          <a:ln w="28575" cap="flat" cmpd="sng">
            <a:solidFill>
              <a:schemeClr val="accent4"/>
            </a:solidFill>
            <a:prstDash val="solid"/>
            <a:round/>
            <a:headEnd type="none" w="med" len="med"/>
            <a:tailEnd type="none" w="med" len="med"/>
          </a:ln>
        </p:spPr>
      </p:cxnSp>
      <p:cxnSp>
        <p:nvCxnSpPr>
          <p:cNvPr id="3582" name="Google Shape;3582;p103"/>
          <p:cNvCxnSpPr/>
          <p:nvPr/>
        </p:nvCxnSpPr>
        <p:spPr>
          <a:xfrm rot="10800000">
            <a:off x="837050" y="3758075"/>
            <a:ext cx="3371100" cy="0"/>
          </a:xfrm>
          <a:prstGeom prst="straightConnector1">
            <a:avLst/>
          </a:prstGeom>
          <a:noFill/>
          <a:ln w="28575" cap="flat" cmpd="sng">
            <a:solidFill>
              <a:schemeClr val="accent2"/>
            </a:solidFill>
            <a:prstDash val="solid"/>
            <a:round/>
            <a:headEnd type="none" w="med" len="med"/>
            <a:tailEnd type="none" w="med" len="med"/>
          </a:ln>
        </p:spPr>
      </p:cxnSp>
      <p:cxnSp>
        <p:nvCxnSpPr>
          <p:cNvPr id="3583" name="Google Shape;3583;p103"/>
          <p:cNvCxnSpPr/>
          <p:nvPr/>
        </p:nvCxnSpPr>
        <p:spPr>
          <a:xfrm rot="10800000">
            <a:off x="5249375" y="2202775"/>
            <a:ext cx="3083100" cy="0"/>
          </a:xfrm>
          <a:prstGeom prst="straightConnector1">
            <a:avLst/>
          </a:prstGeom>
          <a:noFill/>
          <a:ln w="28575" cap="flat" cmpd="sng">
            <a:solidFill>
              <a:schemeClr val="accent6"/>
            </a:solidFill>
            <a:prstDash val="solid"/>
            <a:round/>
            <a:headEnd type="none" w="med" len="med"/>
            <a:tailEnd type="none" w="med" len="med"/>
          </a:ln>
        </p:spPr>
      </p:cxnSp>
      <p:cxnSp>
        <p:nvCxnSpPr>
          <p:cNvPr id="3584" name="Google Shape;3584;p103"/>
          <p:cNvCxnSpPr/>
          <p:nvPr/>
        </p:nvCxnSpPr>
        <p:spPr>
          <a:xfrm rot="10800000">
            <a:off x="5601575" y="3758075"/>
            <a:ext cx="2730900" cy="0"/>
          </a:xfrm>
          <a:prstGeom prst="straightConnector1">
            <a:avLst/>
          </a:prstGeom>
          <a:noFill/>
          <a:ln w="28575" cap="flat" cmpd="sng">
            <a:solidFill>
              <a:schemeClr val="accent3"/>
            </a:solidFill>
            <a:prstDash val="solid"/>
            <a:round/>
            <a:headEnd type="none" w="med" len="med"/>
            <a:tailEnd type="none" w="med" len="med"/>
          </a:ln>
        </p:spPr>
      </p:cxn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588"/>
        <p:cNvGrpSpPr/>
        <p:nvPr/>
      </p:nvGrpSpPr>
      <p:grpSpPr>
        <a:xfrm>
          <a:off x="0" y="0"/>
          <a:ext cx="0" cy="0"/>
          <a:chOff x="0" y="0"/>
          <a:chExt cx="0" cy="0"/>
        </a:xfrm>
      </p:grpSpPr>
      <p:sp>
        <p:nvSpPr>
          <p:cNvPr id="3589" name="Google Shape;3589;p104"/>
          <p:cNvSpPr txBox="1">
            <a:spLocks noGrp="1"/>
          </p:cNvSpPr>
          <p:nvPr>
            <p:ph type="title"/>
          </p:nvPr>
        </p:nvSpPr>
        <p:spPr>
          <a:xfrm>
            <a:off x="5355638" y="1441125"/>
            <a:ext cx="2944500" cy="986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DESKTOP SOFTWARE</a:t>
            </a:r>
            <a:endParaRPr sz="3000"/>
          </a:p>
        </p:txBody>
      </p:sp>
      <p:sp>
        <p:nvSpPr>
          <p:cNvPr id="3590" name="Google Shape;3590;p104"/>
          <p:cNvSpPr txBox="1">
            <a:spLocks noGrp="1"/>
          </p:cNvSpPr>
          <p:nvPr>
            <p:ph type="subTitle" idx="1"/>
          </p:nvPr>
        </p:nvSpPr>
        <p:spPr>
          <a:xfrm>
            <a:off x="5355638" y="2577675"/>
            <a:ext cx="2944500" cy="11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3591" name="Google Shape;3591;p104"/>
          <p:cNvGrpSpPr/>
          <p:nvPr/>
        </p:nvGrpSpPr>
        <p:grpSpPr>
          <a:xfrm>
            <a:off x="1121946" y="1168259"/>
            <a:ext cx="3702073" cy="2832487"/>
            <a:chOff x="3453125" y="762775"/>
            <a:chExt cx="4765800" cy="3646353"/>
          </a:xfrm>
        </p:grpSpPr>
        <p:sp>
          <p:nvSpPr>
            <p:cNvPr id="3592" name="Google Shape;3592;p104"/>
            <p:cNvSpPr/>
            <p:nvPr/>
          </p:nvSpPr>
          <p:spPr>
            <a:xfrm>
              <a:off x="3586250" y="883825"/>
              <a:ext cx="4503600" cy="274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04"/>
            <p:cNvSpPr/>
            <p:nvPr/>
          </p:nvSpPr>
          <p:spPr>
            <a:xfrm>
              <a:off x="5009317" y="3734378"/>
              <a:ext cx="1649675" cy="674750"/>
            </a:xfrm>
            <a:custGeom>
              <a:avLst/>
              <a:gdLst/>
              <a:ahLst/>
              <a:cxnLst/>
              <a:rect l="l" t="t" r="r" b="b"/>
              <a:pathLst>
                <a:path w="65987" h="26990" extrusionOk="0">
                  <a:moveTo>
                    <a:pt x="13400" y="0"/>
                  </a:moveTo>
                  <a:cubicBezTo>
                    <a:pt x="13072" y="2226"/>
                    <a:pt x="12648" y="9953"/>
                    <a:pt x="11434" y="13356"/>
                  </a:cubicBezTo>
                  <a:cubicBezTo>
                    <a:pt x="10220" y="16759"/>
                    <a:pt x="7872" y="18583"/>
                    <a:pt x="6114" y="20418"/>
                  </a:cubicBezTo>
                  <a:cubicBezTo>
                    <a:pt x="4356" y="22253"/>
                    <a:pt x="1863" y="23370"/>
                    <a:pt x="885" y="24364"/>
                  </a:cubicBezTo>
                  <a:cubicBezTo>
                    <a:pt x="-93" y="25358"/>
                    <a:pt x="-184" y="25968"/>
                    <a:pt x="244" y="26381"/>
                  </a:cubicBezTo>
                  <a:cubicBezTo>
                    <a:pt x="672" y="26794"/>
                    <a:pt x="794" y="26764"/>
                    <a:pt x="3454" y="26841"/>
                  </a:cubicBezTo>
                  <a:cubicBezTo>
                    <a:pt x="6114" y="26918"/>
                    <a:pt x="10914" y="26841"/>
                    <a:pt x="16204" y="26841"/>
                  </a:cubicBezTo>
                  <a:cubicBezTo>
                    <a:pt x="21494" y="26841"/>
                    <a:pt x="28619" y="26841"/>
                    <a:pt x="35193" y="26841"/>
                  </a:cubicBezTo>
                  <a:cubicBezTo>
                    <a:pt x="41767" y="26841"/>
                    <a:pt x="50772" y="26841"/>
                    <a:pt x="55649" y="26841"/>
                  </a:cubicBezTo>
                  <a:cubicBezTo>
                    <a:pt x="60526" y="26841"/>
                    <a:pt x="62744" y="27178"/>
                    <a:pt x="64456" y="26841"/>
                  </a:cubicBezTo>
                  <a:cubicBezTo>
                    <a:pt x="66168" y="26505"/>
                    <a:pt x="66046" y="25418"/>
                    <a:pt x="65923" y="24822"/>
                  </a:cubicBezTo>
                  <a:cubicBezTo>
                    <a:pt x="65801" y="24226"/>
                    <a:pt x="65342" y="24838"/>
                    <a:pt x="63721" y="23263"/>
                  </a:cubicBezTo>
                  <a:cubicBezTo>
                    <a:pt x="62100" y="21688"/>
                    <a:pt x="57988" y="18584"/>
                    <a:pt x="56199" y="15373"/>
                  </a:cubicBezTo>
                  <a:cubicBezTo>
                    <a:pt x="54410" y="12163"/>
                    <a:pt x="53489" y="6460"/>
                    <a:pt x="52989" y="4000"/>
                  </a:cubicBezTo>
                  <a:cubicBezTo>
                    <a:pt x="52489" y="1540"/>
                    <a:pt x="53164" y="1178"/>
                    <a:pt x="53199" y="614"/>
                  </a:cubicBezTo>
                </a:path>
              </a:pathLst>
            </a:custGeom>
            <a:solidFill>
              <a:schemeClr val="lt2"/>
            </a:solidFill>
            <a:ln>
              <a:noFill/>
            </a:ln>
          </p:spPr>
          <p:txBody>
            <a:bodyPr/>
            <a:lstStyle/>
            <a:p>
              <a:endParaRPr lang="en-GB"/>
            </a:p>
          </p:txBody>
        </p:sp>
        <p:sp>
          <p:nvSpPr>
            <p:cNvPr id="3594" name="Google Shape;3594;p104"/>
            <p:cNvSpPr/>
            <p:nvPr/>
          </p:nvSpPr>
          <p:spPr>
            <a:xfrm>
              <a:off x="3453125" y="762775"/>
              <a:ext cx="4765800" cy="2990100"/>
            </a:xfrm>
            <a:prstGeom prst="roundRect">
              <a:avLst>
                <a:gd name="adj" fmla="val 328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95" name="Google Shape;3595;p104"/>
          <p:cNvPicPr preferRelativeResize="0"/>
          <p:nvPr/>
        </p:nvPicPr>
        <p:blipFill rotWithShape="1">
          <a:blip r:embed="rId3">
            <a:alphaModFix/>
          </a:blip>
          <a:srcRect l="3823" r="3823"/>
          <a:stretch/>
        </p:blipFill>
        <p:spPr>
          <a:xfrm>
            <a:off x="1232636" y="1267535"/>
            <a:ext cx="3490740" cy="212646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599"/>
        <p:cNvGrpSpPr/>
        <p:nvPr/>
      </p:nvGrpSpPr>
      <p:grpSpPr>
        <a:xfrm>
          <a:off x="0" y="0"/>
          <a:ext cx="0" cy="0"/>
          <a:chOff x="0" y="0"/>
          <a:chExt cx="0" cy="0"/>
        </a:xfrm>
      </p:grpSpPr>
      <p:sp>
        <p:nvSpPr>
          <p:cNvPr id="3600" name="Google Shape;3600;p105"/>
          <p:cNvSpPr txBox="1">
            <a:spLocks noGrp="1"/>
          </p:cNvSpPr>
          <p:nvPr>
            <p:ph type="title"/>
          </p:nvPr>
        </p:nvSpPr>
        <p:spPr>
          <a:xfrm flipH="1">
            <a:off x="1342550" y="1770450"/>
            <a:ext cx="2944500" cy="61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APP</a:t>
            </a:r>
            <a:endParaRPr/>
          </a:p>
        </p:txBody>
      </p:sp>
      <p:sp>
        <p:nvSpPr>
          <p:cNvPr id="3601" name="Google Shape;3601;p105"/>
          <p:cNvSpPr txBox="1">
            <a:spLocks noGrp="1"/>
          </p:cNvSpPr>
          <p:nvPr>
            <p:ph type="subTitle" idx="1"/>
          </p:nvPr>
        </p:nvSpPr>
        <p:spPr>
          <a:xfrm flipH="1">
            <a:off x="1342550" y="2387550"/>
            <a:ext cx="2944500" cy="98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3602" name="Google Shape;3602;p105"/>
          <p:cNvGrpSpPr/>
          <p:nvPr/>
        </p:nvGrpSpPr>
        <p:grpSpPr>
          <a:xfrm>
            <a:off x="5296358" y="1257547"/>
            <a:ext cx="2433345" cy="3346017"/>
            <a:chOff x="4615624" y="539473"/>
            <a:chExt cx="1477800" cy="2032200"/>
          </a:xfrm>
        </p:grpSpPr>
        <p:sp>
          <p:nvSpPr>
            <p:cNvPr id="3603" name="Google Shape;3603;p105"/>
            <p:cNvSpPr/>
            <p:nvPr/>
          </p:nvSpPr>
          <p:spPr>
            <a:xfrm>
              <a:off x="4615624" y="539473"/>
              <a:ext cx="1477800" cy="2032200"/>
            </a:xfrm>
            <a:prstGeom prst="roundRect">
              <a:avLst>
                <a:gd name="adj" fmla="val 4846"/>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04" name="Google Shape;3604;p105"/>
            <p:cNvPicPr preferRelativeResize="0"/>
            <p:nvPr/>
          </p:nvPicPr>
          <p:blipFill rotWithShape="1">
            <a:blip r:embed="rId3">
              <a:alphaModFix/>
            </a:blip>
            <a:srcRect r="7080"/>
            <a:stretch/>
          </p:blipFill>
          <p:spPr>
            <a:xfrm>
              <a:off x="4727779" y="659636"/>
              <a:ext cx="1255343" cy="1801344"/>
            </a:xfrm>
            <a:prstGeom prst="rect">
              <a:avLst/>
            </a:prstGeom>
            <a:noFill/>
            <a:ln>
              <a:noFill/>
            </a:ln>
          </p:spPr>
        </p:pic>
        <p:grpSp>
          <p:nvGrpSpPr>
            <p:cNvPr id="3605" name="Google Shape;3605;p105"/>
            <p:cNvGrpSpPr/>
            <p:nvPr/>
          </p:nvGrpSpPr>
          <p:grpSpPr>
            <a:xfrm>
              <a:off x="5303690" y="580984"/>
              <a:ext cx="101732" cy="1960509"/>
              <a:chOff x="515525" y="801325"/>
              <a:chExt cx="184800" cy="3561325"/>
            </a:xfrm>
          </p:grpSpPr>
          <p:sp>
            <p:nvSpPr>
              <p:cNvPr id="3606" name="Google Shape;3606;p105"/>
              <p:cNvSpPr/>
              <p:nvPr/>
            </p:nvSpPr>
            <p:spPr>
              <a:xfrm>
                <a:off x="515525" y="4253150"/>
                <a:ext cx="184800" cy="1095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05"/>
              <p:cNvSpPr/>
              <p:nvPr/>
            </p:nvSpPr>
            <p:spPr>
              <a:xfrm>
                <a:off x="577175" y="801325"/>
                <a:ext cx="61500" cy="61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608" name="Google Shape;3608;p105"/>
          <p:cNvCxnSpPr/>
          <p:nvPr/>
        </p:nvCxnSpPr>
        <p:spPr>
          <a:xfrm rot="10800000">
            <a:off x="1266350" y="-1643875"/>
            <a:ext cx="0" cy="504990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25">
          <a:extLst>
            <a:ext uri="{FF2B5EF4-FFF2-40B4-BE49-F238E27FC236}">
              <a16:creationId xmlns:a16="http://schemas.microsoft.com/office/drawing/2014/main" id="{7420F5FF-EBF5-D2DE-F0D4-52E1E39CD050}"/>
            </a:ext>
          </a:extLst>
        </p:cNvPr>
        <p:cNvGrpSpPr/>
        <p:nvPr/>
      </p:nvGrpSpPr>
      <p:grpSpPr>
        <a:xfrm>
          <a:off x="0" y="0"/>
          <a:ext cx="0" cy="0"/>
          <a:chOff x="0" y="0"/>
          <a:chExt cx="0" cy="0"/>
        </a:xfrm>
      </p:grpSpPr>
      <p:sp>
        <p:nvSpPr>
          <p:cNvPr id="2126" name="Google Shape;2126;p63">
            <a:extLst>
              <a:ext uri="{FF2B5EF4-FFF2-40B4-BE49-F238E27FC236}">
                <a16:creationId xmlns:a16="http://schemas.microsoft.com/office/drawing/2014/main" id="{FA1E3CD4-67D8-F1F7-9AD1-04C16C62E430}"/>
              </a:ext>
            </a:extLst>
          </p:cNvPr>
          <p:cNvSpPr txBox="1">
            <a:spLocks noGrp="1"/>
          </p:cNvSpPr>
          <p:nvPr>
            <p:ph type="title"/>
          </p:nvPr>
        </p:nvSpPr>
        <p:spPr>
          <a:xfrm>
            <a:off x="3016200" y="1122100"/>
            <a:ext cx="3527100" cy="13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5400" dirty="0" err="1"/>
              <a:t>Verification</a:t>
            </a:r>
            <a:r>
              <a:rPr lang="fr-FR" sz="5400" dirty="0"/>
              <a:t> of the solutions</a:t>
            </a:r>
            <a:endParaRPr sz="5400" dirty="0"/>
          </a:p>
        </p:txBody>
      </p:sp>
      <p:sp>
        <p:nvSpPr>
          <p:cNvPr id="2127" name="Google Shape;2127;p63">
            <a:extLst>
              <a:ext uri="{FF2B5EF4-FFF2-40B4-BE49-F238E27FC236}">
                <a16:creationId xmlns:a16="http://schemas.microsoft.com/office/drawing/2014/main" id="{85C7B87A-44BC-98F0-B52C-69ABDCBFF329}"/>
              </a:ext>
            </a:extLst>
          </p:cNvPr>
          <p:cNvSpPr txBox="1">
            <a:spLocks noGrp="1"/>
          </p:cNvSpPr>
          <p:nvPr>
            <p:ph type="title" idx="2"/>
          </p:nvPr>
        </p:nvSpPr>
        <p:spPr>
          <a:xfrm>
            <a:off x="1399800" y="1122100"/>
            <a:ext cx="14640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03</a:t>
            </a:r>
            <a:endParaRPr dirty="0"/>
          </a:p>
        </p:txBody>
      </p:sp>
      <p:sp>
        <p:nvSpPr>
          <p:cNvPr id="2128" name="Google Shape;2128;p63">
            <a:extLst>
              <a:ext uri="{FF2B5EF4-FFF2-40B4-BE49-F238E27FC236}">
                <a16:creationId xmlns:a16="http://schemas.microsoft.com/office/drawing/2014/main" id="{E226CB0F-DCA6-F3B1-050F-FEC1EDA55909}"/>
              </a:ext>
            </a:extLst>
          </p:cNvPr>
          <p:cNvSpPr txBox="1">
            <a:spLocks noGrp="1"/>
          </p:cNvSpPr>
          <p:nvPr>
            <p:ph type="subTitle" idx="1"/>
          </p:nvPr>
        </p:nvSpPr>
        <p:spPr>
          <a:xfrm>
            <a:off x="3016200" y="3114965"/>
            <a:ext cx="4574897" cy="58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Defining and applying methods for verification of the obtained results</a:t>
            </a:r>
            <a:endParaRPr dirty="0"/>
          </a:p>
        </p:txBody>
      </p:sp>
    </p:spTree>
    <p:extLst>
      <p:ext uri="{BB962C8B-B14F-4D97-AF65-F5344CB8AC3E}">
        <p14:creationId xmlns:p14="http://schemas.microsoft.com/office/powerpoint/2010/main" val="345003186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612"/>
        <p:cNvGrpSpPr/>
        <p:nvPr/>
      </p:nvGrpSpPr>
      <p:grpSpPr>
        <a:xfrm>
          <a:off x="0" y="0"/>
          <a:ext cx="0" cy="0"/>
          <a:chOff x="0" y="0"/>
          <a:chExt cx="0" cy="0"/>
        </a:xfrm>
      </p:grpSpPr>
      <p:sp>
        <p:nvSpPr>
          <p:cNvPr id="3613" name="Google Shape;3613;p106"/>
          <p:cNvSpPr txBox="1">
            <a:spLocks noGrp="1"/>
          </p:cNvSpPr>
          <p:nvPr>
            <p:ph type="title"/>
          </p:nvPr>
        </p:nvSpPr>
        <p:spPr>
          <a:xfrm flipH="1">
            <a:off x="1859026" y="1441125"/>
            <a:ext cx="2944500" cy="986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MOBILE WEB</a:t>
            </a:r>
            <a:endParaRPr/>
          </a:p>
        </p:txBody>
      </p:sp>
      <p:sp>
        <p:nvSpPr>
          <p:cNvPr id="3614" name="Google Shape;3614;p106"/>
          <p:cNvSpPr txBox="1">
            <a:spLocks noGrp="1"/>
          </p:cNvSpPr>
          <p:nvPr>
            <p:ph type="subTitle" idx="1"/>
          </p:nvPr>
        </p:nvSpPr>
        <p:spPr>
          <a:xfrm flipH="1">
            <a:off x="1859026" y="2577675"/>
            <a:ext cx="2944500" cy="112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delete this one, add yours and center it properly</a:t>
            </a:r>
            <a:endParaRPr/>
          </a:p>
        </p:txBody>
      </p:sp>
      <p:grpSp>
        <p:nvGrpSpPr>
          <p:cNvPr id="3615" name="Google Shape;3615;p106"/>
          <p:cNvGrpSpPr/>
          <p:nvPr/>
        </p:nvGrpSpPr>
        <p:grpSpPr>
          <a:xfrm>
            <a:off x="5587186" y="881991"/>
            <a:ext cx="1697788" cy="3385689"/>
            <a:chOff x="6629223" y="539495"/>
            <a:chExt cx="1019019" cy="2031982"/>
          </a:xfrm>
        </p:grpSpPr>
        <p:sp>
          <p:nvSpPr>
            <p:cNvPr id="3616" name="Google Shape;3616;p106"/>
            <p:cNvSpPr/>
            <p:nvPr/>
          </p:nvSpPr>
          <p:spPr>
            <a:xfrm>
              <a:off x="6629223" y="539495"/>
              <a:ext cx="1019019" cy="2031982"/>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17" name="Google Shape;3617;p106"/>
            <p:cNvPicPr preferRelativeResize="0"/>
            <p:nvPr/>
          </p:nvPicPr>
          <p:blipFill rotWithShape="1">
            <a:blip r:embed="rId3">
              <a:alphaModFix/>
            </a:blip>
            <a:srcRect l="209" r="199"/>
            <a:stretch/>
          </p:blipFill>
          <p:spPr>
            <a:xfrm>
              <a:off x="6658757" y="696752"/>
              <a:ext cx="960050" cy="1714250"/>
            </a:xfrm>
            <a:prstGeom prst="rect">
              <a:avLst/>
            </a:prstGeom>
            <a:noFill/>
            <a:ln>
              <a:noFill/>
            </a:ln>
          </p:spPr>
        </p:pic>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621"/>
        <p:cNvGrpSpPr/>
        <p:nvPr/>
      </p:nvGrpSpPr>
      <p:grpSpPr>
        <a:xfrm>
          <a:off x="0" y="0"/>
          <a:ext cx="0" cy="0"/>
          <a:chOff x="0" y="0"/>
          <a:chExt cx="0" cy="0"/>
        </a:xfrm>
      </p:grpSpPr>
      <p:sp>
        <p:nvSpPr>
          <p:cNvPr id="3622" name="Google Shape;3622;p107"/>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CONTACT</a:t>
            </a:r>
            <a:endParaRPr/>
          </a:p>
        </p:txBody>
      </p:sp>
      <p:cxnSp>
        <p:nvCxnSpPr>
          <p:cNvPr id="3623" name="Google Shape;3623;p107"/>
          <p:cNvCxnSpPr/>
          <p:nvPr/>
        </p:nvCxnSpPr>
        <p:spPr>
          <a:xfrm>
            <a:off x="2674075" y="2091850"/>
            <a:ext cx="4339200" cy="0"/>
          </a:xfrm>
          <a:prstGeom prst="straightConnector1">
            <a:avLst/>
          </a:prstGeom>
          <a:noFill/>
          <a:ln w="19050" cap="flat" cmpd="sng">
            <a:solidFill>
              <a:schemeClr val="dk2"/>
            </a:solidFill>
            <a:prstDash val="solid"/>
            <a:round/>
            <a:headEnd type="none" w="med" len="med"/>
            <a:tailEnd type="none" w="med" len="med"/>
          </a:ln>
        </p:spPr>
      </p:cxnSp>
      <p:sp>
        <p:nvSpPr>
          <p:cNvPr id="3624" name="Google Shape;3624;p107"/>
          <p:cNvSpPr txBox="1"/>
          <p:nvPr/>
        </p:nvSpPr>
        <p:spPr>
          <a:xfrm>
            <a:off x="2674075" y="1702150"/>
            <a:ext cx="19629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ADDRESS</a:t>
            </a:r>
            <a:endParaRPr>
              <a:solidFill>
                <a:schemeClr val="dk1"/>
              </a:solidFill>
              <a:latin typeface="Barlow Condensed SemiBold"/>
              <a:ea typeface="Barlow Condensed SemiBold"/>
              <a:cs typeface="Barlow Condensed SemiBold"/>
              <a:sym typeface="Barlow Condensed SemiBold"/>
            </a:endParaRPr>
          </a:p>
        </p:txBody>
      </p:sp>
      <p:sp>
        <p:nvSpPr>
          <p:cNvPr id="3625" name="Google Shape;3625;p107"/>
          <p:cNvSpPr txBox="1"/>
          <p:nvPr/>
        </p:nvSpPr>
        <p:spPr>
          <a:xfrm>
            <a:off x="4670775" y="1702150"/>
            <a:ext cx="23424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Your address here</a:t>
            </a:r>
            <a:endParaRPr sz="1100">
              <a:solidFill>
                <a:schemeClr val="dk1"/>
              </a:solidFill>
              <a:latin typeface="Arvo"/>
              <a:ea typeface="Arvo"/>
              <a:cs typeface="Arvo"/>
              <a:sym typeface="Arvo"/>
            </a:endParaRPr>
          </a:p>
        </p:txBody>
      </p:sp>
      <p:grpSp>
        <p:nvGrpSpPr>
          <p:cNvPr id="3626" name="Google Shape;3626;p107"/>
          <p:cNvGrpSpPr/>
          <p:nvPr/>
        </p:nvGrpSpPr>
        <p:grpSpPr>
          <a:xfrm>
            <a:off x="917250" y="2080575"/>
            <a:ext cx="980695" cy="982361"/>
            <a:chOff x="917250" y="2080575"/>
            <a:chExt cx="980695" cy="982361"/>
          </a:xfrm>
        </p:grpSpPr>
        <p:grpSp>
          <p:nvGrpSpPr>
            <p:cNvPr id="3627" name="Google Shape;3627;p107"/>
            <p:cNvGrpSpPr/>
            <p:nvPr/>
          </p:nvGrpSpPr>
          <p:grpSpPr>
            <a:xfrm>
              <a:off x="917250" y="2080575"/>
              <a:ext cx="980695" cy="982361"/>
              <a:chOff x="917250" y="2165250"/>
              <a:chExt cx="980695" cy="982361"/>
            </a:xfrm>
          </p:grpSpPr>
          <p:sp>
            <p:nvSpPr>
              <p:cNvPr id="3628" name="Google Shape;3628;p107"/>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07"/>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107"/>
            <p:cNvGrpSpPr/>
            <p:nvPr/>
          </p:nvGrpSpPr>
          <p:grpSpPr>
            <a:xfrm>
              <a:off x="1259836" y="2404415"/>
              <a:ext cx="295536" cy="334667"/>
              <a:chOff x="-57950750" y="2296300"/>
              <a:chExt cx="279625" cy="316650"/>
            </a:xfrm>
          </p:grpSpPr>
          <p:sp>
            <p:nvSpPr>
              <p:cNvPr id="3631" name="Google Shape;3631;p10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0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0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0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635" name="Google Shape;3635;p107"/>
          <p:cNvCxnSpPr/>
          <p:nvPr/>
        </p:nvCxnSpPr>
        <p:spPr>
          <a:xfrm>
            <a:off x="2674075" y="2545050"/>
            <a:ext cx="4339200" cy="0"/>
          </a:xfrm>
          <a:prstGeom prst="straightConnector1">
            <a:avLst/>
          </a:prstGeom>
          <a:noFill/>
          <a:ln w="19050" cap="flat" cmpd="sng">
            <a:solidFill>
              <a:schemeClr val="dk2"/>
            </a:solidFill>
            <a:prstDash val="solid"/>
            <a:round/>
            <a:headEnd type="none" w="med" len="med"/>
            <a:tailEnd type="none" w="med" len="med"/>
          </a:ln>
        </p:spPr>
      </p:cxnSp>
      <p:sp>
        <p:nvSpPr>
          <p:cNvPr id="3636" name="Google Shape;3636;p107"/>
          <p:cNvSpPr txBox="1"/>
          <p:nvPr/>
        </p:nvSpPr>
        <p:spPr>
          <a:xfrm>
            <a:off x="2674075" y="2155350"/>
            <a:ext cx="19629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PHONE</a:t>
            </a:r>
            <a:endParaRPr>
              <a:solidFill>
                <a:schemeClr val="dk1"/>
              </a:solidFill>
              <a:latin typeface="Barlow Condensed SemiBold"/>
              <a:ea typeface="Barlow Condensed SemiBold"/>
              <a:cs typeface="Barlow Condensed SemiBold"/>
              <a:sym typeface="Barlow Condensed SemiBold"/>
            </a:endParaRPr>
          </a:p>
        </p:txBody>
      </p:sp>
      <p:sp>
        <p:nvSpPr>
          <p:cNvPr id="3637" name="Google Shape;3637;p107"/>
          <p:cNvSpPr txBox="1"/>
          <p:nvPr/>
        </p:nvSpPr>
        <p:spPr>
          <a:xfrm>
            <a:off x="4670775" y="2155350"/>
            <a:ext cx="23424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sz="1100">
              <a:solidFill>
                <a:schemeClr val="dk1"/>
              </a:solidFill>
              <a:latin typeface="Arvo"/>
              <a:ea typeface="Arvo"/>
              <a:cs typeface="Arvo"/>
              <a:sym typeface="Arvo"/>
            </a:endParaRPr>
          </a:p>
        </p:txBody>
      </p:sp>
      <p:cxnSp>
        <p:nvCxnSpPr>
          <p:cNvPr id="3638" name="Google Shape;3638;p107"/>
          <p:cNvCxnSpPr/>
          <p:nvPr/>
        </p:nvCxnSpPr>
        <p:spPr>
          <a:xfrm>
            <a:off x="2674075" y="2998250"/>
            <a:ext cx="4339200" cy="0"/>
          </a:xfrm>
          <a:prstGeom prst="straightConnector1">
            <a:avLst/>
          </a:prstGeom>
          <a:noFill/>
          <a:ln w="19050" cap="flat" cmpd="sng">
            <a:solidFill>
              <a:schemeClr val="dk2"/>
            </a:solidFill>
            <a:prstDash val="solid"/>
            <a:round/>
            <a:headEnd type="none" w="med" len="med"/>
            <a:tailEnd type="none" w="med" len="med"/>
          </a:ln>
        </p:spPr>
      </p:cxnSp>
      <p:sp>
        <p:nvSpPr>
          <p:cNvPr id="3639" name="Google Shape;3639;p107"/>
          <p:cNvSpPr txBox="1"/>
          <p:nvPr/>
        </p:nvSpPr>
        <p:spPr>
          <a:xfrm>
            <a:off x="2674075" y="2608550"/>
            <a:ext cx="19629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CELL PHONE</a:t>
            </a:r>
            <a:endParaRPr>
              <a:solidFill>
                <a:schemeClr val="dk1"/>
              </a:solidFill>
              <a:latin typeface="Barlow Condensed SemiBold"/>
              <a:ea typeface="Barlow Condensed SemiBold"/>
              <a:cs typeface="Barlow Condensed SemiBold"/>
              <a:sym typeface="Barlow Condensed SemiBold"/>
            </a:endParaRPr>
          </a:p>
        </p:txBody>
      </p:sp>
      <p:sp>
        <p:nvSpPr>
          <p:cNvPr id="3640" name="Google Shape;3640;p107"/>
          <p:cNvSpPr txBox="1"/>
          <p:nvPr/>
        </p:nvSpPr>
        <p:spPr>
          <a:xfrm>
            <a:off x="4670775" y="2608550"/>
            <a:ext cx="23424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sz="1100">
              <a:solidFill>
                <a:schemeClr val="dk1"/>
              </a:solidFill>
              <a:latin typeface="Arvo"/>
              <a:ea typeface="Arvo"/>
              <a:cs typeface="Arvo"/>
              <a:sym typeface="Arvo"/>
            </a:endParaRPr>
          </a:p>
        </p:txBody>
      </p:sp>
      <p:cxnSp>
        <p:nvCxnSpPr>
          <p:cNvPr id="3641" name="Google Shape;3641;p107"/>
          <p:cNvCxnSpPr/>
          <p:nvPr/>
        </p:nvCxnSpPr>
        <p:spPr>
          <a:xfrm>
            <a:off x="2674075" y="3451450"/>
            <a:ext cx="4339200" cy="0"/>
          </a:xfrm>
          <a:prstGeom prst="straightConnector1">
            <a:avLst/>
          </a:prstGeom>
          <a:noFill/>
          <a:ln w="19050" cap="flat" cmpd="sng">
            <a:solidFill>
              <a:schemeClr val="dk2"/>
            </a:solidFill>
            <a:prstDash val="solid"/>
            <a:round/>
            <a:headEnd type="none" w="med" len="med"/>
            <a:tailEnd type="none" w="med" len="med"/>
          </a:ln>
        </p:spPr>
      </p:cxnSp>
      <p:sp>
        <p:nvSpPr>
          <p:cNvPr id="3642" name="Google Shape;3642;p107"/>
          <p:cNvSpPr txBox="1"/>
          <p:nvPr/>
        </p:nvSpPr>
        <p:spPr>
          <a:xfrm>
            <a:off x="2674075" y="3061750"/>
            <a:ext cx="19629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EMAIL</a:t>
            </a:r>
            <a:endParaRPr>
              <a:solidFill>
                <a:schemeClr val="dk1"/>
              </a:solidFill>
              <a:latin typeface="Barlow Condensed SemiBold"/>
              <a:ea typeface="Barlow Condensed SemiBold"/>
              <a:cs typeface="Barlow Condensed SemiBold"/>
              <a:sym typeface="Barlow Condensed SemiBold"/>
            </a:endParaRPr>
          </a:p>
        </p:txBody>
      </p:sp>
      <p:sp>
        <p:nvSpPr>
          <p:cNvPr id="3643" name="Google Shape;3643;p107"/>
          <p:cNvSpPr txBox="1"/>
          <p:nvPr/>
        </p:nvSpPr>
        <p:spPr>
          <a:xfrm>
            <a:off x="4670775" y="3061750"/>
            <a:ext cx="23424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Email address here</a:t>
            </a:r>
            <a:endParaRPr sz="1100">
              <a:solidFill>
                <a:schemeClr val="dk1"/>
              </a:solidFill>
              <a:latin typeface="Arvo"/>
              <a:ea typeface="Arvo"/>
              <a:cs typeface="Arvo"/>
              <a:sym typeface="Arvo"/>
            </a:endParaRPr>
          </a:p>
        </p:txBody>
      </p:sp>
      <p:sp>
        <p:nvSpPr>
          <p:cNvPr id="3644" name="Google Shape;3644;p107"/>
          <p:cNvSpPr/>
          <p:nvPr/>
        </p:nvSpPr>
        <p:spPr>
          <a:xfrm>
            <a:off x="6392250" y="3581250"/>
            <a:ext cx="606900" cy="606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07"/>
          <p:cNvSpPr/>
          <p:nvPr/>
        </p:nvSpPr>
        <p:spPr>
          <a:xfrm>
            <a:off x="6520121" y="371735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649"/>
        <p:cNvGrpSpPr/>
        <p:nvPr/>
      </p:nvGrpSpPr>
      <p:grpSpPr>
        <a:xfrm>
          <a:off x="0" y="0"/>
          <a:ext cx="0" cy="0"/>
          <a:chOff x="0" y="0"/>
          <a:chExt cx="0" cy="0"/>
        </a:xfrm>
      </p:grpSpPr>
      <p:sp>
        <p:nvSpPr>
          <p:cNvPr id="3650" name="Google Shape;3650;p108"/>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CONTACT</a:t>
            </a:r>
            <a:endParaRPr/>
          </a:p>
        </p:txBody>
      </p:sp>
      <p:cxnSp>
        <p:nvCxnSpPr>
          <p:cNvPr id="3651" name="Google Shape;3651;p108"/>
          <p:cNvCxnSpPr/>
          <p:nvPr/>
        </p:nvCxnSpPr>
        <p:spPr>
          <a:xfrm>
            <a:off x="3115138" y="2703650"/>
            <a:ext cx="2844600" cy="0"/>
          </a:xfrm>
          <a:prstGeom prst="straightConnector1">
            <a:avLst/>
          </a:prstGeom>
          <a:noFill/>
          <a:ln w="19050" cap="flat" cmpd="sng">
            <a:solidFill>
              <a:schemeClr val="dk2"/>
            </a:solidFill>
            <a:prstDash val="solid"/>
            <a:round/>
            <a:headEnd type="none" w="med" len="med"/>
            <a:tailEnd type="none" w="med" len="med"/>
          </a:ln>
        </p:spPr>
      </p:cxnSp>
      <p:sp>
        <p:nvSpPr>
          <p:cNvPr id="3652" name="Google Shape;3652;p108"/>
          <p:cNvSpPr txBox="1"/>
          <p:nvPr/>
        </p:nvSpPr>
        <p:spPr>
          <a:xfrm>
            <a:off x="3213663" y="2313950"/>
            <a:ext cx="10521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ADDRESS</a:t>
            </a:r>
            <a:endParaRPr>
              <a:solidFill>
                <a:schemeClr val="dk1"/>
              </a:solidFill>
              <a:latin typeface="Barlow Condensed SemiBold"/>
              <a:ea typeface="Barlow Condensed SemiBold"/>
              <a:cs typeface="Barlow Condensed SemiBold"/>
              <a:sym typeface="Barlow Condensed SemiBold"/>
            </a:endParaRPr>
          </a:p>
        </p:txBody>
      </p:sp>
      <p:sp>
        <p:nvSpPr>
          <p:cNvPr id="3653" name="Google Shape;3653;p108"/>
          <p:cNvSpPr txBox="1"/>
          <p:nvPr/>
        </p:nvSpPr>
        <p:spPr>
          <a:xfrm>
            <a:off x="4265763" y="2313950"/>
            <a:ext cx="17631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Your address here</a:t>
            </a:r>
            <a:endParaRPr sz="1100">
              <a:solidFill>
                <a:schemeClr val="dk1"/>
              </a:solidFill>
              <a:latin typeface="Arvo"/>
              <a:ea typeface="Arvo"/>
              <a:cs typeface="Arvo"/>
              <a:sym typeface="Arvo"/>
            </a:endParaRPr>
          </a:p>
        </p:txBody>
      </p:sp>
      <p:grpSp>
        <p:nvGrpSpPr>
          <p:cNvPr id="3654" name="Google Shape;3654;p108"/>
          <p:cNvGrpSpPr/>
          <p:nvPr/>
        </p:nvGrpSpPr>
        <p:grpSpPr>
          <a:xfrm>
            <a:off x="4081650" y="1080250"/>
            <a:ext cx="980695" cy="982361"/>
            <a:chOff x="917250" y="2165250"/>
            <a:chExt cx="980695" cy="982361"/>
          </a:xfrm>
        </p:grpSpPr>
        <p:sp>
          <p:nvSpPr>
            <p:cNvPr id="3655" name="Google Shape;3655;p108"/>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08"/>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57" name="Google Shape;3657;p108"/>
          <p:cNvCxnSpPr/>
          <p:nvPr/>
        </p:nvCxnSpPr>
        <p:spPr>
          <a:xfrm>
            <a:off x="3115138" y="3156850"/>
            <a:ext cx="2844600" cy="0"/>
          </a:xfrm>
          <a:prstGeom prst="straightConnector1">
            <a:avLst/>
          </a:prstGeom>
          <a:noFill/>
          <a:ln w="19050" cap="flat" cmpd="sng">
            <a:solidFill>
              <a:schemeClr val="dk2"/>
            </a:solidFill>
            <a:prstDash val="solid"/>
            <a:round/>
            <a:headEnd type="none" w="med" len="med"/>
            <a:tailEnd type="none" w="med" len="med"/>
          </a:ln>
        </p:spPr>
      </p:cxnSp>
      <p:sp>
        <p:nvSpPr>
          <p:cNvPr id="3658" name="Google Shape;3658;p108"/>
          <p:cNvSpPr txBox="1"/>
          <p:nvPr/>
        </p:nvSpPr>
        <p:spPr>
          <a:xfrm>
            <a:off x="3213663" y="2767150"/>
            <a:ext cx="10521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PHONE</a:t>
            </a:r>
            <a:endParaRPr>
              <a:solidFill>
                <a:schemeClr val="dk1"/>
              </a:solidFill>
              <a:latin typeface="Barlow Condensed SemiBold"/>
              <a:ea typeface="Barlow Condensed SemiBold"/>
              <a:cs typeface="Barlow Condensed SemiBold"/>
              <a:sym typeface="Barlow Condensed SemiBold"/>
            </a:endParaRPr>
          </a:p>
        </p:txBody>
      </p:sp>
      <p:sp>
        <p:nvSpPr>
          <p:cNvPr id="3659" name="Google Shape;3659;p108"/>
          <p:cNvSpPr txBox="1"/>
          <p:nvPr/>
        </p:nvSpPr>
        <p:spPr>
          <a:xfrm>
            <a:off x="4265763" y="2767150"/>
            <a:ext cx="17631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sz="1100">
              <a:solidFill>
                <a:schemeClr val="dk1"/>
              </a:solidFill>
              <a:latin typeface="Arvo"/>
              <a:ea typeface="Arvo"/>
              <a:cs typeface="Arvo"/>
              <a:sym typeface="Arvo"/>
            </a:endParaRPr>
          </a:p>
        </p:txBody>
      </p:sp>
      <p:cxnSp>
        <p:nvCxnSpPr>
          <p:cNvPr id="3660" name="Google Shape;3660;p108"/>
          <p:cNvCxnSpPr/>
          <p:nvPr/>
        </p:nvCxnSpPr>
        <p:spPr>
          <a:xfrm>
            <a:off x="3115138" y="3610050"/>
            <a:ext cx="2844600" cy="0"/>
          </a:xfrm>
          <a:prstGeom prst="straightConnector1">
            <a:avLst/>
          </a:prstGeom>
          <a:noFill/>
          <a:ln w="19050" cap="flat" cmpd="sng">
            <a:solidFill>
              <a:schemeClr val="dk2"/>
            </a:solidFill>
            <a:prstDash val="solid"/>
            <a:round/>
            <a:headEnd type="none" w="med" len="med"/>
            <a:tailEnd type="none" w="med" len="med"/>
          </a:ln>
        </p:spPr>
      </p:cxnSp>
      <p:sp>
        <p:nvSpPr>
          <p:cNvPr id="3661" name="Google Shape;3661;p108"/>
          <p:cNvSpPr txBox="1"/>
          <p:nvPr/>
        </p:nvSpPr>
        <p:spPr>
          <a:xfrm>
            <a:off x="3213663" y="3220350"/>
            <a:ext cx="10521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CELL PHONE</a:t>
            </a:r>
            <a:endParaRPr>
              <a:solidFill>
                <a:schemeClr val="dk1"/>
              </a:solidFill>
              <a:latin typeface="Barlow Condensed SemiBold"/>
              <a:ea typeface="Barlow Condensed SemiBold"/>
              <a:cs typeface="Barlow Condensed SemiBold"/>
              <a:sym typeface="Barlow Condensed SemiBold"/>
            </a:endParaRPr>
          </a:p>
        </p:txBody>
      </p:sp>
      <p:sp>
        <p:nvSpPr>
          <p:cNvPr id="3662" name="Google Shape;3662;p108"/>
          <p:cNvSpPr txBox="1"/>
          <p:nvPr/>
        </p:nvSpPr>
        <p:spPr>
          <a:xfrm>
            <a:off x="4265763" y="3220350"/>
            <a:ext cx="17631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sz="1100">
              <a:solidFill>
                <a:schemeClr val="dk1"/>
              </a:solidFill>
              <a:latin typeface="Arvo"/>
              <a:ea typeface="Arvo"/>
              <a:cs typeface="Arvo"/>
              <a:sym typeface="Arvo"/>
            </a:endParaRPr>
          </a:p>
        </p:txBody>
      </p:sp>
      <p:cxnSp>
        <p:nvCxnSpPr>
          <p:cNvPr id="3663" name="Google Shape;3663;p108"/>
          <p:cNvCxnSpPr/>
          <p:nvPr/>
        </p:nvCxnSpPr>
        <p:spPr>
          <a:xfrm>
            <a:off x="3115138" y="4063250"/>
            <a:ext cx="2844600" cy="0"/>
          </a:xfrm>
          <a:prstGeom prst="straightConnector1">
            <a:avLst/>
          </a:prstGeom>
          <a:noFill/>
          <a:ln w="19050" cap="flat" cmpd="sng">
            <a:solidFill>
              <a:schemeClr val="dk2"/>
            </a:solidFill>
            <a:prstDash val="solid"/>
            <a:round/>
            <a:headEnd type="none" w="med" len="med"/>
            <a:tailEnd type="none" w="med" len="med"/>
          </a:ln>
        </p:spPr>
      </p:cxnSp>
      <p:sp>
        <p:nvSpPr>
          <p:cNvPr id="3664" name="Google Shape;3664;p108"/>
          <p:cNvSpPr txBox="1"/>
          <p:nvPr/>
        </p:nvSpPr>
        <p:spPr>
          <a:xfrm>
            <a:off x="3213663" y="3673550"/>
            <a:ext cx="10521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EMAIL</a:t>
            </a:r>
            <a:endParaRPr>
              <a:solidFill>
                <a:schemeClr val="dk1"/>
              </a:solidFill>
              <a:latin typeface="Barlow Condensed SemiBold"/>
              <a:ea typeface="Barlow Condensed SemiBold"/>
              <a:cs typeface="Barlow Condensed SemiBold"/>
              <a:sym typeface="Barlow Condensed SemiBold"/>
            </a:endParaRPr>
          </a:p>
        </p:txBody>
      </p:sp>
      <p:sp>
        <p:nvSpPr>
          <p:cNvPr id="3665" name="Google Shape;3665;p108"/>
          <p:cNvSpPr txBox="1"/>
          <p:nvPr/>
        </p:nvSpPr>
        <p:spPr>
          <a:xfrm>
            <a:off x="4265763" y="3673550"/>
            <a:ext cx="17631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Email address here</a:t>
            </a:r>
            <a:endParaRPr sz="1100">
              <a:solidFill>
                <a:schemeClr val="dk1"/>
              </a:solidFill>
              <a:latin typeface="Arvo"/>
              <a:ea typeface="Arvo"/>
              <a:cs typeface="Arvo"/>
              <a:sym typeface="Arvo"/>
            </a:endParaRPr>
          </a:p>
        </p:txBody>
      </p:sp>
      <p:grpSp>
        <p:nvGrpSpPr>
          <p:cNvPr id="3666" name="Google Shape;3666;p108"/>
          <p:cNvGrpSpPr/>
          <p:nvPr/>
        </p:nvGrpSpPr>
        <p:grpSpPr>
          <a:xfrm>
            <a:off x="6354150" y="2916900"/>
            <a:ext cx="606900" cy="606900"/>
            <a:chOff x="6392250" y="3581250"/>
            <a:chExt cx="606900" cy="606900"/>
          </a:xfrm>
        </p:grpSpPr>
        <p:sp>
          <p:nvSpPr>
            <p:cNvPr id="3667" name="Google Shape;3667;p108"/>
            <p:cNvSpPr/>
            <p:nvPr/>
          </p:nvSpPr>
          <p:spPr>
            <a:xfrm>
              <a:off x="6392250" y="3581250"/>
              <a:ext cx="606900" cy="606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08"/>
            <p:cNvSpPr/>
            <p:nvPr/>
          </p:nvSpPr>
          <p:spPr>
            <a:xfrm>
              <a:off x="6520121" y="371735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108"/>
          <p:cNvGrpSpPr/>
          <p:nvPr/>
        </p:nvGrpSpPr>
        <p:grpSpPr>
          <a:xfrm>
            <a:off x="4402827" y="1402254"/>
            <a:ext cx="338326" cy="338326"/>
            <a:chOff x="-56010850" y="2294725"/>
            <a:chExt cx="319025" cy="319025"/>
          </a:xfrm>
        </p:grpSpPr>
        <p:sp>
          <p:nvSpPr>
            <p:cNvPr id="3670" name="Google Shape;3670;p10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0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0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0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677"/>
        <p:cNvGrpSpPr/>
        <p:nvPr/>
      </p:nvGrpSpPr>
      <p:grpSpPr>
        <a:xfrm>
          <a:off x="0" y="0"/>
          <a:ext cx="0" cy="0"/>
          <a:chOff x="0" y="0"/>
          <a:chExt cx="0" cy="0"/>
        </a:xfrm>
      </p:grpSpPr>
      <p:sp>
        <p:nvSpPr>
          <p:cNvPr id="3678" name="Google Shape;3678;p109"/>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CONTACT</a:t>
            </a:r>
            <a:endParaRPr/>
          </a:p>
        </p:txBody>
      </p:sp>
      <p:cxnSp>
        <p:nvCxnSpPr>
          <p:cNvPr id="3679" name="Google Shape;3679;p109"/>
          <p:cNvCxnSpPr/>
          <p:nvPr/>
        </p:nvCxnSpPr>
        <p:spPr>
          <a:xfrm>
            <a:off x="3115138" y="1801050"/>
            <a:ext cx="2844600" cy="0"/>
          </a:xfrm>
          <a:prstGeom prst="straightConnector1">
            <a:avLst/>
          </a:prstGeom>
          <a:noFill/>
          <a:ln w="19050" cap="flat" cmpd="sng">
            <a:solidFill>
              <a:schemeClr val="dk2"/>
            </a:solidFill>
            <a:prstDash val="solid"/>
            <a:round/>
            <a:headEnd type="none" w="med" len="med"/>
            <a:tailEnd type="none" w="med" len="med"/>
          </a:ln>
        </p:spPr>
      </p:cxnSp>
      <p:sp>
        <p:nvSpPr>
          <p:cNvPr id="3680" name="Google Shape;3680;p109"/>
          <p:cNvSpPr txBox="1"/>
          <p:nvPr/>
        </p:nvSpPr>
        <p:spPr>
          <a:xfrm>
            <a:off x="3213663" y="1411350"/>
            <a:ext cx="10521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PHONE</a:t>
            </a:r>
            <a:endParaRPr>
              <a:solidFill>
                <a:schemeClr val="dk1"/>
              </a:solidFill>
              <a:latin typeface="Barlow Condensed SemiBold"/>
              <a:ea typeface="Barlow Condensed SemiBold"/>
              <a:cs typeface="Barlow Condensed SemiBold"/>
              <a:sym typeface="Barlow Condensed SemiBold"/>
            </a:endParaRPr>
          </a:p>
        </p:txBody>
      </p:sp>
      <p:sp>
        <p:nvSpPr>
          <p:cNvPr id="3681" name="Google Shape;3681;p109"/>
          <p:cNvSpPr txBox="1"/>
          <p:nvPr/>
        </p:nvSpPr>
        <p:spPr>
          <a:xfrm>
            <a:off x="4265763" y="1411350"/>
            <a:ext cx="17631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sz="1100">
              <a:solidFill>
                <a:schemeClr val="dk1"/>
              </a:solidFill>
              <a:latin typeface="Arvo"/>
              <a:ea typeface="Arvo"/>
              <a:cs typeface="Arvo"/>
              <a:sym typeface="Arvo"/>
            </a:endParaRPr>
          </a:p>
        </p:txBody>
      </p:sp>
      <p:cxnSp>
        <p:nvCxnSpPr>
          <p:cNvPr id="3682" name="Google Shape;3682;p109"/>
          <p:cNvCxnSpPr/>
          <p:nvPr/>
        </p:nvCxnSpPr>
        <p:spPr>
          <a:xfrm>
            <a:off x="3115138" y="2254250"/>
            <a:ext cx="2844600" cy="0"/>
          </a:xfrm>
          <a:prstGeom prst="straightConnector1">
            <a:avLst/>
          </a:prstGeom>
          <a:noFill/>
          <a:ln w="19050" cap="flat" cmpd="sng">
            <a:solidFill>
              <a:schemeClr val="dk2"/>
            </a:solidFill>
            <a:prstDash val="solid"/>
            <a:round/>
            <a:headEnd type="none" w="med" len="med"/>
            <a:tailEnd type="none" w="med" len="med"/>
          </a:ln>
        </p:spPr>
      </p:cxnSp>
      <p:sp>
        <p:nvSpPr>
          <p:cNvPr id="3683" name="Google Shape;3683;p109"/>
          <p:cNvSpPr txBox="1"/>
          <p:nvPr/>
        </p:nvSpPr>
        <p:spPr>
          <a:xfrm>
            <a:off x="3213663" y="1864550"/>
            <a:ext cx="10521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CELL PHONE</a:t>
            </a:r>
            <a:endParaRPr>
              <a:solidFill>
                <a:schemeClr val="dk1"/>
              </a:solidFill>
              <a:latin typeface="Barlow Condensed SemiBold"/>
              <a:ea typeface="Barlow Condensed SemiBold"/>
              <a:cs typeface="Barlow Condensed SemiBold"/>
              <a:sym typeface="Barlow Condensed SemiBold"/>
            </a:endParaRPr>
          </a:p>
        </p:txBody>
      </p:sp>
      <p:sp>
        <p:nvSpPr>
          <p:cNvPr id="3684" name="Google Shape;3684;p109"/>
          <p:cNvSpPr txBox="1"/>
          <p:nvPr/>
        </p:nvSpPr>
        <p:spPr>
          <a:xfrm>
            <a:off x="4265763" y="1864550"/>
            <a:ext cx="17631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sz="1100">
              <a:solidFill>
                <a:schemeClr val="dk1"/>
              </a:solidFill>
              <a:latin typeface="Arvo"/>
              <a:ea typeface="Arvo"/>
              <a:cs typeface="Arvo"/>
              <a:sym typeface="Arvo"/>
            </a:endParaRPr>
          </a:p>
        </p:txBody>
      </p:sp>
      <p:cxnSp>
        <p:nvCxnSpPr>
          <p:cNvPr id="3685" name="Google Shape;3685;p109"/>
          <p:cNvCxnSpPr/>
          <p:nvPr/>
        </p:nvCxnSpPr>
        <p:spPr>
          <a:xfrm>
            <a:off x="3115138" y="2707450"/>
            <a:ext cx="2844600" cy="0"/>
          </a:xfrm>
          <a:prstGeom prst="straightConnector1">
            <a:avLst/>
          </a:prstGeom>
          <a:noFill/>
          <a:ln w="19050" cap="flat" cmpd="sng">
            <a:solidFill>
              <a:schemeClr val="dk2"/>
            </a:solidFill>
            <a:prstDash val="solid"/>
            <a:round/>
            <a:headEnd type="none" w="med" len="med"/>
            <a:tailEnd type="none" w="med" len="med"/>
          </a:ln>
        </p:spPr>
      </p:cxnSp>
      <p:sp>
        <p:nvSpPr>
          <p:cNvPr id="3686" name="Google Shape;3686;p109"/>
          <p:cNvSpPr txBox="1"/>
          <p:nvPr/>
        </p:nvSpPr>
        <p:spPr>
          <a:xfrm>
            <a:off x="3213663" y="2317750"/>
            <a:ext cx="10521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EMAIL</a:t>
            </a:r>
            <a:endParaRPr>
              <a:solidFill>
                <a:schemeClr val="dk1"/>
              </a:solidFill>
              <a:latin typeface="Barlow Condensed SemiBold"/>
              <a:ea typeface="Barlow Condensed SemiBold"/>
              <a:cs typeface="Barlow Condensed SemiBold"/>
              <a:sym typeface="Barlow Condensed SemiBold"/>
            </a:endParaRPr>
          </a:p>
        </p:txBody>
      </p:sp>
      <p:sp>
        <p:nvSpPr>
          <p:cNvPr id="3687" name="Google Shape;3687;p109"/>
          <p:cNvSpPr txBox="1"/>
          <p:nvPr/>
        </p:nvSpPr>
        <p:spPr>
          <a:xfrm>
            <a:off x="4265763" y="2317750"/>
            <a:ext cx="17631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Email address here</a:t>
            </a:r>
            <a:endParaRPr sz="1100">
              <a:solidFill>
                <a:schemeClr val="dk1"/>
              </a:solidFill>
              <a:latin typeface="Arvo"/>
              <a:ea typeface="Arvo"/>
              <a:cs typeface="Arvo"/>
              <a:sym typeface="Arvo"/>
            </a:endParaRPr>
          </a:p>
        </p:txBody>
      </p:sp>
      <p:grpSp>
        <p:nvGrpSpPr>
          <p:cNvPr id="3688" name="Google Shape;3688;p109"/>
          <p:cNvGrpSpPr/>
          <p:nvPr/>
        </p:nvGrpSpPr>
        <p:grpSpPr>
          <a:xfrm>
            <a:off x="6406800" y="3312475"/>
            <a:ext cx="606900" cy="606900"/>
            <a:chOff x="6392250" y="3581250"/>
            <a:chExt cx="606900" cy="606900"/>
          </a:xfrm>
        </p:grpSpPr>
        <p:sp>
          <p:nvSpPr>
            <p:cNvPr id="3689" name="Google Shape;3689;p109"/>
            <p:cNvSpPr/>
            <p:nvPr/>
          </p:nvSpPr>
          <p:spPr>
            <a:xfrm>
              <a:off x="6392250" y="3581250"/>
              <a:ext cx="606900" cy="606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09"/>
            <p:cNvSpPr/>
            <p:nvPr/>
          </p:nvSpPr>
          <p:spPr>
            <a:xfrm>
              <a:off x="6520121" y="371735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91" name="Google Shape;3691;p109"/>
          <p:cNvCxnSpPr/>
          <p:nvPr/>
        </p:nvCxnSpPr>
        <p:spPr>
          <a:xfrm>
            <a:off x="3115138" y="3702175"/>
            <a:ext cx="2844600" cy="0"/>
          </a:xfrm>
          <a:prstGeom prst="straightConnector1">
            <a:avLst/>
          </a:prstGeom>
          <a:noFill/>
          <a:ln w="19050" cap="flat" cmpd="sng">
            <a:solidFill>
              <a:schemeClr val="dk2"/>
            </a:solidFill>
            <a:prstDash val="solid"/>
            <a:round/>
            <a:headEnd type="none" w="med" len="med"/>
            <a:tailEnd type="none" w="med" len="med"/>
          </a:ln>
        </p:spPr>
      </p:cxnSp>
      <p:sp>
        <p:nvSpPr>
          <p:cNvPr id="3692" name="Google Shape;3692;p109"/>
          <p:cNvSpPr txBox="1"/>
          <p:nvPr/>
        </p:nvSpPr>
        <p:spPr>
          <a:xfrm>
            <a:off x="3213663" y="3312475"/>
            <a:ext cx="10521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PHONE</a:t>
            </a:r>
            <a:endParaRPr>
              <a:solidFill>
                <a:schemeClr val="dk1"/>
              </a:solidFill>
              <a:latin typeface="Barlow Condensed SemiBold"/>
              <a:ea typeface="Barlow Condensed SemiBold"/>
              <a:cs typeface="Barlow Condensed SemiBold"/>
              <a:sym typeface="Barlow Condensed SemiBold"/>
            </a:endParaRPr>
          </a:p>
        </p:txBody>
      </p:sp>
      <p:sp>
        <p:nvSpPr>
          <p:cNvPr id="3693" name="Google Shape;3693;p109"/>
          <p:cNvSpPr txBox="1"/>
          <p:nvPr/>
        </p:nvSpPr>
        <p:spPr>
          <a:xfrm>
            <a:off x="4265763" y="3312475"/>
            <a:ext cx="17631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sz="1100">
              <a:solidFill>
                <a:schemeClr val="dk1"/>
              </a:solidFill>
              <a:latin typeface="Arvo"/>
              <a:ea typeface="Arvo"/>
              <a:cs typeface="Arvo"/>
              <a:sym typeface="Arvo"/>
            </a:endParaRPr>
          </a:p>
        </p:txBody>
      </p:sp>
      <p:cxnSp>
        <p:nvCxnSpPr>
          <p:cNvPr id="3694" name="Google Shape;3694;p109"/>
          <p:cNvCxnSpPr/>
          <p:nvPr/>
        </p:nvCxnSpPr>
        <p:spPr>
          <a:xfrm>
            <a:off x="3115138" y="4155375"/>
            <a:ext cx="2844600" cy="0"/>
          </a:xfrm>
          <a:prstGeom prst="straightConnector1">
            <a:avLst/>
          </a:prstGeom>
          <a:noFill/>
          <a:ln w="19050" cap="flat" cmpd="sng">
            <a:solidFill>
              <a:schemeClr val="dk2"/>
            </a:solidFill>
            <a:prstDash val="solid"/>
            <a:round/>
            <a:headEnd type="none" w="med" len="med"/>
            <a:tailEnd type="none" w="med" len="med"/>
          </a:ln>
        </p:spPr>
      </p:cxnSp>
      <p:sp>
        <p:nvSpPr>
          <p:cNvPr id="3695" name="Google Shape;3695;p109"/>
          <p:cNvSpPr txBox="1"/>
          <p:nvPr/>
        </p:nvSpPr>
        <p:spPr>
          <a:xfrm>
            <a:off x="3213663" y="3765675"/>
            <a:ext cx="10521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CELL PHONE</a:t>
            </a:r>
            <a:endParaRPr>
              <a:solidFill>
                <a:schemeClr val="dk1"/>
              </a:solidFill>
              <a:latin typeface="Barlow Condensed SemiBold"/>
              <a:ea typeface="Barlow Condensed SemiBold"/>
              <a:cs typeface="Barlow Condensed SemiBold"/>
              <a:sym typeface="Barlow Condensed SemiBold"/>
            </a:endParaRPr>
          </a:p>
        </p:txBody>
      </p:sp>
      <p:sp>
        <p:nvSpPr>
          <p:cNvPr id="3696" name="Google Shape;3696;p109"/>
          <p:cNvSpPr txBox="1"/>
          <p:nvPr/>
        </p:nvSpPr>
        <p:spPr>
          <a:xfrm>
            <a:off x="4265763" y="3765675"/>
            <a:ext cx="17631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sz="1100">
              <a:solidFill>
                <a:schemeClr val="dk1"/>
              </a:solidFill>
              <a:latin typeface="Arvo"/>
              <a:ea typeface="Arvo"/>
              <a:cs typeface="Arvo"/>
              <a:sym typeface="Arvo"/>
            </a:endParaRPr>
          </a:p>
        </p:txBody>
      </p:sp>
      <p:cxnSp>
        <p:nvCxnSpPr>
          <p:cNvPr id="3697" name="Google Shape;3697;p109"/>
          <p:cNvCxnSpPr/>
          <p:nvPr/>
        </p:nvCxnSpPr>
        <p:spPr>
          <a:xfrm>
            <a:off x="3115138" y="4608575"/>
            <a:ext cx="2844600" cy="0"/>
          </a:xfrm>
          <a:prstGeom prst="straightConnector1">
            <a:avLst/>
          </a:prstGeom>
          <a:noFill/>
          <a:ln w="19050" cap="flat" cmpd="sng">
            <a:solidFill>
              <a:schemeClr val="dk2"/>
            </a:solidFill>
            <a:prstDash val="solid"/>
            <a:round/>
            <a:headEnd type="none" w="med" len="med"/>
            <a:tailEnd type="none" w="med" len="med"/>
          </a:ln>
        </p:spPr>
      </p:cxnSp>
      <p:sp>
        <p:nvSpPr>
          <p:cNvPr id="3698" name="Google Shape;3698;p109"/>
          <p:cNvSpPr txBox="1"/>
          <p:nvPr/>
        </p:nvSpPr>
        <p:spPr>
          <a:xfrm>
            <a:off x="3213663" y="4218875"/>
            <a:ext cx="10521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EMAIL</a:t>
            </a:r>
            <a:endParaRPr>
              <a:solidFill>
                <a:schemeClr val="dk1"/>
              </a:solidFill>
              <a:latin typeface="Barlow Condensed SemiBold"/>
              <a:ea typeface="Barlow Condensed SemiBold"/>
              <a:cs typeface="Barlow Condensed SemiBold"/>
              <a:sym typeface="Barlow Condensed SemiBold"/>
            </a:endParaRPr>
          </a:p>
        </p:txBody>
      </p:sp>
      <p:sp>
        <p:nvSpPr>
          <p:cNvPr id="3699" name="Google Shape;3699;p109"/>
          <p:cNvSpPr txBox="1"/>
          <p:nvPr/>
        </p:nvSpPr>
        <p:spPr>
          <a:xfrm>
            <a:off x="4265763" y="4218875"/>
            <a:ext cx="1763100" cy="369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100">
                <a:solidFill>
                  <a:schemeClr val="dk1"/>
                </a:solidFill>
                <a:latin typeface="Arvo"/>
                <a:ea typeface="Arvo"/>
                <a:cs typeface="Arvo"/>
                <a:sym typeface="Arvo"/>
              </a:rPr>
              <a:t>Email address here</a:t>
            </a:r>
            <a:endParaRPr sz="1100">
              <a:solidFill>
                <a:schemeClr val="dk1"/>
              </a:solidFill>
              <a:latin typeface="Arvo"/>
              <a:ea typeface="Arvo"/>
              <a:cs typeface="Arvo"/>
              <a:sym typeface="Arvo"/>
            </a:endParaRPr>
          </a:p>
        </p:txBody>
      </p:sp>
      <p:grpSp>
        <p:nvGrpSpPr>
          <p:cNvPr id="3700" name="Google Shape;3700;p109"/>
          <p:cNvGrpSpPr/>
          <p:nvPr/>
        </p:nvGrpSpPr>
        <p:grpSpPr>
          <a:xfrm>
            <a:off x="6406800" y="1497600"/>
            <a:ext cx="606900" cy="606900"/>
            <a:chOff x="6392250" y="3581250"/>
            <a:chExt cx="606900" cy="606900"/>
          </a:xfrm>
        </p:grpSpPr>
        <p:sp>
          <p:nvSpPr>
            <p:cNvPr id="3701" name="Google Shape;3701;p109"/>
            <p:cNvSpPr/>
            <p:nvPr/>
          </p:nvSpPr>
          <p:spPr>
            <a:xfrm>
              <a:off x="6392250" y="3581250"/>
              <a:ext cx="606900" cy="606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09"/>
            <p:cNvSpPr/>
            <p:nvPr/>
          </p:nvSpPr>
          <p:spPr>
            <a:xfrm>
              <a:off x="6520121" y="371735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109"/>
          <p:cNvGrpSpPr/>
          <p:nvPr/>
        </p:nvGrpSpPr>
        <p:grpSpPr>
          <a:xfrm>
            <a:off x="1687400" y="3312475"/>
            <a:ext cx="980695" cy="982361"/>
            <a:chOff x="1687400" y="3312475"/>
            <a:chExt cx="980695" cy="982361"/>
          </a:xfrm>
        </p:grpSpPr>
        <p:grpSp>
          <p:nvGrpSpPr>
            <p:cNvPr id="3704" name="Google Shape;3704;p109"/>
            <p:cNvGrpSpPr/>
            <p:nvPr/>
          </p:nvGrpSpPr>
          <p:grpSpPr>
            <a:xfrm>
              <a:off x="1687400" y="3312475"/>
              <a:ext cx="980695" cy="982361"/>
              <a:chOff x="917250" y="2165250"/>
              <a:chExt cx="980695" cy="982361"/>
            </a:xfrm>
          </p:grpSpPr>
          <p:sp>
            <p:nvSpPr>
              <p:cNvPr id="3705" name="Google Shape;3705;p109"/>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09"/>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109"/>
            <p:cNvGrpSpPr/>
            <p:nvPr/>
          </p:nvGrpSpPr>
          <p:grpSpPr>
            <a:xfrm>
              <a:off x="2004239" y="3634484"/>
              <a:ext cx="347003" cy="338337"/>
              <a:chOff x="-57578225" y="1904075"/>
              <a:chExt cx="319025" cy="318225"/>
            </a:xfrm>
          </p:grpSpPr>
          <p:sp>
            <p:nvSpPr>
              <p:cNvPr id="3708" name="Google Shape;3708;p10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0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0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0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12" name="Google Shape;3712;p109"/>
          <p:cNvGrpSpPr/>
          <p:nvPr/>
        </p:nvGrpSpPr>
        <p:grpSpPr>
          <a:xfrm>
            <a:off x="1687400" y="1411350"/>
            <a:ext cx="980695" cy="982361"/>
            <a:chOff x="1687400" y="1411350"/>
            <a:chExt cx="980695" cy="982361"/>
          </a:xfrm>
        </p:grpSpPr>
        <p:grpSp>
          <p:nvGrpSpPr>
            <p:cNvPr id="3713" name="Google Shape;3713;p109"/>
            <p:cNvGrpSpPr/>
            <p:nvPr/>
          </p:nvGrpSpPr>
          <p:grpSpPr>
            <a:xfrm>
              <a:off x="1687400" y="1411350"/>
              <a:ext cx="980695" cy="982361"/>
              <a:chOff x="917250" y="2165250"/>
              <a:chExt cx="980695" cy="982361"/>
            </a:xfrm>
          </p:grpSpPr>
          <p:sp>
            <p:nvSpPr>
              <p:cNvPr id="3714" name="Google Shape;3714;p109"/>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09"/>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109"/>
            <p:cNvGrpSpPr/>
            <p:nvPr/>
          </p:nvGrpSpPr>
          <p:grpSpPr>
            <a:xfrm>
              <a:off x="2025948" y="1733359"/>
              <a:ext cx="303617" cy="338337"/>
              <a:chOff x="-56774050" y="1904075"/>
              <a:chExt cx="279625" cy="318225"/>
            </a:xfrm>
          </p:grpSpPr>
          <p:sp>
            <p:nvSpPr>
              <p:cNvPr id="3717" name="Google Shape;3717;p10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0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722"/>
        <p:cNvGrpSpPr/>
        <p:nvPr/>
      </p:nvGrpSpPr>
      <p:grpSpPr>
        <a:xfrm>
          <a:off x="0" y="0"/>
          <a:ext cx="0" cy="0"/>
          <a:chOff x="0" y="0"/>
          <a:chExt cx="0" cy="0"/>
        </a:xfrm>
      </p:grpSpPr>
      <p:sp>
        <p:nvSpPr>
          <p:cNvPr id="3723" name="Google Shape;3723;p110"/>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CONTACT</a:t>
            </a:r>
            <a:endParaRPr/>
          </a:p>
        </p:txBody>
      </p:sp>
      <p:graphicFrame>
        <p:nvGraphicFramePr>
          <p:cNvPr id="3724" name="Google Shape;3724;p110"/>
          <p:cNvGraphicFramePr/>
          <p:nvPr/>
        </p:nvGraphicFramePr>
        <p:xfrm>
          <a:off x="1170425" y="1567325"/>
          <a:ext cx="3000000" cy="3000000"/>
        </p:xfrm>
        <a:graphic>
          <a:graphicData uri="http://schemas.openxmlformats.org/drawingml/2006/table">
            <a:tbl>
              <a:tblPr>
                <a:noFill/>
                <a:tableStyleId>{804167AB-A4A7-4535-8500-E69467D5B8B6}</a:tableStyleId>
              </a:tblPr>
              <a:tblGrid>
                <a:gridCol w="1091375">
                  <a:extLst>
                    <a:ext uri="{9D8B030D-6E8A-4147-A177-3AD203B41FA5}">
                      <a16:colId xmlns:a16="http://schemas.microsoft.com/office/drawing/2014/main" val="20000"/>
                    </a:ext>
                  </a:extLst>
                </a:gridCol>
                <a:gridCol w="1809875">
                  <a:extLst>
                    <a:ext uri="{9D8B030D-6E8A-4147-A177-3AD203B41FA5}">
                      <a16:colId xmlns:a16="http://schemas.microsoft.com/office/drawing/2014/main" val="20001"/>
                    </a:ext>
                  </a:extLst>
                </a:gridCol>
              </a:tblGrid>
              <a:tr h="439250">
                <a:tc>
                  <a:txBody>
                    <a:bodyPr/>
                    <a:lstStyle/>
                    <a:p>
                      <a:pPr marL="0" lvl="0" indent="0" algn="l" rtl="0">
                        <a:spcBef>
                          <a:spcPts val="0"/>
                        </a:spcBef>
                        <a:spcAft>
                          <a:spcPts val="0"/>
                        </a:spcAft>
                        <a:buNone/>
                      </a:pP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ADDRESS</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sz="1100">
                          <a:solidFill>
                            <a:schemeClr val="dk1"/>
                          </a:solidFill>
                          <a:latin typeface="Arvo"/>
                          <a:ea typeface="Arvo"/>
                          <a:cs typeface="Arvo"/>
                          <a:sym typeface="Arvo"/>
                        </a:rPr>
                        <a:t>Your address here</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PHONE</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CELL PHONE</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EMAIL</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sz="1100">
                          <a:solidFill>
                            <a:schemeClr val="dk1"/>
                          </a:solidFill>
                          <a:latin typeface="Arvo"/>
                          <a:ea typeface="Arvo"/>
                          <a:cs typeface="Arvo"/>
                          <a:sym typeface="Arvo"/>
                        </a:rPr>
                        <a:t>Email address here</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725" name="Google Shape;3725;p110"/>
          <p:cNvSpPr/>
          <p:nvPr/>
        </p:nvSpPr>
        <p:spPr>
          <a:xfrm>
            <a:off x="3028271" y="1614545"/>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3726" name="Google Shape;3726;p110"/>
          <p:cNvGraphicFramePr/>
          <p:nvPr/>
        </p:nvGraphicFramePr>
        <p:xfrm>
          <a:off x="5072325" y="1567325"/>
          <a:ext cx="3000000" cy="3000000"/>
        </p:xfrm>
        <a:graphic>
          <a:graphicData uri="http://schemas.openxmlformats.org/drawingml/2006/table">
            <a:tbl>
              <a:tblPr>
                <a:noFill/>
                <a:tableStyleId>{804167AB-A4A7-4535-8500-E69467D5B8B6}</a:tableStyleId>
              </a:tblPr>
              <a:tblGrid>
                <a:gridCol w="1091375">
                  <a:extLst>
                    <a:ext uri="{9D8B030D-6E8A-4147-A177-3AD203B41FA5}">
                      <a16:colId xmlns:a16="http://schemas.microsoft.com/office/drawing/2014/main" val="20000"/>
                    </a:ext>
                  </a:extLst>
                </a:gridCol>
                <a:gridCol w="1809875">
                  <a:extLst>
                    <a:ext uri="{9D8B030D-6E8A-4147-A177-3AD203B41FA5}">
                      <a16:colId xmlns:a16="http://schemas.microsoft.com/office/drawing/2014/main" val="20001"/>
                    </a:ext>
                  </a:extLst>
                </a:gridCol>
              </a:tblGrid>
              <a:tr h="439250">
                <a:tc>
                  <a:txBody>
                    <a:bodyPr/>
                    <a:lstStyle/>
                    <a:p>
                      <a:pPr marL="0" lvl="0" indent="0" algn="l" rtl="0">
                        <a:spcBef>
                          <a:spcPts val="0"/>
                        </a:spcBef>
                        <a:spcAft>
                          <a:spcPts val="0"/>
                        </a:spcAft>
                        <a:buNone/>
                      </a:pP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ADDRESS</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sz="1100">
                          <a:solidFill>
                            <a:schemeClr val="dk1"/>
                          </a:solidFill>
                          <a:latin typeface="Arvo"/>
                          <a:ea typeface="Arvo"/>
                          <a:cs typeface="Arvo"/>
                          <a:sym typeface="Arvo"/>
                        </a:rPr>
                        <a:t>Your address here</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PHONE</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CELL PHONE</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sz="1100">
                          <a:solidFill>
                            <a:schemeClr val="dk1"/>
                          </a:solidFill>
                          <a:latin typeface="Arvo"/>
                          <a:ea typeface="Arvo"/>
                          <a:cs typeface="Arvo"/>
                          <a:sym typeface="Arvo"/>
                        </a:rPr>
                        <a:t>001 664 123 4567</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Barlow Condensed SemiBold"/>
                          <a:ea typeface="Barlow Condensed SemiBold"/>
                          <a:cs typeface="Barlow Condensed SemiBold"/>
                          <a:sym typeface="Barlow Condensed SemiBold"/>
                        </a:rPr>
                        <a:t>EMAIL</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r" rtl="0">
                        <a:spcBef>
                          <a:spcPts val="0"/>
                        </a:spcBef>
                        <a:spcAft>
                          <a:spcPts val="0"/>
                        </a:spcAft>
                        <a:buNone/>
                      </a:pPr>
                      <a:r>
                        <a:rPr lang="en" sz="1100">
                          <a:solidFill>
                            <a:schemeClr val="dk1"/>
                          </a:solidFill>
                          <a:latin typeface="Arvo"/>
                          <a:ea typeface="Arvo"/>
                          <a:cs typeface="Arvo"/>
                          <a:sym typeface="Arvo"/>
                        </a:rPr>
                        <a:t>Email address here</a:t>
                      </a:r>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727" name="Google Shape;3727;p110"/>
          <p:cNvSpPr/>
          <p:nvPr/>
        </p:nvSpPr>
        <p:spPr>
          <a:xfrm>
            <a:off x="6930171" y="1614545"/>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8" name="Google Shape;3728;p110"/>
          <p:cNvGrpSpPr/>
          <p:nvPr/>
        </p:nvGrpSpPr>
        <p:grpSpPr>
          <a:xfrm>
            <a:off x="1575558" y="1613494"/>
            <a:ext cx="296534" cy="336790"/>
            <a:chOff x="1044400" y="2917425"/>
            <a:chExt cx="248125" cy="281550"/>
          </a:xfrm>
        </p:grpSpPr>
        <p:sp>
          <p:nvSpPr>
            <p:cNvPr id="3729" name="Google Shape;3729;p110"/>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10"/>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10"/>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10"/>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10"/>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FFFFFF"/>
            </a:solidFill>
            <a:ln>
              <a:noFill/>
            </a:ln>
          </p:spPr>
          <p:txBody>
            <a:bodyPr/>
            <a:lstStyle/>
            <a:p>
              <a:endParaRPr lang="en-GB"/>
            </a:p>
          </p:txBody>
        </p:sp>
        <p:sp>
          <p:nvSpPr>
            <p:cNvPr id="3734" name="Google Shape;3734;p110"/>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FFFFFF"/>
            </a:solidFill>
            <a:ln>
              <a:noFill/>
            </a:ln>
          </p:spPr>
          <p:txBody>
            <a:bodyPr/>
            <a:lstStyle/>
            <a:p>
              <a:endParaRPr lang="en-GB"/>
            </a:p>
          </p:txBody>
        </p:sp>
        <p:sp>
          <p:nvSpPr>
            <p:cNvPr id="3735" name="Google Shape;3735;p110"/>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FFFFFF"/>
            </a:solidFill>
            <a:ln>
              <a:noFill/>
            </a:ln>
          </p:spPr>
          <p:txBody>
            <a:bodyPr/>
            <a:lstStyle/>
            <a:p>
              <a:endParaRPr lang="en-GB"/>
            </a:p>
          </p:txBody>
        </p:sp>
        <p:sp>
          <p:nvSpPr>
            <p:cNvPr id="3736" name="Google Shape;3736;p110"/>
            <p:cNvSpPr/>
            <p:nvPr/>
          </p:nvSpPr>
          <p:spPr>
            <a:xfrm>
              <a:off x="1205975" y="2965750"/>
              <a:ext cx="21000" cy="16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10"/>
            <p:cNvSpPr/>
            <p:nvPr/>
          </p:nvSpPr>
          <p:spPr>
            <a:xfrm>
              <a:off x="1082225" y="2937250"/>
              <a:ext cx="11400" cy="26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8" name="Google Shape;3738;p110"/>
          <p:cNvGrpSpPr/>
          <p:nvPr/>
        </p:nvGrpSpPr>
        <p:grpSpPr>
          <a:xfrm>
            <a:off x="5452015" y="1614786"/>
            <a:ext cx="335568" cy="334224"/>
            <a:chOff x="-55225575" y="1903275"/>
            <a:chExt cx="318225" cy="316650"/>
          </a:xfrm>
        </p:grpSpPr>
        <p:sp>
          <p:nvSpPr>
            <p:cNvPr id="3739" name="Google Shape;3739;p110"/>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10"/>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10"/>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10"/>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10"/>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747"/>
        <p:cNvGrpSpPr/>
        <p:nvPr/>
      </p:nvGrpSpPr>
      <p:grpSpPr>
        <a:xfrm>
          <a:off x="0" y="0"/>
          <a:ext cx="0" cy="0"/>
          <a:chOff x="0" y="0"/>
          <a:chExt cx="0" cy="0"/>
        </a:xfrm>
      </p:grpSpPr>
      <p:sp>
        <p:nvSpPr>
          <p:cNvPr id="3748" name="Google Shape;3748;p111"/>
          <p:cNvSpPr txBox="1">
            <a:spLocks noGrp="1"/>
          </p:cNvSpPr>
          <p:nvPr>
            <p:ph type="ctrTitle"/>
          </p:nvPr>
        </p:nvSpPr>
        <p:spPr>
          <a:xfrm>
            <a:off x="2769125" y="539500"/>
            <a:ext cx="3605700" cy="83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Condensed SemiBold"/>
                <a:ea typeface="Barlow Condensed SemiBold"/>
                <a:cs typeface="Barlow Condensed SemiBold"/>
                <a:sym typeface="Barlow Condensed SemiBold"/>
              </a:rPr>
              <a:t>THANKS!</a:t>
            </a:r>
            <a:endParaRPr>
              <a:latin typeface="Barlow Condensed SemiBold"/>
              <a:ea typeface="Barlow Condensed SemiBold"/>
              <a:cs typeface="Barlow Condensed SemiBold"/>
              <a:sym typeface="Barlow Condensed SemiBold"/>
            </a:endParaRPr>
          </a:p>
        </p:txBody>
      </p:sp>
      <p:sp>
        <p:nvSpPr>
          <p:cNvPr id="3749" name="Google Shape;3749;p111"/>
          <p:cNvSpPr txBox="1">
            <a:spLocks noGrp="1"/>
          </p:cNvSpPr>
          <p:nvPr>
            <p:ph type="subTitle" idx="1"/>
          </p:nvPr>
        </p:nvSpPr>
        <p:spPr>
          <a:xfrm>
            <a:off x="2725300" y="1609975"/>
            <a:ext cx="3693300" cy="102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 </a:t>
            </a:r>
            <a:endParaRPr/>
          </a:p>
          <a:p>
            <a:pPr marL="0" lvl="0" indent="0" algn="ctr" rtl="0">
              <a:spcBef>
                <a:spcPts val="0"/>
              </a:spcBef>
              <a:spcAft>
                <a:spcPts val="0"/>
              </a:spcAft>
              <a:buNone/>
            </a:pPr>
            <a:r>
              <a:rPr lang="en"/>
              <a:t>addyouremail@freepik.com </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yourcompany.com</a:t>
            </a:r>
            <a:endParaRPr/>
          </a:p>
        </p:txBody>
      </p:sp>
      <p:sp>
        <p:nvSpPr>
          <p:cNvPr id="3750" name="Google Shape;3750;p111"/>
          <p:cNvSpPr txBox="1"/>
          <p:nvPr/>
        </p:nvSpPr>
        <p:spPr>
          <a:xfrm>
            <a:off x="2507300" y="4271900"/>
            <a:ext cx="41292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000">
                <a:solidFill>
                  <a:schemeClr val="dk1"/>
                </a:solidFill>
                <a:latin typeface="Arvo"/>
                <a:ea typeface="Arvo"/>
                <a:cs typeface="Arvo"/>
                <a:sym typeface="Arvo"/>
              </a:rPr>
              <a:t>Please keep this slide for attribution</a:t>
            </a:r>
            <a:endParaRPr sz="1000">
              <a:solidFill>
                <a:schemeClr val="dk1"/>
              </a:solidFill>
              <a:latin typeface="Arvo"/>
              <a:ea typeface="Arvo"/>
              <a:cs typeface="Arvo"/>
              <a:sym typeface="Arvo"/>
            </a:endParaRPr>
          </a:p>
        </p:txBody>
      </p:sp>
      <p:sp>
        <p:nvSpPr>
          <p:cNvPr id="3751" name="Google Shape;3751;p111"/>
          <p:cNvSpPr/>
          <p:nvPr/>
        </p:nvSpPr>
        <p:spPr>
          <a:xfrm>
            <a:off x="3945304" y="3019305"/>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2" name="Google Shape;3752;p111"/>
          <p:cNvSpPr/>
          <p:nvPr/>
        </p:nvSpPr>
        <p:spPr>
          <a:xfrm>
            <a:off x="4007354" y="3096509"/>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3" name="Google Shape;3753;p111"/>
          <p:cNvSpPr/>
          <p:nvPr/>
        </p:nvSpPr>
        <p:spPr>
          <a:xfrm>
            <a:off x="4393738" y="3019305"/>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54" name="Google Shape;3754;p111"/>
          <p:cNvGrpSpPr/>
          <p:nvPr/>
        </p:nvGrpSpPr>
        <p:grpSpPr>
          <a:xfrm>
            <a:off x="4458070" y="3083244"/>
            <a:ext cx="228595" cy="228595"/>
            <a:chOff x="4458070" y="3083244"/>
            <a:chExt cx="228595" cy="228595"/>
          </a:xfrm>
        </p:grpSpPr>
        <p:sp>
          <p:nvSpPr>
            <p:cNvPr id="3755" name="Google Shape;3755;p111"/>
            <p:cNvSpPr/>
            <p:nvPr/>
          </p:nvSpPr>
          <p:spPr>
            <a:xfrm>
              <a:off x="4458070" y="3083244"/>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6" name="Google Shape;3756;p111"/>
            <p:cNvSpPr/>
            <p:nvPr/>
          </p:nvSpPr>
          <p:spPr>
            <a:xfrm>
              <a:off x="4491755" y="3137378"/>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7" name="Google Shape;3757;p111"/>
            <p:cNvSpPr/>
            <p:nvPr/>
          </p:nvSpPr>
          <p:spPr>
            <a:xfrm>
              <a:off x="4618505" y="3112395"/>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58" name="Google Shape;3758;p111"/>
          <p:cNvSpPr/>
          <p:nvPr/>
        </p:nvSpPr>
        <p:spPr>
          <a:xfrm>
            <a:off x="4842198" y="3019305"/>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9" name="Google Shape;3759;p111"/>
          <p:cNvSpPr/>
          <p:nvPr/>
        </p:nvSpPr>
        <p:spPr>
          <a:xfrm>
            <a:off x="4918273" y="3111503"/>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3751"/>
                                        </p:tgtEl>
                                        <p:attrNameLst>
                                          <p:attrName>style.visibility</p:attrName>
                                        </p:attrNameLst>
                                      </p:cBhvr>
                                      <p:to>
                                        <p:strVal val="visible"/>
                                      </p:to>
                                    </p:set>
                                    <p:anim calcmode="lin" valueType="num">
                                      <p:cBhvr additive="base">
                                        <p:cTn id="7" dur="500"/>
                                        <p:tgtEl>
                                          <p:spTgt spid="3751"/>
                                        </p:tgtEl>
                                        <p:attrNameLst>
                                          <p:attrName>ppt_w</p:attrName>
                                        </p:attrNameLst>
                                      </p:cBhvr>
                                      <p:tavLst>
                                        <p:tav tm="0">
                                          <p:val>
                                            <p:strVal val="0"/>
                                          </p:val>
                                        </p:tav>
                                        <p:tav tm="100000">
                                          <p:val>
                                            <p:strVal val="#ppt_w"/>
                                          </p:val>
                                        </p:tav>
                                      </p:tavLst>
                                    </p:anim>
                                    <p:anim calcmode="lin" valueType="num">
                                      <p:cBhvr additive="base">
                                        <p:cTn id="8" dur="500"/>
                                        <p:tgtEl>
                                          <p:spTgt spid="3751"/>
                                        </p:tgtEl>
                                        <p:attrNameLst>
                                          <p:attrName>ppt_h</p:attrName>
                                        </p:attrNameLst>
                                      </p:cBhvr>
                                      <p:tavLst>
                                        <p:tav tm="0">
                                          <p:val>
                                            <p:strVal val="0"/>
                                          </p:val>
                                        </p:tav>
                                        <p:tav tm="100000">
                                          <p:val>
                                            <p:strVal val="#ppt_h"/>
                                          </p:val>
                                        </p:tav>
                                      </p:tavLst>
                                    </p:anim>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3752"/>
                                        </p:tgtEl>
                                        <p:attrNameLst>
                                          <p:attrName>style.visibility</p:attrName>
                                        </p:attrNameLst>
                                      </p:cBhvr>
                                      <p:to>
                                        <p:strVal val="visible"/>
                                      </p:to>
                                    </p:set>
                                    <p:anim calcmode="lin" valueType="num">
                                      <p:cBhvr additive="base">
                                        <p:cTn id="12" dur="500"/>
                                        <p:tgtEl>
                                          <p:spTgt spid="3752"/>
                                        </p:tgtEl>
                                        <p:attrNameLst>
                                          <p:attrName>ppt_w</p:attrName>
                                        </p:attrNameLst>
                                      </p:cBhvr>
                                      <p:tavLst>
                                        <p:tav tm="0">
                                          <p:val>
                                            <p:strVal val="0"/>
                                          </p:val>
                                        </p:tav>
                                        <p:tav tm="100000">
                                          <p:val>
                                            <p:strVal val="#ppt_w"/>
                                          </p:val>
                                        </p:tav>
                                      </p:tavLst>
                                    </p:anim>
                                    <p:anim calcmode="lin" valueType="num">
                                      <p:cBhvr additive="base">
                                        <p:cTn id="13" dur="500"/>
                                        <p:tgtEl>
                                          <p:spTgt spid="3752"/>
                                        </p:tgtEl>
                                        <p:attrNameLst>
                                          <p:attrName>ppt_h</p:attrName>
                                        </p:attrNameLst>
                                      </p:cBhvr>
                                      <p:tavLst>
                                        <p:tav tm="0">
                                          <p:val>
                                            <p:strVal val="0"/>
                                          </p:val>
                                        </p:tav>
                                        <p:tav tm="100000">
                                          <p:val>
                                            <p:strVal val="#ppt_h"/>
                                          </p:val>
                                        </p:tav>
                                      </p:tavLst>
                                    </p:anim>
                                  </p:childTnLst>
                                </p:cTn>
                              </p:par>
                            </p:childTnLst>
                          </p:cTn>
                        </p:par>
                        <p:par>
                          <p:cTn id="14" fill="hold">
                            <p:stCondLst>
                              <p:cond delay="1000"/>
                            </p:stCondLst>
                            <p:childTnLst>
                              <p:par>
                                <p:cTn id="15" presetID="23" presetClass="entr" presetSubtype="16" fill="hold" nodeType="afterEffect">
                                  <p:stCondLst>
                                    <p:cond delay="0"/>
                                  </p:stCondLst>
                                  <p:childTnLst>
                                    <p:set>
                                      <p:cBhvr>
                                        <p:cTn id="16" dur="1" fill="hold">
                                          <p:stCondLst>
                                            <p:cond delay="0"/>
                                          </p:stCondLst>
                                        </p:cTn>
                                        <p:tgtEl>
                                          <p:spTgt spid="3753"/>
                                        </p:tgtEl>
                                        <p:attrNameLst>
                                          <p:attrName>style.visibility</p:attrName>
                                        </p:attrNameLst>
                                      </p:cBhvr>
                                      <p:to>
                                        <p:strVal val="visible"/>
                                      </p:to>
                                    </p:set>
                                    <p:anim calcmode="lin" valueType="num">
                                      <p:cBhvr additive="base">
                                        <p:cTn id="17" dur="500"/>
                                        <p:tgtEl>
                                          <p:spTgt spid="3753"/>
                                        </p:tgtEl>
                                        <p:attrNameLst>
                                          <p:attrName>ppt_w</p:attrName>
                                        </p:attrNameLst>
                                      </p:cBhvr>
                                      <p:tavLst>
                                        <p:tav tm="0">
                                          <p:val>
                                            <p:strVal val="0"/>
                                          </p:val>
                                        </p:tav>
                                        <p:tav tm="100000">
                                          <p:val>
                                            <p:strVal val="#ppt_w"/>
                                          </p:val>
                                        </p:tav>
                                      </p:tavLst>
                                    </p:anim>
                                    <p:anim calcmode="lin" valueType="num">
                                      <p:cBhvr additive="base">
                                        <p:cTn id="18" dur="500"/>
                                        <p:tgtEl>
                                          <p:spTgt spid="3753"/>
                                        </p:tgtEl>
                                        <p:attrNameLst>
                                          <p:attrName>ppt_h</p:attrName>
                                        </p:attrNameLst>
                                      </p:cBhvr>
                                      <p:tavLst>
                                        <p:tav tm="0">
                                          <p:val>
                                            <p:strVal val="0"/>
                                          </p:val>
                                        </p:tav>
                                        <p:tav tm="100000">
                                          <p:val>
                                            <p:strVal val="#ppt_h"/>
                                          </p:val>
                                        </p:tav>
                                      </p:tavLst>
                                    </p:anim>
                                  </p:childTnLst>
                                </p:cTn>
                              </p:par>
                            </p:childTnLst>
                          </p:cTn>
                        </p:par>
                        <p:par>
                          <p:cTn id="19" fill="hold">
                            <p:stCondLst>
                              <p:cond delay="1500"/>
                            </p:stCondLst>
                            <p:childTnLst>
                              <p:par>
                                <p:cTn id="20" presetID="23" presetClass="entr" presetSubtype="16" fill="hold" nodeType="afterEffect">
                                  <p:stCondLst>
                                    <p:cond delay="0"/>
                                  </p:stCondLst>
                                  <p:childTnLst>
                                    <p:set>
                                      <p:cBhvr>
                                        <p:cTn id="21" dur="1" fill="hold">
                                          <p:stCondLst>
                                            <p:cond delay="0"/>
                                          </p:stCondLst>
                                        </p:cTn>
                                        <p:tgtEl>
                                          <p:spTgt spid="3754"/>
                                        </p:tgtEl>
                                        <p:attrNameLst>
                                          <p:attrName>style.visibility</p:attrName>
                                        </p:attrNameLst>
                                      </p:cBhvr>
                                      <p:to>
                                        <p:strVal val="visible"/>
                                      </p:to>
                                    </p:set>
                                    <p:anim calcmode="lin" valueType="num">
                                      <p:cBhvr additive="base">
                                        <p:cTn id="22" dur="500"/>
                                        <p:tgtEl>
                                          <p:spTgt spid="3754"/>
                                        </p:tgtEl>
                                        <p:attrNameLst>
                                          <p:attrName>ppt_w</p:attrName>
                                        </p:attrNameLst>
                                      </p:cBhvr>
                                      <p:tavLst>
                                        <p:tav tm="0">
                                          <p:val>
                                            <p:strVal val="0"/>
                                          </p:val>
                                        </p:tav>
                                        <p:tav tm="100000">
                                          <p:val>
                                            <p:strVal val="#ppt_w"/>
                                          </p:val>
                                        </p:tav>
                                      </p:tavLst>
                                    </p:anim>
                                    <p:anim calcmode="lin" valueType="num">
                                      <p:cBhvr additive="base">
                                        <p:cTn id="23" dur="500"/>
                                        <p:tgtEl>
                                          <p:spTgt spid="3754"/>
                                        </p:tgtEl>
                                        <p:attrNameLst>
                                          <p:attrName>ppt_h</p:attrName>
                                        </p:attrNameLst>
                                      </p:cBhvr>
                                      <p:tavLst>
                                        <p:tav tm="0">
                                          <p:val>
                                            <p:strVal val="0"/>
                                          </p:val>
                                        </p:tav>
                                        <p:tav tm="100000">
                                          <p:val>
                                            <p:strVal val="#ppt_h"/>
                                          </p:val>
                                        </p:tav>
                                      </p:tavLst>
                                    </p:anim>
                                  </p:childTnLst>
                                </p:cTn>
                              </p:par>
                            </p:childTnLst>
                          </p:cTn>
                        </p:par>
                        <p:par>
                          <p:cTn id="24" fill="hold">
                            <p:stCondLst>
                              <p:cond delay="2000"/>
                            </p:stCondLst>
                            <p:childTnLst>
                              <p:par>
                                <p:cTn id="25" presetID="23" presetClass="entr" presetSubtype="16" fill="hold" nodeType="afterEffect">
                                  <p:stCondLst>
                                    <p:cond delay="0"/>
                                  </p:stCondLst>
                                  <p:childTnLst>
                                    <p:set>
                                      <p:cBhvr>
                                        <p:cTn id="26" dur="1" fill="hold">
                                          <p:stCondLst>
                                            <p:cond delay="0"/>
                                          </p:stCondLst>
                                        </p:cTn>
                                        <p:tgtEl>
                                          <p:spTgt spid="3758"/>
                                        </p:tgtEl>
                                        <p:attrNameLst>
                                          <p:attrName>style.visibility</p:attrName>
                                        </p:attrNameLst>
                                      </p:cBhvr>
                                      <p:to>
                                        <p:strVal val="visible"/>
                                      </p:to>
                                    </p:set>
                                    <p:anim calcmode="lin" valueType="num">
                                      <p:cBhvr additive="base">
                                        <p:cTn id="27" dur="500"/>
                                        <p:tgtEl>
                                          <p:spTgt spid="3758"/>
                                        </p:tgtEl>
                                        <p:attrNameLst>
                                          <p:attrName>ppt_w</p:attrName>
                                        </p:attrNameLst>
                                      </p:cBhvr>
                                      <p:tavLst>
                                        <p:tav tm="0">
                                          <p:val>
                                            <p:strVal val="0"/>
                                          </p:val>
                                        </p:tav>
                                        <p:tav tm="100000">
                                          <p:val>
                                            <p:strVal val="#ppt_w"/>
                                          </p:val>
                                        </p:tav>
                                      </p:tavLst>
                                    </p:anim>
                                    <p:anim calcmode="lin" valueType="num">
                                      <p:cBhvr additive="base">
                                        <p:cTn id="28" dur="500"/>
                                        <p:tgtEl>
                                          <p:spTgt spid="3758"/>
                                        </p:tgtEl>
                                        <p:attrNameLst>
                                          <p:attrName>ppt_h</p:attrName>
                                        </p:attrNameLst>
                                      </p:cBhvr>
                                      <p:tavLst>
                                        <p:tav tm="0">
                                          <p:val>
                                            <p:strVal val="0"/>
                                          </p:val>
                                        </p:tav>
                                        <p:tav tm="100000">
                                          <p:val>
                                            <p:strVal val="#ppt_h"/>
                                          </p:val>
                                        </p:tav>
                                      </p:tavLst>
                                    </p:anim>
                                  </p:childTnLst>
                                </p:cTn>
                              </p:par>
                            </p:childTnLst>
                          </p:cTn>
                        </p:par>
                        <p:par>
                          <p:cTn id="29" fill="hold">
                            <p:stCondLst>
                              <p:cond delay="2500"/>
                            </p:stCondLst>
                            <p:childTnLst>
                              <p:par>
                                <p:cTn id="30" presetID="23" presetClass="entr" presetSubtype="16" fill="hold" nodeType="afterEffect">
                                  <p:stCondLst>
                                    <p:cond delay="0"/>
                                  </p:stCondLst>
                                  <p:childTnLst>
                                    <p:set>
                                      <p:cBhvr>
                                        <p:cTn id="31" dur="1" fill="hold">
                                          <p:stCondLst>
                                            <p:cond delay="0"/>
                                          </p:stCondLst>
                                        </p:cTn>
                                        <p:tgtEl>
                                          <p:spTgt spid="3759"/>
                                        </p:tgtEl>
                                        <p:attrNameLst>
                                          <p:attrName>style.visibility</p:attrName>
                                        </p:attrNameLst>
                                      </p:cBhvr>
                                      <p:to>
                                        <p:strVal val="visible"/>
                                      </p:to>
                                    </p:set>
                                    <p:anim calcmode="lin" valueType="num">
                                      <p:cBhvr additive="base">
                                        <p:cTn id="32" dur="500"/>
                                        <p:tgtEl>
                                          <p:spTgt spid="3759"/>
                                        </p:tgtEl>
                                        <p:attrNameLst>
                                          <p:attrName>ppt_w</p:attrName>
                                        </p:attrNameLst>
                                      </p:cBhvr>
                                      <p:tavLst>
                                        <p:tav tm="0">
                                          <p:val>
                                            <p:strVal val="0"/>
                                          </p:val>
                                        </p:tav>
                                        <p:tav tm="100000">
                                          <p:val>
                                            <p:strVal val="#ppt_w"/>
                                          </p:val>
                                        </p:tav>
                                      </p:tavLst>
                                    </p:anim>
                                    <p:anim calcmode="lin" valueType="num">
                                      <p:cBhvr additive="base">
                                        <p:cTn id="33" dur="500"/>
                                        <p:tgtEl>
                                          <p:spTgt spid="3759"/>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763"/>
        <p:cNvGrpSpPr/>
        <p:nvPr/>
      </p:nvGrpSpPr>
      <p:grpSpPr>
        <a:xfrm>
          <a:off x="0" y="0"/>
          <a:ext cx="0" cy="0"/>
          <a:chOff x="0" y="0"/>
          <a:chExt cx="0" cy="0"/>
        </a:xfrm>
      </p:grpSpPr>
      <p:sp>
        <p:nvSpPr>
          <p:cNvPr id="3764" name="Google Shape;3764;p112"/>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3765" name="Google Shape;3765;p112"/>
          <p:cNvGrpSpPr/>
          <p:nvPr/>
        </p:nvGrpSpPr>
        <p:grpSpPr>
          <a:xfrm>
            <a:off x="5619507" y="2174687"/>
            <a:ext cx="326424" cy="466255"/>
            <a:chOff x="5619507" y="2174687"/>
            <a:chExt cx="326424" cy="466255"/>
          </a:xfrm>
        </p:grpSpPr>
        <p:sp>
          <p:nvSpPr>
            <p:cNvPr id="3766" name="Google Shape;3766;p112"/>
            <p:cNvSpPr/>
            <p:nvPr/>
          </p:nvSpPr>
          <p:spPr>
            <a:xfrm>
              <a:off x="5619507" y="2174687"/>
              <a:ext cx="326424" cy="466255"/>
            </a:xfrm>
            <a:custGeom>
              <a:avLst/>
              <a:gdLst/>
              <a:ahLst/>
              <a:cxnLst/>
              <a:rect l="l" t="t" r="r" b="b"/>
              <a:pathLst>
                <a:path w="7909" h="11297" extrusionOk="0">
                  <a:moveTo>
                    <a:pt x="6028" y="2640"/>
                  </a:moveTo>
                  <a:cubicBezTo>
                    <a:pt x="6129" y="2640"/>
                    <a:pt x="6213" y="2725"/>
                    <a:pt x="6213" y="2826"/>
                  </a:cubicBezTo>
                  <a:lnTo>
                    <a:pt x="6213" y="4898"/>
                  </a:lnTo>
                  <a:cubicBezTo>
                    <a:pt x="6213" y="6145"/>
                    <a:pt x="5202" y="7157"/>
                    <a:pt x="3955" y="7157"/>
                  </a:cubicBezTo>
                  <a:cubicBezTo>
                    <a:pt x="2708" y="7157"/>
                    <a:pt x="1696" y="6145"/>
                    <a:pt x="1696" y="4898"/>
                  </a:cubicBezTo>
                  <a:lnTo>
                    <a:pt x="1696" y="2826"/>
                  </a:lnTo>
                  <a:cubicBezTo>
                    <a:pt x="1696" y="2725"/>
                    <a:pt x="1781" y="2640"/>
                    <a:pt x="1883" y="2640"/>
                  </a:cubicBezTo>
                  <a:close/>
                  <a:moveTo>
                    <a:pt x="4517" y="377"/>
                  </a:moveTo>
                  <a:cubicBezTo>
                    <a:pt x="5915" y="377"/>
                    <a:pt x="6965" y="1523"/>
                    <a:pt x="6965" y="2264"/>
                  </a:cubicBezTo>
                  <a:lnTo>
                    <a:pt x="6965" y="8090"/>
                  </a:lnTo>
                  <a:cubicBezTo>
                    <a:pt x="6736" y="7972"/>
                    <a:pt x="6477" y="7910"/>
                    <a:pt x="6213" y="7910"/>
                  </a:cubicBezTo>
                  <a:lnTo>
                    <a:pt x="5258" y="7910"/>
                  </a:lnTo>
                  <a:lnTo>
                    <a:pt x="5196" y="7219"/>
                  </a:lnTo>
                  <a:cubicBezTo>
                    <a:pt x="6055" y="6759"/>
                    <a:pt x="6589" y="5870"/>
                    <a:pt x="6589" y="4898"/>
                  </a:cubicBezTo>
                  <a:lnTo>
                    <a:pt x="6589" y="2826"/>
                  </a:lnTo>
                  <a:cubicBezTo>
                    <a:pt x="6589" y="2517"/>
                    <a:pt x="6337" y="2264"/>
                    <a:pt x="6028" y="2264"/>
                  </a:cubicBezTo>
                  <a:lnTo>
                    <a:pt x="1883" y="2264"/>
                  </a:lnTo>
                  <a:cubicBezTo>
                    <a:pt x="1572" y="2264"/>
                    <a:pt x="1320" y="2517"/>
                    <a:pt x="1320" y="2826"/>
                  </a:cubicBezTo>
                  <a:lnTo>
                    <a:pt x="1320" y="4898"/>
                  </a:lnTo>
                  <a:cubicBezTo>
                    <a:pt x="1320" y="5870"/>
                    <a:pt x="1854" y="6759"/>
                    <a:pt x="2708" y="7219"/>
                  </a:cubicBezTo>
                  <a:lnTo>
                    <a:pt x="2651" y="7910"/>
                  </a:lnTo>
                  <a:lnTo>
                    <a:pt x="1696" y="7910"/>
                  </a:lnTo>
                  <a:cubicBezTo>
                    <a:pt x="1432" y="7910"/>
                    <a:pt x="1175" y="7972"/>
                    <a:pt x="944" y="8090"/>
                  </a:cubicBezTo>
                  <a:lnTo>
                    <a:pt x="944" y="2826"/>
                  </a:lnTo>
                  <a:cubicBezTo>
                    <a:pt x="944" y="1478"/>
                    <a:pt x="2039" y="382"/>
                    <a:pt x="3387" y="377"/>
                  </a:cubicBezTo>
                  <a:close/>
                  <a:moveTo>
                    <a:pt x="4836" y="7376"/>
                  </a:moveTo>
                  <a:lnTo>
                    <a:pt x="4888" y="8050"/>
                  </a:lnTo>
                  <a:lnTo>
                    <a:pt x="3978" y="9415"/>
                  </a:lnTo>
                  <a:lnTo>
                    <a:pt x="3932" y="9415"/>
                  </a:lnTo>
                  <a:lnTo>
                    <a:pt x="3016" y="8050"/>
                  </a:lnTo>
                  <a:lnTo>
                    <a:pt x="3073" y="7376"/>
                  </a:lnTo>
                  <a:cubicBezTo>
                    <a:pt x="3357" y="7480"/>
                    <a:pt x="3654" y="7532"/>
                    <a:pt x="3953" y="7532"/>
                  </a:cubicBezTo>
                  <a:cubicBezTo>
                    <a:pt x="4251" y="7532"/>
                    <a:pt x="4550" y="7480"/>
                    <a:pt x="4836" y="7376"/>
                  </a:cubicBezTo>
                  <a:close/>
                  <a:moveTo>
                    <a:pt x="6213" y="8286"/>
                  </a:moveTo>
                  <a:cubicBezTo>
                    <a:pt x="6944" y="8286"/>
                    <a:pt x="7533" y="8876"/>
                    <a:pt x="7533" y="9606"/>
                  </a:cubicBezTo>
                  <a:lnTo>
                    <a:pt x="7533" y="10921"/>
                  </a:lnTo>
                  <a:lnTo>
                    <a:pt x="377" y="10921"/>
                  </a:lnTo>
                  <a:lnTo>
                    <a:pt x="377" y="9606"/>
                  </a:lnTo>
                  <a:cubicBezTo>
                    <a:pt x="377" y="8876"/>
                    <a:pt x="966" y="8286"/>
                    <a:pt x="1696" y="8286"/>
                  </a:cubicBezTo>
                  <a:lnTo>
                    <a:pt x="2725" y="8286"/>
                  </a:lnTo>
                  <a:lnTo>
                    <a:pt x="3763" y="9848"/>
                  </a:lnTo>
                  <a:lnTo>
                    <a:pt x="3763" y="10545"/>
                  </a:lnTo>
                  <a:lnTo>
                    <a:pt x="4141" y="10545"/>
                  </a:lnTo>
                  <a:lnTo>
                    <a:pt x="4141" y="9848"/>
                  </a:lnTo>
                  <a:lnTo>
                    <a:pt x="5186" y="8286"/>
                  </a:lnTo>
                  <a:close/>
                  <a:moveTo>
                    <a:pt x="3387" y="0"/>
                  </a:moveTo>
                  <a:cubicBezTo>
                    <a:pt x="1831" y="6"/>
                    <a:pt x="568" y="1270"/>
                    <a:pt x="568" y="2826"/>
                  </a:cubicBezTo>
                  <a:lnTo>
                    <a:pt x="568" y="8343"/>
                  </a:lnTo>
                  <a:cubicBezTo>
                    <a:pt x="208" y="8663"/>
                    <a:pt x="0" y="9124"/>
                    <a:pt x="0" y="9606"/>
                  </a:cubicBezTo>
                  <a:lnTo>
                    <a:pt x="0" y="11112"/>
                  </a:lnTo>
                  <a:cubicBezTo>
                    <a:pt x="0" y="11213"/>
                    <a:pt x="84" y="11297"/>
                    <a:pt x="191" y="11297"/>
                  </a:cubicBezTo>
                  <a:lnTo>
                    <a:pt x="7719" y="11297"/>
                  </a:lnTo>
                  <a:cubicBezTo>
                    <a:pt x="7825" y="11297"/>
                    <a:pt x="7909" y="11213"/>
                    <a:pt x="7909" y="11112"/>
                  </a:cubicBezTo>
                  <a:lnTo>
                    <a:pt x="7909" y="9606"/>
                  </a:lnTo>
                  <a:cubicBezTo>
                    <a:pt x="7909" y="9124"/>
                    <a:pt x="7701" y="8663"/>
                    <a:pt x="7343" y="8343"/>
                  </a:cubicBezTo>
                  <a:lnTo>
                    <a:pt x="7343" y="2264"/>
                  </a:lnTo>
                  <a:cubicBezTo>
                    <a:pt x="7343" y="1248"/>
                    <a:pt x="6039" y="0"/>
                    <a:pt x="4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12"/>
            <p:cNvSpPr/>
            <p:nvPr/>
          </p:nvSpPr>
          <p:spPr>
            <a:xfrm>
              <a:off x="5736143" y="2322360"/>
              <a:ext cx="15560" cy="31161"/>
            </a:xfrm>
            <a:custGeom>
              <a:avLst/>
              <a:gdLst/>
              <a:ahLst/>
              <a:cxnLst/>
              <a:rect l="l" t="t" r="r" b="b"/>
              <a:pathLst>
                <a:path w="377" h="755" extrusionOk="0">
                  <a:moveTo>
                    <a:pt x="185" y="1"/>
                  </a:moveTo>
                  <a:cubicBezTo>
                    <a:pt x="84" y="1"/>
                    <a:pt x="0" y="85"/>
                    <a:pt x="0" y="192"/>
                  </a:cubicBezTo>
                  <a:lnTo>
                    <a:pt x="0" y="568"/>
                  </a:lnTo>
                  <a:cubicBezTo>
                    <a:pt x="0" y="669"/>
                    <a:pt x="84" y="754"/>
                    <a:pt x="185" y="754"/>
                  </a:cubicBezTo>
                  <a:cubicBezTo>
                    <a:pt x="291" y="754"/>
                    <a:pt x="376" y="669"/>
                    <a:pt x="376" y="568"/>
                  </a:cubicBezTo>
                  <a:lnTo>
                    <a:pt x="376" y="192"/>
                  </a:lnTo>
                  <a:cubicBezTo>
                    <a:pt x="376" y="85"/>
                    <a:pt x="291"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12"/>
            <p:cNvSpPr/>
            <p:nvPr/>
          </p:nvSpPr>
          <p:spPr>
            <a:xfrm>
              <a:off x="5813735" y="2322360"/>
              <a:ext cx="15642" cy="31161"/>
            </a:xfrm>
            <a:custGeom>
              <a:avLst/>
              <a:gdLst/>
              <a:ahLst/>
              <a:cxnLst/>
              <a:rect l="l" t="t" r="r" b="b"/>
              <a:pathLst>
                <a:path w="379" h="755" extrusionOk="0">
                  <a:moveTo>
                    <a:pt x="187" y="1"/>
                  </a:moveTo>
                  <a:cubicBezTo>
                    <a:pt x="86" y="1"/>
                    <a:pt x="1" y="85"/>
                    <a:pt x="1" y="192"/>
                  </a:cubicBezTo>
                  <a:lnTo>
                    <a:pt x="1" y="568"/>
                  </a:lnTo>
                  <a:cubicBezTo>
                    <a:pt x="1" y="669"/>
                    <a:pt x="86" y="754"/>
                    <a:pt x="187" y="754"/>
                  </a:cubicBezTo>
                  <a:cubicBezTo>
                    <a:pt x="294" y="754"/>
                    <a:pt x="378" y="669"/>
                    <a:pt x="378" y="568"/>
                  </a:cubicBezTo>
                  <a:lnTo>
                    <a:pt x="378" y="192"/>
                  </a:lnTo>
                  <a:cubicBezTo>
                    <a:pt x="378" y="85"/>
                    <a:pt x="294"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9" name="Google Shape;3769;p112"/>
          <p:cNvGrpSpPr/>
          <p:nvPr/>
        </p:nvGrpSpPr>
        <p:grpSpPr>
          <a:xfrm>
            <a:off x="5611624" y="2959690"/>
            <a:ext cx="341984" cy="466338"/>
            <a:chOff x="5611624" y="2959690"/>
            <a:chExt cx="341984" cy="466338"/>
          </a:xfrm>
        </p:grpSpPr>
        <p:sp>
          <p:nvSpPr>
            <p:cNvPr id="3770" name="Google Shape;3770;p112"/>
            <p:cNvSpPr/>
            <p:nvPr/>
          </p:nvSpPr>
          <p:spPr>
            <a:xfrm>
              <a:off x="5611624" y="2959690"/>
              <a:ext cx="341984" cy="466338"/>
            </a:xfrm>
            <a:custGeom>
              <a:avLst/>
              <a:gdLst/>
              <a:ahLst/>
              <a:cxnLst/>
              <a:rect l="l" t="t" r="r" b="b"/>
              <a:pathLst>
                <a:path w="8286" h="11299" extrusionOk="0">
                  <a:moveTo>
                    <a:pt x="3792" y="2636"/>
                  </a:moveTo>
                  <a:cubicBezTo>
                    <a:pt x="3954" y="3917"/>
                    <a:pt x="4915" y="4955"/>
                    <a:pt x="6185" y="5214"/>
                  </a:cubicBezTo>
                  <a:cubicBezTo>
                    <a:pt x="6022" y="6276"/>
                    <a:pt x="5141" y="7085"/>
                    <a:pt x="4067" y="7153"/>
                  </a:cubicBezTo>
                  <a:cubicBezTo>
                    <a:pt x="4030" y="7155"/>
                    <a:pt x="3993" y="7156"/>
                    <a:pt x="3956" y="7156"/>
                  </a:cubicBezTo>
                  <a:cubicBezTo>
                    <a:pt x="2757" y="7156"/>
                    <a:pt x="1756" y="6216"/>
                    <a:pt x="1703" y="5006"/>
                  </a:cubicBezTo>
                  <a:cubicBezTo>
                    <a:pt x="1696" y="4967"/>
                    <a:pt x="1696" y="4934"/>
                    <a:pt x="1696" y="4895"/>
                  </a:cubicBezTo>
                  <a:lnTo>
                    <a:pt x="1696" y="4709"/>
                  </a:lnTo>
                  <a:cubicBezTo>
                    <a:pt x="1696" y="3563"/>
                    <a:pt x="2624" y="2636"/>
                    <a:pt x="3770" y="2636"/>
                  </a:cubicBezTo>
                  <a:close/>
                  <a:moveTo>
                    <a:pt x="4522" y="378"/>
                  </a:moveTo>
                  <a:cubicBezTo>
                    <a:pt x="5870" y="378"/>
                    <a:pt x="6966" y="1473"/>
                    <a:pt x="6971" y="2826"/>
                  </a:cubicBezTo>
                  <a:lnTo>
                    <a:pt x="6971" y="5141"/>
                  </a:lnTo>
                  <a:cubicBezTo>
                    <a:pt x="6971" y="5198"/>
                    <a:pt x="6994" y="5253"/>
                    <a:pt x="7039" y="5287"/>
                  </a:cubicBezTo>
                  <a:cubicBezTo>
                    <a:pt x="7601" y="5737"/>
                    <a:pt x="7910" y="6298"/>
                    <a:pt x="7910" y="6871"/>
                  </a:cubicBezTo>
                  <a:cubicBezTo>
                    <a:pt x="7892" y="7405"/>
                    <a:pt x="7656" y="7910"/>
                    <a:pt x="7252" y="8265"/>
                  </a:cubicBezTo>
                  <a:cubicBezTo>
                    <a:pt x="6967" y="8039"/>
                    <a:pt x="6610" y="7910"/>
                    <a:pt x="6242" y="7910"/>
                  </a:cubicBezTo>
                  <a:cubicBezTo>
                    <a:pt x="6234" y="7910"/>
                    <a:pt x="6227" y="7910"/>
                    <a:pt x="6219" y="7910"/>
                  </a:cubicBezTo>
                  <a:lnTo>
                    <a:pt x="5258" y="7910"/>
                  </a:lnTo>
                  <a:lnTo>
                    <a:pt x="5201" y="7208"/>
                  </a:lnTo>
                  <a:cubicBezTo>
                    <a:pt x="5989" y="6770"/>
                    <a:pt x="6500" y="5973"/>
                    <a:pt x="6578" y="5074"/>
                  </a:cubicBezTo>
                  <a:cubicBezTo>
                    <a:pt x="6590" y="4973"/>
                    <a:pt x="6516" y="4882"/>
                    <a:pt x="6421" y="4872"/>
                  </a:cubicBezTo>
                  <a:cubicBezTo>
                    <a:pt x="5185" y="4698"/>
                    <a:pt x="4236" y="3681"/>
                    <a:pt x="4151" y="2434"/>
                  </a:cubicBezTo>
                  <a:cubicBezTo>
                    <a:pt x="4146" y="2338"/>
                    <a:pt x="4062" y="2259"/>
                    <a:pt x="3966" y="2259"/>
                  </a:cubicBezTo>
                  <a:lnTo>
                    <a:pt x="3770" y="2259"/>
                  </a:lnTo>
                  <a:cubicBezTo>
                    <a:pt x="2416" y="2259"/>
                    <a:pt x="1320" y="3355"/>
                    <a:pt x="1320" y="4709"/>
                  </a:cubicBezTo>
                  <a:lnTo>
                    <a:pt x="1320" y="4895"/>
                  </a:lnTo>
                  <a:cubicBezTo>
                    <a:pt x="1320" y="5619"/>
                    <a:pt x="1612" y="6310"/>
                    <a:pt x="2134" y="6804"/>
                  </a:cubicBezTo>
                  <a:cubicBezTo>
                    <a:pt x="2309" y="6967"/>
                    <a:pt x="2500" y="7107"/>
                    <a:pt x="2714" y="7220"/>
                  </a:cubicBezTo>
                  <a:lnTo>
                    <a:pt x="2652" y="7910"/>
                  </a:lnTo>
                  <a:lnTo>
                    <a:pt x="1696" y="7910"/>
                  </a:lnTo>
                  <a:cubicBezTo>
                    <a:pt x="1270" y="7910"/>
                    <a:pt x="860" y="8068"/>
                    <a:pt x="545" y="8359"/>
                  </a:cubicBezTo>
                  <a:cubicBezTo>
                    <a:pt x="438" y="8164"/>
                    <a:pt x="382" y="7944"/>
                    <a:pt x="382" y="7719"/>
                  </a:cubicBezTo>
                  <a:cubicBezTo>
                    <a:pt x="376" y="7360"/>
                    <a:pt x="523" y="7018"/>
                    <a:pt x="781" y="6770"/>
                  </a:cubicBezTo>
                  <a:cubicBezTo>
                    <a:pt x="853" y="6708"/>
                    <a:pt x="860" y="6596"/>
                    <a:pt x="804" y="6523"/>
                  </a:cubicBezTo>
                  <a:cubicBezTo>
                    <a:pt x="461" y="6080"/>
                    <a:pt x="495" y="5450"/>
                    <a:pt x="887" y="5046"/>
                  </a:cubicBezTo>
                  <a:cubicBezTo>
                    <a:pt x="928" y="5012"/>
                    <a:pt x="944" y="4967"/>
                    <a:pt x="944" y="4916"/>
                  </a:cubicBezTo>
                  <a:lnTo>
                    <a:pt x="944" y="2826"/>
                  </a:lnTo>
                  <a:cubicBezTo>
                    <a:pt x="944" y="1473"/>
                    <a:pt x="2040" y="378"/>
                    <a:pt x="3393" y="378"/>
                  </a:cubicBezTo>
                  <a:close/>
                  <a:moveTo>
                    <a:pt x="4837" y="7377"/>
                  </a:moveTo>
                  <a:lnTo>
                    <a:pt x="4898" y="8113"/>
                  </a:lnTo>
                  <a:cubicBezTo>
                    <a:pt x="4905" y="8208"/>
                    <a:pt x="4988" y="8287"/>
                    <a:pt x="5084" y="8287"/>
                  </a:cubicBezTo>
                  <a:lnTo>
                    <a:pt x="5652" y="8287"/>
                  </a:lnTo>
                  <a:lnTo>
                    <a:pt x="5652" y="9551"/>
                  </a:lnTo>
                  <a:cubicBezTo>
                    <a:pt x="5154" y="9831"/>
                    <a:pt x="4595" y="9978"/>
                    <a:pt x="4022" y="9978"/>
                  </a:cubicBezTo>
                  <a:cubicBezTo>
                    <a:pt x="4000" y="9978"/>
                    <a:pt x="3977" y="9978"/>
                    <a:pt x="3954" y="9977"/>
                  </a:cubicBezTo>
                  <a:cubicBezTo>
                    <a:pt x="3932" y="9978"/>
                    <a:pt x="3909" y="9978"/>
                    <a:pt x="3887" y="9978"/>
                  </a:cubicBezTo>
                  <a:cubicBezTo>
                    <a:pt x="3321" y="9978"/>
                    <a:pt x="2762" y="9831"/>
                    <a:pt x="2264" y="9551"/>
                  </a:cubicBezTo>
                  <a:lnTo>
                    <a:pt x="2264" y="8287"/>
                  </a:lnTo>
                  <a:lnTo>
                    <a:pt x="2826" y="8287"/>
                  </a:lnTo>
                  <a:cubicBezTo>
                    <a:pt x="2927" y="8281"/>
                    <a:pt x="3005" y="8208"/>
                    <a:pt x="3010" y="8113"/>
                  </a:cubicBezTo>
                  <a:lnTo>
                    <a:pt x="3017" y="8113"/>
                  </a:lnTo>
                  <a:lnTo>
                    <a:pt x="3078" y="7377"/>
                  </a:lnTo>
                  <a:cubicBezTo>
                    <a:pt x="3360" y="7478"/>
                    <a:pt x="3658" y="7534"/>
                    <a:pt x="3954" y="7534"/>
                  </a:cubicBezTo>
                  <a:cubicBezTo>
                    <a:pt x="4000" y="7534"/>
                    <a:pt x="4045" y="7529"/>
                    <a:pt x="4084" y="7529"/>
                  </a:cubicBezTo>
                  <a:cubicBezTo>
                    <a:pt x="4343" y="7517"/>
                    <a:pt x="4595" y="7467"/>
                    <a:pt x="4837" y="7377"/>
                  </a:cubicBezTo>
                  <a:close/>
                  <a:moveTo>
                    <a:pt x="1887" y="8287"/>
                  </a:moveTo>
                  <a:lnTo>
                    <a:pt x="1887" y="10921"/>
                  </a:lnTo>
                  <a:lnTo>
                    <a:pt x="382" y="10921"/>
                  </a:lnTo>
                  <a:lnTo>
                    <a:pt x="382" y="9601"/>
                  </a:lnTo>
                  <a:cubicBezTo>
                    <a:pt x="382" y="8877"/>
                    <a:pt x="972" y="8287"/>
                    <a:pt x="1696" y="8287"/>
                  </a:cubicBezTo>
                  <a:close/>
                  <a:moveTo>
                    <a:pt x="5652" y="9977"/>
                  </a:moveTo>
                  <a:lnTo>
                    <a:pt x="5652" y="10921"/>
                  </a:lnTo>
                  <a:lnTo>
                    <a:pt x="2264" y="10921"/>
                  </a:lnTo>
                  <a:lnTo>
                    <a:pt x="2264" y="9977"/>
                  </a:lnTo>
                  <a:cubicBezTo>
                    <a:pt x="2782" y="10226"/>
                    <a:pt x="3347" y="10355"/>
                    <a:pt x="3919" y="10355"/>
                  </a:cubicBezTo>
                  <a:cubicBezTo>
                    <a:pt x="3931" y="10355"/>
                    <a:pt x="3943" y="10355"/>
                    <a:pt x="3954" y="10355"/>
                  </a:cubicBezTo>
                  <a:cubicBezTo>
                    <a:pt x="3966" y="10355"/>
                    <a:pt x="3978" y="10355"/>
                    <a:pt x="3990" y="10355"/>
                  </a:cubicBezTo>
                  <a:cubicBezTo>
                    <a:pt x="4568" y="10355"/>
                    <a:pt x="5134" y="10226"/>
                    <a:pt x="5652" y="9977"/>
                  </a:cubicBezTo>
                  <a:close/>
                  <a:moveTo>
                    <a:pt x="6219" y="8287"/>
                  </a:moveTo>
                  <a:cubicBezTo>
                    <a:pt x="6943" y="8287"/>
                    <a:pt x="7534" y="8877"/>
                    <a:pt x="7534" y="9601"/>
                  </a:cubicBezTo>
                  <a:lnTo>
                    <a:pt x="7534" y="10921"/>
                  </a:lnTo>
                  <a:lnTo>
                    <a:pt x="6028" y="10921"/>
                  </a:lnTo>
                  <a:lnTo>
                    <a:pt x="6028" y="8287"/>
                  </a:lnTo>
                  <a:close/>
                  <a:moveTo>
                    <a:pt x="3393" y="1"/>
                  </a:moveTo>
                  <a:cubicBezTo>
                    <a:pt x="1831" y="1"/>
                    <a:pt x="568" y="1265"/>
                    <a:pt x="568" y="2826"/>
                  </a:cubicBezTo>
                  <a:lnTo>
                    <a:pt x="568" y="4843"/>
                  </a:lnTo>
                  <a:cubicBezTo>
                    <a:pt x="129" y="5338"/>
                    <a:pt x="67" y="6057"/>
                    <a:pt x="410" y="6619"/>
                  </a:cubicBezTo>
                  <a:cubicBezTo>
                    <a:pt x="146" y="6922"/>
                    <a:pt x="0" y="7315"/>
                    <a:pt x="5" y="7719"/>
                  </a:cubicBezTo>
                  <a:cubicBezTo>
                    <a:pt x="5" y="8056"/>
                    <a:pt x="101" y="8382"/>
                    <a:pt x="293" y="8663"/>
                  </a:cubicBezTo>
                  <a:cubicBezTo>
                    <a:pt x="101" y="8939"/>
                    <a:pt x="0" y="9264"/>
                    <a:pt x="5" y="9601"/>
                  </a:cubicBezTo>
                  <a:lnTo>
                    <a:pt x="5" y="11107"/>
                  </a:lnTo>
                  <a:cubicBezTo>
                    <a:pt x="5" y="11214"/>
                    <a:pt x="90" y="11298"/>
                    <a:pt x="191" y="11298"/>
                  </a:cubicBezTo>
                  <a:lnTo>
                    <a:pt x="7724" y="11298"/>
                  </a:lnTo>
                  <a:cubicBezTo>
                    <a:pt x="7825" y="11298"/>
                    <a:pt x="7910" y="11214"/>
                    <a:pt x="7910" y="11107"/>
                  </a:cubicBezTo>
                  <a:lnTo>
                    <a:pt x="7910" y="9601"/>
                  </a:lnTo>
                  <a:cubicBezTo>
                    <a:pt x="7910" y="9209"/>
                    <a:pt x="7775" y="8831"/>
                    <a:pt x="7527" y="8528"/>
                  </a:cubicBezTo>
                  <a:cubicBezTo>
                    <a:pt x="7993" y="8102"/>
                    <a:pt x="8268" y="7506"/>
                    <a:pt x="8286" y="6871"/>
                  </a:cubicBezTo>
                  <a:cubicBezTo>
                    <a:pt x="8286" y="6209"/>
                    <a:pt x="7954" y="5562"/>
                    <a:pt x="7348" y="5051"/>
                  </a:cubicBezTo>
                  <a:lnTo>
                    <a:pt x="7348" y="2826"/>
                  </a:lnTo>
                  <a:cubicBezTo>
                    <a:pt x="7342" y="1265"/>
                    <a:pt x="6078" y="1"/>
                    <a:pt x="4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12"/>
            <p:cNvSpPr/>
            <p:nvPr/>
          </p:nvSpPr>
          <p:spPr>
            <a:xfrm>
              <a:off x="5728218" y="3115040"/>
              <a:ext cx="15560" cy="31119"/>
            </a:xfrm>
            <a:custGeom>
              <a:avLst/>
              <a:gdLst/>
              <a:ahLst/>
              <a:cxnLst/>
              <a:rect l="l" t="t" r="r" b="b"/>
              <a:pathLst>
                <a:path w="377" h="754" extrusionOk="0">
                  <a:moveTo>
                    <a:pt x="192" y="1"/>
                  </a:moveTo>
                  <a:cubicBezTo>
                    <a:pt x="84" y="1"/>
                    <a:pt x="1" y="86"/>
                    <a:pt x="1" y="192"/>
                  </a:cubicBezTo>
                  <a:lnTo>
                    <a:pt x="1" y="568"/>
                  </a:lnTo>
                  <a:cubicBezTo>
                    <a:pt x="1" y="669"/>
                    <a:pt x="84" y="753"/>
                    <a:pt x="192" y="753"/>
                  </a:cubicBezTo>
                  <a:cubicBezTo>
                    <a:pt x="293" y="753"/>
                    <a:pt x="377" y="669"/>
                    <a:pt x="377" y="568"/>
                  </a:cubicBezTo>
                  <a:lnTo>
                    <a:pt x="377" y="192"/>
                  </a:lnTo>
                  <a:cubicBezTo>
                    <a:pt x="377" y="86"/>
                    <a:pt x="293"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112"/>
          <p:cNvGrpSpPr/>
          <p:nvPr/>
        </p:nvGrpSpPr>
        <p:grpSpPr>
          <a:xfrm>
            <a:off x="5619507" y="1389890"/>
            <a:ext cx="326424" cy="466297"/>
            <a:chOff x="5619507" y="1389890"/>
            <a:chExt cx="326424" cy="466297"/>
          </a:xfrm>
        </p:grpSpPr>
        <p:sp>
          <p:nvSpPr>
            <p:cNvPr id="3773" name="Google Shape;3773;p112"/>
            <p:cNvSpPr/>
            <p:nvPr/>
          </p:nvSpPr>
          <p:spPr>
            <a:xfrm>
              <a:off x="5619507" y="1389890"/>
              <a:ext cx="326424" cy="466297"/>
            </a:xfrm>
            <a:custGeom>
              <a:avLst/>
              <a:gdLst/>
              <a:ahLst/>
              <a:cxnLst/>
              <a:rect l="l" t="t" r="r" b="b"/>
              <a:pathLst>
                <a:path w="7909" h="11298" extrusionOk="0">
                  <a:moveTo>
                    <a:pt x="4517" y="377"/>
                  </a:moveTo>
                  <a:cubicBezTo>
                    <a:pt x="5870" y="377"/>
                    <a:pt x="6965" y="1473"/>
                    <a:pt x="6965" y="2826"/>
                  </a:cubicBezTo>
                  <a:lnTo>
                    <a:pt x="6965" y="5269"/>
                  </a:lnTo>
                  <a:cubicBezTo>
                    <a:pt x="6965" y="5775"/>
                    <a:pt x="6628" y="6218"/>
                    <a:pt x="6145" y="6360"/>
                  </a:cubicBezTo>
                  <a:cubicBezTo>
                    <a:pt x="6438" y="5927"/>
                    <a:pt x="6589" y="5416"/>
                    <a:pt x="6589" y="4893"/>
                  </a:cubicBezTo>
                  <a:lnTo>
                    <a:pt x="6589" y="3203"/>
                  </a:lnTo>
                  <a:cubicBezTo>
                    <a:pt x="6589" y="2888"/>
                    <a:pt x="6337" y="2635"/>
                    <a:pt x="6028" y="2635"/>
                  </a:cubicBezTo>
                  <a:lnTo>
                    <a:pt x="5365" y="2635"/>
                  </a:lnTo>
                  <a:lnTo>
                    <a:pt x="4859" y="1955"/>
                  </a:lnTo>
                  <a:cubicBezTo>
                    <a:pt x="4823" y="1909"/>
                    <a:pt x="4768" y="1882"/>
                    <a:pt x="4708" y="1882"/>
                  </a:cubicBezTo>
                  <a:cubicBezTo>
                    <a:pt x="4702" y="1882"/>
                    <a:pt x="4696" y="1882"/>
                    <a:pt x="4691" y="1883"/>
                  </a:cubicBezTo>
                  <a:cubicBezTo>
                    <a:pt x="4623" y="1888"/>
                    <a:pt x="4567" y="1927"/>
                    <a:pt x="4538" y="1984"/>
                  </a:cubicBezTo>
                  <a:lnTo>
                    <a:pt x="4214" y="2635"/>
                  </a:lnTo>
                  <a:lnTo>
                    <a:pt x="1883" y="2635"/>
                  </a:lnTo>
                  <a:cubicBezTo>
                    <a:pt x="1572" y="2635"/>
                    <a:pt x="1320" y="2888"/>
                    <a:pt x="1320" y="3203"/>
                  </a:cubicBezTo>
                  <a:lnTo>
                    <a:pt x="1320" y="4893"/>
                  </a:lnTo>
                  <a:cubicBezTo>
                    <a:pt x="1320" y="5416"/>
                    <a:pt x="1471" y="5927"/>
                    <a:pt x="1764" y="6360"/>
                  </a:cubicBezTo>
                  <a:cubicBezTo>
                    <a:pt x="1276" y="6218"/>
                    <a:pt x="944" y="5775"/>
                    <a:pt x="944" y="5269"/>
                  </a:cubicBezTo>
                  <a:lnTo>
                    <a:pt x="944" y="2826"/>
                  </a:lnTo>
                  <a:cubicBezTo>
                    <a:pt x="944" y="1473"/>
                    <a:pt x="2039" y="377"/>
                    <a:pt x="3387" y="377"/>
                  </a:cubicBezTo>
                  <a:close/>
                  <a:moveTo>
                    <a:pt x="4741" y="2427"/>
                  </a:moveTo>
                  <a:lnTo>
                    <a:pt x="5124" y="2938"/>
                  </a:lnTo>
                  <a:cubicBezTo>
                    <a:pt x="5157" y="2983"/>
                    <a:pt x="5213" y="3011"/>
                    <a:pt x="5269" y="3011"/>
                  </a:cubicBezTo>
                  <a:lnTo>
                    <a:pt x="6028" y="3011"/>
                  </a:lnTo>
                  <a:cubicBezTo>
                    <a:pt x="6129" y="3011"/>
                    <a:pt x="6213" y="3096"/>
                    <a:pt x="6213" y="3203"/>
                  </a:cubicBezTo>
                  <a:lnTo>
                    <a:pt x="6213" y="4893"/>
                  </a:lnTo>
                  <a:cubicBezTo>
                    <a:pt x="6213" y="6140"/>
                    <a:pt x="5202" y="7151"/>
                    <a:pt x="3955" y="7151"/>
                  </a:cubicBezTo>
                  <a:cubicBezTo>
                    <a:pt x="2708" y="7151"/>
                    <a:pt x="1696" y="6140"/>
                    <a:pt x="1696" y="4893"/>
                  </a:cubicBezTo>
                  <a:lnTo>
                    <a:pt x="1696" y="3203"/>
                  </a:lnTo>
                  <a:cubicBezTo>
                    <a:pt x="1696" y="3096"/>
                    <a:pt x="1781" y="3011"/>
                    <a:pt x="1883" y="3011"/>
                  </a:cubicBezTo>
                  <a:lnTo>
                    <a:pt x="4331" y="3011"/>
                  </a:lnTo>
                  <a:cubicBezTo>
                    <a:pt x="4404" y="3011"/>
                    <a:pt x="4466" y="2972"/>
                    <a:pt x="4499" y="2910"/>
                  </a:cubicBezTo>
                  <a:lnTo>
                    <a:pt x="4741" y="2427"/>
                  </a:lnTo>
                  <a:close/>
                  <a:moveTo>
                    <a:pt x="4836" y="7377"/>
                  </a:moveTo>
                  <a:lnTo>
                    <a:pt x="4893" y="8056"/>
                  </a:lnTo>
                  <a:lnTo>
                    <a:pt x="3955" y="9775"/>
                  </a:lnTo>
                  <a:lnTo>
                    <a:pt x="3016" y="8056"/>
                  </a:lnTo>
                  <a:lnTo>
                    <a:pt x="3073" y="7377"/>
                  </a:lnTo>
                  <a:cubicBezTo>
                    <a:pt x="3353" y="7478"/>
                    <a:pt x="3651" y="7528"/>
                    <a:pt x="3955" y="7528"/>
                  </a:cubicBezTo>
                  <a:cubicBezTo>
                    <a:pt x="4253" y="7528"/>
                    <a:pt x="4551" y="7478"/>
                    <a:pt x="4836" y="7377"/>
                  </a:cubicBezTo>
                  <a:close/>
                  <a:moveTo>
                    <a:pt x="6213" y="8287"/>
                  </a:moveTo>
                  <a:cubicBezTo>
                    <a:pt x="6944" y="8287"/>
                    <a:pt x="7533" y="8876"/>
                    <a:pt x="7533" y="9601"/>
                  </a:cubicBezTo>
                  <a:lnTo>
                    <a:pt x="7533" y="10921"/>
                  </a:lnTo>
                  <a:lnTo>
                    <a:pt x="377" y="10921"/>
                  </a:lnTo>
                  <a:lnTo>
                    <a:pt x="377" y="9601"/>
                  </a:lnTo>
                  <a:cubicBezTo>
                    <a:pt x="377" y="8876"/>
                    <a:pt x="966" y="8287"/>
                    <a:pt x="1696" y="8287"/>
                  </a:cubicBezTo>
                  <a:lnTo>
                    <a:pt x="2713" y="8287"/>
                  </a:lnTo>
                  <a:lnTo>
                    <a:pt x="3786" y="10258"/>
                  </a:lnTo>
                  <a:cubicBezTo>
                    <a:pt x="3821" y="10319"/>
                    <a:pt x="3887" y="10354"/>
                    <a:pt x="3953" y="10354"/>
                  </a:cubicBezTo>
                  <a:cubicBezTo>
                    <a:pt x="3985" y="10354"/>
                    <a:pt x="4016" y="10347"/>
                    <a:pt x="4045" y="10330"/>
                  </a:cubicBezTo>
                  <a:cubicBezTo>
                    <a:pt x="4079" y="10314"/>
                    <a:pt x="4100" y="10286"/>
                    <a:pt x="4118" y="10258"/>
                  </a:cubicBezTo>
                  <a:lnTo>
                    <a:pt x="5196" y="8287"/>
                  </a:lnTo>
                  <a:close/>
                  <a:moveTo>
                    <a:pt x="3387" y="1"/>
                  </a:moveTo>
                  <a:cubicBezTo>
                    <a:pt x="1831" y="1"/>
                    <a:pt x="568" y="1264"/>
                    <a:pt x="568" y="2826"/>
                  </a:cubicBezTo>
                  <a:lnTo>
                    <a:pt x="568" y="5269"/>
                  </a:lnTo>
                  <a:cubicBezTo>
                    <a:pt x="568" y="6101"/>
                    <a:pt x="1242" y="6775"/>
                    <a:pt x="2073" y="6775"/>
                  </a:cubicBezTo>
                  <a:lnTo>
                    <a:pt x="2112" y="6775"/>
                  </a:lnTo>
                  <a:cubicBezTo>
                    <a:pt x="2292" y="6949"/>
                    <a:pt x="2489" y="7102"/>
                    <a:pt x="2708" y="7219"/>
                  </a:cubicBezTo>
                  <a:lnTo>
                    <a:pt x="2651" y="7910"/>
                  </a:lnTo>
                  <a:lnTo>
                    <a:pt x="1696" y="7910"/>
                  </a:lnTo>
                  <a:cubicBezTo>
                    <a:pt x="758" y="7910"/>
                    <a:pt x="0" y="8668"/>
                    <a:pt x="0" y="9601"/>
                  </a:cubicBezTo>
                  <a:lnTo>
                    <a:pt x="0" y="11106"/>
                  </a:lnTo>
                  <a:cubicBezTo>
                    <a:pt x="0" y="11213"/>
                    <a:pt x="84" y="11297"/>
                    <a:pt x="191" y="11297"/>
                  </a:cubicBezTo>
                  <a:lnTo>
                    <a:pt x="7719" y="11297"/>
                  </a:lnTo>
                  <a:cubicBezTo>
                    <a:pt x="7825" y="11297"/>
                    <a:pt x="7909" y="11213"/>
                    <a:pt x="7909" y="11106"/>
                  </a:cubicBezTo>
                  <a:lnTo>
                    <a:pt x="7909" y="9601"/>
                  </a:lnTo>
                  <a:cubicBezTo>
                    <a:pt x="7909" y="8668"/>
                    <a:pt x="7151" y="7910"/>
                    <a:pt x="6213" y="7910"/>
                  </a:cubicBezTo>
                  <a:lnTo>
                    <a:pt x="5258" y="7910"/>
                  </a:lnTo>
                  <a:lnTo>
                    <a:pt x="5196" y="7219"/>
                  </a:lnTo>
                  <a:cubicBezTo>
                    <a:pt x="5415" y="7102"/>
                    <a:pt x="5617" y="6949"/>
                    <a:pt x="5798" y="6775"/>
                  </a:cubicBezTo>
                  <a:lnTo>
                    <a:pt x="5837" y="6775"/>
                  </a:lnTo>
                  <a:cubicBezTo>
                    <a:pt x="6669" y="6775"/>
                    <a:pt x="7343" y="6101"/>
                    <a:pt x="7343" y="5269"/>
                  </a:cubicBezTo>
                  <a:lnTo>
                    <a:pt x="7343" y="2826"/>
                  </a:lnTo>
                  <a:cubicBezTo>
                    <a:pt x="7343" y="1264"/>
                    <a:pt x="6078" y="1"/>
                    <a:pt x="4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12"/>
            <p:cNvSpPr/>
            <p:nvPr/>
          </p:nvSpPr>
          <p:spPr>
            <a:xfrm>
              <a:off x="5736143" y="1537563"/>
              <a:ext cx="15560" cy="31078"/>
            </a:xfrm>
            <a:custGeom>
              <a:avLst/>
              <a:gdLst/>
              <a:ahLst/>
              <a:cxnLst/>
              <a:rect l="l" t="t" r="r" b="b"/>
              <a:pathLst>
                <a:path w="377" h="753" extrusionOk="0">
                  <a:moveTo>
                    <a:pt x="185" y="1"/>
                  </a:moveTo>
                  <a:cubicBezTo>
                    <a:pt x="84" y="1"/>
                    <a:pt x="0" y="86"/>
                    <a:pt x="0" y="187"/>
                  </a:cubicBezTo>
                  <a:lnTo>
                    <a:pt x="0" y="563"/>
                  </a:lnTo>
                  <a:cubicBezTo>
                    <a:pt x="0" y="669"/>
                    <a:pt x="84" y="753"/>
                    <a:pt x="185" y="753"/>
                  </a:cubicBezTo>
                  <a:cubicBezTo>
                    <a:pt x="291" y="753"/>
                    <a:pt x="376" y="669"/>
                    <a:pt x="376" y="563"/>
                  </a:cubicBezTo>
                  <a:lnTo>
                    <a:pt x="376" y="187"/>
                  </a:lnTo>
                  <a:cubicBezTo>
                    <a:pt x="376" y="86"/>
                    <a:pt x="291"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12"/>
            <p:cNvSpPr/>
            <p:nvPr/>
          </p:nvSpPr>
          <p:spPr>
            <a:xfrm>
              <a:off x="5813735" y="1537563"/>
              <a:ext cx="15642" cy="31078"/>
            </a:xfrm>
            <a:custGeom>
              <a:avLst/>
              <a:gdLst/>
              <a:ahLst/>
              <a:cxnLst/>
              <a:rect l="l" t="t" r="r" b="b"/>
              <a:pathLst>
                <a:path w="379" h="753" extrusionOk="0">
                  <a:moveTo>
                    <a:pt x="187" y="1"/>
                  </a:moveTo>
                  <a:cubicBezTo>
                    <a:pt x="86" y="1"/>
                    <a:pt x="1" y="86"/>
                    <a:pt x="1" y="187"/>
                  </a:cubicBezTo>
                  <a:lnTo>
                    <a:pt x="1" y="563"/>
                  </a:lnTo>
                  <a:cubicBezTo>
                    <a:pt x="1" y="669"/>
                    <a:pt x="86" y="753"/>
                    <a:pt x="187" y="753"/>
                  </a:cubicBezTo>
                  <a:cubicBezTo>
                    <a:pt x="294" y="753"/>
                    <a:pt x="378" y="669"/>
                    <a:pt x="378" y="563"/>
                  </a:cubicBezTo>
                  <a:lnTo>
                    <a:pt x="378" y="187"/>
                  </a:lnTo>
                  <a:cubicBezTo>
                    <a:pt x="378" y="86"/>
                    <a:pt x="294"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112"/>
          <p:cNvGrpSpPr/>
          <p:nvPr/>
        </p:nvGrpSpPr>
        <p:grpSpPr>
          <a:xfrm>
            <a:off x="5654299" y="3744528"/>
            <a:ext cx="334307" cy="466297"/>
            <a:chOff x="5654299" y="3744528"/>
            <a:chExt cx="334307" cy="466297"/>
          </a:xfrm>
        </p:grpSpPr>
        <p:sp>
          <p:nvSpPr>
            <p:cNvPr id="3777" name="Google Shape;3777;p112"/>
            <p:cNvSpPr/>
            <p:nvPr/>
          </p:nvSpPr>
          <p:spPr>
            <a:xfrm>
              <a:off x="5654299" y="3744528"/>
              <a:ext cx="334307" cy="466297"/>
            </a:xfrm>
            <a:custGeom>
              <a:avLst/>
              <a:gdLst/>
              <a:ahLst/>
              <a:cxnLst/>
              <a:rect l="l" t="t" r="r" b="b"/>
              <a:pathLst>
                <a:path w="8100" h="11298" extrusionOk="0">
                  <a:moveTo>
                    <a:pt x="2072" y="377"/>
                  </a:moveTo>
                  <a:cubicBezTo>
                    <a:pt x="2320" y="377"/>
                    <a:pt x="2562" y="461"/>
                    <a:pt x="2764" y="613"/>
                  </a:cubicBezTo>
                  <a:cubicBezTo>
                    <a:pt x="2051" y="899"/>
                    <a:pt x="1471" y="1427"/>
                    <a:pt x="1118" y="2107"/>
                  </a:cubicBezTo>
                  <a:cubicBezTo>
                    <a:pt x="1006" y="1927"/>
                    <a:pt x="944" y="1720"/>
                    <a:pt x="944" y="1505"/>
                  </a:cubicBezTo>
                  <a:cubicBezTo>
                    <a:pt x="944" y="883"/>
                    <a:pt x="1449" y="377"/>
                    <a:pt x="2072" y="377"/>
                  </a:cubicBezTo>
                  <a:close/>
                  <a:moveTo>
                    <a:pt x="4330" y="753"/>
                  </a:moveTo>
                  <a:cubicBezTo>
                    <a:pt x="5893" y="759"/>
                    <a:pt x="7156" y="2023"/>
                    <a:pt x="7156" y="3579"/>
                  </a:cubicBezTo>
                  <a:lnTo>
                    <a:pt x="7156" y="3989"/>
                  </a:lnTo>
                  <a:cubicBezTo>
                    <a:pt x="7094" y="3966"/>
                    <a:pt x="7032" y="3955"/>
                    <a:pt x="6972" y="3955"/>
                  </a:cubicBezTo>
                  <a:lnTo>
                    <a:pt x="6471" y="3955"/>
                  </a:lnTo>
                  <a:lnTo>
                    <a:pt x="6190" y="3483"/>
                  </a:lnTo>
                  <a:cubicBezTo>
                    <a:pt x="6156" y="3427"/>
                    <a:pt x="6095" y="3393"/>
                    <a:pt x="6028" y="3393"/>
                  </a:cubicBezTo>
                  <a:lnTo>
                    <a:pt x="3770" y="3393"/>
                  </a:lnTo>
                  <a:lnTo>
                    <a:pt x="3770" y="1882"/>
                  </a:lnTo>
                  <a:cubicBezTo>
                    <a:pt x="3770" y="1780"/>
                    <a:pt x="3685" y="1697"/>
                    <a:pt x="3578" y="1697"/>
                  </a:cubicBezTo>
                  <a:cubicBezTo>
                    <a:pt x="3522" y="1697"/>
                    <a:pt x="3466" y="1725"/>
                    <a:pt x="3433" y="1770"/>
                  </a:cubicBezTo>
                  <a:lnTo>
                    <a:pt x="1747" y="3955"/>
                  </a:lnTo>
                  <a:lnTo>
                    <a:pt x="1320" y="3955"/>
                  </a:lnTo>
                  <a:cubicBezTo>
                    <a:pt x="1258" y="3955"/>
                    <a:pt x="1191" y="3966"/>
                    <a:pt x="1134" y="3989"/>
                  </a:cubicBezTo>
                  <a:lnTo>
                    <a:pt x="1134" y="3579"/>
                  </a:lnTo>
                  <a:cubicBezTo>
                    <a:pt x="1134" y="2023"/>
                    <a:pt x="2398" y="759"/>
                    <a:pt x="3954" y="753"/>
                  </a:cubicBezTo>
                  <a:close/>
                  <a:moveTo>
                    <a:pt x="1511" y="4331"/>
                  </a:moveTo>
                  <a:lnTo>
                    <a:pt x="1511" y="5275"/>
                  </a:lnTo>
                  <a:lnTo>
                    <a:pt x="1320" y="5275"/>
                  </a:lnTo>
                  <a:cubicBezTo>
                    <a:pt x="1219" y="5275"/>
                    <a:pt x="1134" y="5191"/>
                    <a:pt x="1134" y="5083"/>
                  </a:cubicBezTo>
                  <a:lnTo>
                    <a:pt x="1134" y="4523"/>
                  </a:lnTo>
                  <a:cubicBezTo>
                    <a:pt x="1134" y="4416"/>
                    <a:pt x="1219" y="4331"/>
                    <a:pt x="1320" y="4331"/>
                  </a:cubicBezTo>
                  <a:close/>
                  <a:moveTo>
                    <a:pt x="6972" y="4331"/>
                  </a:moveTo>
                  <a:cubicBezTo>
                    <a:pt x="7073" y="4331"/>
                    <a:pt x="7156" y="4416"/>
                    <a:pt x="7156" y="4523"/>
                  </a:cubicBezTo>
                  <a:lnTo>
                    <a:pt x="7156" y="5083"/>
                  </a:lnTo>
                  <a:cubicBezTo>
                    <a:pt x="7156" y="5191"/>
                    <a:pt x="7073" y="5275"/>
                    <a:pt x="6972" y="5275"/>
                  </a:cubicBezTo>
                  <a:lnTo>
                    <a:pt x="6780" y="5275"/>
                  </a:lnTo>
                  <a:lnTo>
                    <a:pt x="6780" y="4523"/>
                  </a:lnTo>
                  <a:cubicBezTo>
                    <a:pt x="6780" y="4489"/>
                    <a:pt x="6769" y="4455"/>
                    <a:pt x="6752" y="4422"/>
                  </a:cubicBezTo>
                  <a:lnTo>
                    <a:pt x="6702" y="4331"/>
                  </a:lnTo>
                  <a:close/>
                  <a:moveTo>
                    <a:pt x="3392" y="2438"/>
                  </a:moveTo>
                  <a:lnTo>
                    <a:pt x="3392" y="3579"/>
                  </a:lnTo>
                  <a:cubicBezTo>
                    <a:pt x="3392" y="3685"/>
                    <a:pt x="3477" y="3769"/>
                    <a:pt x="3578" y="3769"/>
                  </a:cubicBezTo>
                  <a:lnTo>
                    <a:pt x="5920" y="3769"/>
                  </a:lnTo>
                  <a:lnTo>
                    <a:pt x="6404" y="4573"/>
                  </a:lnTo>
                  <a:lnTo>
                    <a:pt x="6404" y="5461"/>
                  </a:lnTo>
                  <a:cubicBezTo>
                    <a:pt x="6404" y="6708"/>
                    <a:pt x="5393" y="7719"/>
                    <a:pt x="4146" y="7719"/>
                  </a:cubicBezTo>
                  <a:cubicBezTo>
                    <a:pt x="2899" y="7719"/>
                    <a:pt x="1888" y="6708"/>
                    <a:pt x="1888" y="5461"/>
                  </a:cubicBezTo>
                  <a:lnTo>
                    <a:pt x="1888" y="4399"/>
                  </a:lnTo>
                  <a:lnTo>
                    <a:pt x="3392" y="2438"/>
                  </a:lnTo>
                  <a:close/>
                  <a:moveTo>
                    <a:pt x="770" y="2259"/>
                  </a:moveTo>
                  <a:cubicBezTo>
                    <a:pt x="820" y="2343"/>
                    <a:pt x="876" y="2428"/>
                    <a:pt x="944" y="2506"/>
                  </a:cubicBezTo>
                  <a:cubicBezTo>
                    <a:pt x="820" y="2848"/>
                    <a:pt x="758" y="3214"/>
                    <a:pt x="758" y="3579"/>
                  </a:cubicBezTo>
                  <a:lnTo>
                    <a:pt x="758" y="5083"/>
                  </a:lnTo>
                  <a:cubicBezTo>
                    <a:pt x="758" y="5399"/>
                    <a:pt x="1011" y="5651"/>
                    <a:pt x="1320" y="5651"/>
                  </a:cubicBezTo>
                  <a:lnTo>
                    <a:pt x="1517" y="5651"/>
                  </a:lnTo>
                  <a:cubicBezTo>
                    <a:pt x="1545" y="6045"/>
                    <a:pt x="1662" y="6426"/>
                    <a:pt x="1859" y="6769"/>
                  </a:cubicBezTo>
                  <a:cubicBezTo>
                    <a:pt x="1808" y="6999"/>
                    <a:pt x="1673" y="7201"/>
                    <a:pt x="1483" y="7336"/>
                  </a:cubicBezTo>
                  <a:lnTo>
                    <a:pt x="382" y="8112"/>
                  </a:lnTo>
                  <a:lnTo>
                    <a:pt x="382" y="3017"/>
                  </a:lnTo>
                  <a:cubicBezTo>
                    <a:pt x="382" y="2713"/>
                    <a:pt x="522" y="2433"/>
                    <a:pt x="770" y="2259"/>
                  </a:cubicBezTo>
                  <a:close/>
                  <a:moveTo>
                    <a:pt x="4988" y="7955"/>
                  </a:moveTo>
                  <a:lnTo>
                    <a:pt x="5022" y="8488"/>
                  </a:lnTo>
                  <a:cubicBezTo>
                    <a:pt x="5022" y="8539"/>
                    <a:pt x="5022" y="8589"/>
                    <a:pt x="5017" y="8640"/>
                  </a:cubicBezTo>
                  <a:cubicBezTo>
                    <a:pt x="4964" y="9088"/>
                    <a:pt x="4582" y="9416"/>
                    <a:pt x="4146" y="9416"/>
                  </a:cubicBezTo>
                  <a:cubicBezTo>
                    <a:pt x="4112" y="9416"/>
                    <a:pt x="4079" y="9414"/>
                    <a:pt x="4045" y="9410"/>
                  </a:cubicBezTo>
                  <a:cubicBezTo>
                    <a:pt x="3640" y="9364"/>
                    <a:pt x="3319" y="9044"/>
                    <a:pt x="3275" y="8640"/>
                  </a:cubicBezTo>
                  <a:cubicBezTo>
                    <a:pt x="3269" y="8589"/>
                    <a:pt x="3264" y="8539"/>
                    <a:pt x="3269" y="8488"/>
                  </a:cubicBezTo>
                  <a:lnTo>
                    <a:pt x="3303" y="7955"/>
                  </a:lnTo>
                  <a:cubicBezTo>
                    <a:pt x="3573" y="8050"/>
                    <a:pt x="3859" y="8095"/>
                    <a:pt x="4146" y="8101"/>
                  </a:cubicBezTo>
                  <a:cubicBezTo>
                    <a:pt x="4432" y="8095"/>
                    <a:pt x="4719" y="8050"/>
                    <a:pt x="4988" y="7955"/>
                  </a:cubicBezTo>
                  <a:close/>
                  <a:moveTo>
                    <a:pt x="6404" y="8853"/>
                  </a:moveTo>
                  <a:cubicBezTo>
                    <a:pt x="7133" y="8853"/>
                    <a:pt x="7724" y="9444"/>
                    <a:pt x="7724" y="10168"/>
                  </a:cubicBezTo>
                  <a:lnTo>
                    <a:pt x="7724" y="10921"/>
                  </a:lnTo>
                  <a:lnTo>
                    <a:pt x="568" y="10921"/>
                  </a:lnTo>
                  <a:lnTo>
                    <a:pt x="568" y="10168"/>
                  </a:lnTo>
                  <a:cubicBezTo>
                    <a:pt x="568" y="9444"/>
                    <a:pt x="1157" y="8853"/>
                    <a:pt x="1888" y="8853"/>
                  </a:cubicBezTo>
                  <a:lnTo>
                    <a:pt x="2932" y="8853"/>
                  </a:lnTo>
                  <a:cubicBezTo>
                    <a:pt x="3074" y="9417"/>
                    <a:pt x="3583" y="9793"/>
                    <a:pt x="4140" y="9793"/>
                  </a:cubicBezTo>
                  <a:cubicBezTo>
                    <a:pt x="4244" y="9793"/>
                    <a:pt x="4349" y="9780"/>
                    <a:pt x="4454" y="9752"/>
                  </a:cubicBezTo>
                  <a:cubicBezTo>
                    <a:pt x="4898" y="9640"/>
                    <a:pt x="5246" y="9291"/>
                    <a:pt x="5359" y="8853"/>
                  </a:cubicBezTo>
                  <a:close/>
                  <a:moveTo>
                    <a:pt x="2072" y="1"/>
                  </a:moveTo>
                  <a:cubicBezTo>
                    <a:pt x="1242" y="1"/>
                    <a:pt x="568" y="668"/>
                    <a:pt x="568" y="1500"/>
                  </a:cubicBezTo>
                  <a:cubicBezTo>
                    <a:pt x="568" y="1635"/>
                    <a:pt x="584" y="1770"/>
                    <a:pt x="618" y="1899"/>
                  </a:cubicBezTo>
                  <a:cubicBezTo>
                    <a:pt x="236" y="2140"/>
                    <a:pt x="5" y="2562"/>
                    <a:pt x="0" y="3017"/>
                  </a:cubicBezTo>
                  <a:lnTo>
                    <a:pt x="0" y="8112"/>
                  </a:lnTo>
                  <a:cubicBezTo>
                    <a:pt x="5" y="8319"/>
                    <a:pt x="174" y="8488"/>
                    <a:pt x="382" y="8488"/>
                  </a:cubicBezTo>
                  <a:cubicBezTo>
                    <a:pt x="454" y="8488"/>
                    <a:pt x="534" y="8466"/>
                    <a:pt x="595" y="8420"/>
                  </a:cubicBezTo>
                  <a:lnTo>
                    <a:pt x="1701" y="7645"/>
                  </a:lnTo>
                  <a:cubicBezTo>
                    <a:pt x="1882" y="7522"/>
                    <a:pt x="2028" y="7354"/>
                    <a:pt x="2123" y="7152"/>
                  </a:cubicBezTo>
                  <a:cubicBezTo>
                    <a:pt x="2347" y="7421"/>
                    <a:pt x="2624" y="7640"/>
                    <a:pt x="2932" y="7803"/>
                  </a:cubicBezTo>
                  <a:lnTo>
                    <a:pt x="2893" y="8466"/>
                  </a:lnTo>
                  <a:lnTo>
                    <a:pt x="2893" y="8477"/>
                  </a:lnTo>
                  <a:lnTo>
                    <a:pt x="1888" y="8477"/>
                  </a:lnTo>
                  <a:cubicBezTo>
                    <a:pt x="949" y="8477"/>
                    <a:pt x="190" y="9236"/>
                    <a:pt x="190" y="10168"/>
                  </a:cubicBezTo>
                  <a:lnTo>
                    <a:pt x="190" y="11111"/>
                  </a:lnTo>
                  <a:cubicBezTo>
                    <a:pt x="190" y="11212"/>
                    <a:pt x="275" y="11297"/>
                    <a:pt x="382" y="11297"/>
                  </a:cubicBezTo>
                  <a:lnTo>
                    <a:pt x="7909" y="11297"/>
                  </a:lnTo>
                  <a:cubicBezTo>
                    <a:pt x="8016" y="11297"/>
                    <a:pt x="8100" y="11212"/>
                    <a:pt x="8100" y="11111"/>
                  </a:cubicBezTo>
                  <a:lnTo>
                    <a:pt x="8100" y="10168"/>
                  </a:lnTo>
                  <a:cubicBezTo>
                    <a:pt x="8100" y="9236"/>
                    <a:pt x="7342" y="8477"/>
                    <a:pt x="6404" y="8477"/>
                  </a:cubicBezTo>
                  <a:lnTo>
                    <a:pt x="5398" y="8477"/>
                  </a:lnTo>
                  <a:lnTo>
                    <a:pt x="5398" y="8466"/>
                  </a:lnTo>
                  <a:lnTo>
                    <a:pt x="5359" y="7803"/>
                  </a:lnTo>
                  <a:cubicBezTo>
                    <a:pt x="6168" y="7375"/>
                    <a:pt x="6707" y="6561"/>
                    <a:pt x="6769" y="5651"/>
                  </a:cubicBezTo>
                  <a:lnTo>
                    <a:pt x="6972" y="5651"/>
                  </a:lnTo>
                  <a:cubicBezTo>
                    <a:pt x="7280" y="5651"/>
                    <a:pt x="7532" y="5399"/>
                    <a:pt x="7532" y="5083"/>
                  </a:cubicBezTo>
                  <a:lnTo>
                    <a:pt x="7532" y="4523"/>
                  </a:lnTo>
                  <a:cubicBezTo>
                    <a:pt x="7532" y="4494"/>
                    <a:pt x="7532" y="4466"/>
                    <a:pt x="7527" y="4443"/>
                  </a:cubicBezTo>
                  <a:cubicBezTo>
                    <a:pt x="7532" y="4404"/>
                    <a:pt x="7532" y="4370"/>
                    <a:pt x="7532" y="4331"/>
                  </a:cubicBezTo>
                  <a:lnTo>
                    <a:pt x="7532" y="3579"/>
                  </a:lnTo>
                  <a:cubicBezTo>
                    <a:pt x="7532" y="1814"/>
                    <a:pt x="6101" y="382"/>
                    <a:pt x="4330" y="377"/>
                  </a:cubicBezTo>
                  <a:lnTo>
                    <a:pt x="3954" y="377"/>
                  </a:lnTo>
                  <a:cubicBezTo>
                    <a:pt x="3690" y="382"/>
                    <a:pt x="3426" y="416"/>
                    <a:pt x="3174" y="478"/>
                  </a:cubicBezTo>
                  <a:cubicBezTo>
                    <a:pt x="2887" y="175"/>
                    <a:pt x="2489" y="1"/>
                    <a:pt x="2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12"/>
            <p:cNvSpPr/>
            <p:nvPr/>
          </p:nvSpPr>
          <p:spPr>
            <a:xfrm>
              <a:off x="5778736" y="3915644"/>
              <a:ext cx="15601" cy="31078"/>
            </a:xfrm>
            <a:custGeom>
              <a:avLst/>
              <a:gdLst/>
              <a:ahLst/>
              <a:cxnLst/>
              <a:rect l="l" t="t" r="r" b="b"/>
              <a:pathLst>
                <a:path w="378" h="753" extrusionOk="0">
                  <a:moveTo>
                    <a:pt x="187" y="0"/>
                  </a:moveTo>
                  <a:cubicBezTo>
                    <a:pt x="86" y="0"/>
                    <a:pt x="1" y="84"/>
                    <a:pt x="1" y="185"/>
                  </a:cubicBezTo>
                  <a:lnTo>
                    <a:pt x="1" y="561"/>
                  </a:lnTo>
                  <a:cubicBezTo>
                    <a:pt x="1" y="668"/>
                    <a:pt x="86" y="753"/>
                    <a:pt x="187" y="753"/>
                  </a:cubicBezTo>
                  <a:cubicBezTo>
                    <a:pt x="294" y="753"/>
                    <a:pt x="377" y="668"/>
                    <a:pt x="377" y="561"/>
                  </a:cubicBezTo>
                  <a:lnTo>
                    <a:pt x="377" y="185"/>
                  </a:lnTo>
                  <a:cubicBezTo>
                    <a:pt x="377" y="84"/>
                    <a:pt x="294" y="0"/>
                    <a:pt x="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12"/>
            <p:cNvSpPr/>
            <p:nvPr/>
          </p:nvSpPr>
          <p:spPr>
            <a:xfrm>
              <a:off x="5856452" y="3915644"/>
              <a:ext cx="15560" cy="31078"/>
            </a:xfrm>
            <a:custGeom>
              <a:avLst/>
              <a:gdLst/>
              <a:ahLst/>
              <a:cxnLst/>
              <a:rect l="l" t="t" r="r" b="b"/>
              <a:pathLst>
                <a:path w="377" h="753" extrusionOk="0">
                  <a:moveTo>
                    <a:pt x="186" y="0"/>
                  </a:moveTo>
                  <a:cubicBezTo>
                    <a:pt x="85" y="0"/>
                    <a:pt x="0" y="84"/>
                    <a:pt x="0" y="185"/>
                  </a:cubicBezTo>
                  <a:lnTo>
                    <a:pt x="0" y="561"/>
                  </a:lnTo>
                  <a:cubicBezTo>
                    <a:pt x="0" y="668"/>
                    <a:pt x="85" y="753"/>
                    <a:pt x="186" y="753"/>
                  </a:cubicBezTo>
                  <a:cubicBezTo>
                    <a:pt x="293" y="753"/>
                    <a:pt x="376" y="668"/>
                    <a:pt x="376" y="561"/>
                  </a:cubicBezTo>
                  <a:lnTo>
                    <a:pt x="376" y="185"/>
                  </a:lnTo>
                  <a:cubicBezTo>
                    <a:pt x="376" y="84"/>
                    <a:pt x="293"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0" name="Google Shape;3780;p112"/>
          <p:cNvGrpSpPr/>
          <p:nvPr/>
        </p:nvGrpSpPr>
        <p:grpSpPr>
          <a:xfrm>
            <a:off x="6408224" y="2174687"/>
            <a:ext cx="326465" cy="466255"/>
            <a:chOff x="6408224" y="2174687"/>
            <a:chExt cx="326465" cy="466255"/>
          </a:xfrm>
        </p:grpSpPr>
        <p:sp>
          <p:nvSpPr>
            <p:cNvPr id="3781" name="Google Shape;3781;p112"/>
            <p:cNvSpPr/>
            <p:nvPr/>
          </p:nvSpPr>
          <p:spPr>
            <a:xfrm>
              <a:off x="6408224" y="2174687"/>
              <a:ext cx="326465" cy="466255"/>
            </a:xfrm>
            <a:custGeom>
              <a:avLst/>
              <a:gdLst/>
              <a:ahLst/>
              <a:cxnLst/>
              <a:rect l="l" t="t" r="r" b="b"/>
              <a:pathLst>
                <a:path w="7910" h="11297" extrusionOk="0">
                  <a:moveTo>
                    <a:pt x="4894" y="410"/>
                  </a:moveTo>
                  <a:lnTo>
                    <a:pt x="5742" y="916"/>
                  </a:lnTo>
                  <a:cubicBezTo>
                    <a:pt x="5759" y="928"/>
                    <a:pt x="5781" y="939"/>
                    <a:pt x="5804" y="939"/>
                  </a:cubicBezTo>
                  <a:lnTo>
                    <a:pt x="6304" y="1022"/>
                  </a:lnTo>
                  <a:cubicBezTo>
                    <a:pt x="6579" y="1068"/>
                    <a:pt x="6781" y="1304"/>
                    <a:pt x="6776" y="1579"/>
                  </a:cubicBezTo>
                  <a:lnTo>
                    <a:pt x="6776" y="3011"/>
                  </a:lnTo>
                  <a:lnTo>
                    <a:pt x="6590" y="3011"/>
                  </a:lnTo>
                  <a:lnTo>
                    <a:pt x="6590" y="2826"/>
                  </a:lnTo>
                  <a:cubicBezTo>
                    <a:pt x="6590" y="2512"/>
                    <a:pt x="6337" y="2264"/>
                    <a:pt x="6022" y="2259"/>
                  </a:cubicBezTo>
                  <a:lnTo>
                    <a:pt x="1883" y="2259"/>
                  </a:lnTo>
                  <a:cubicBezTo>
                    <a:pt x="1568" y="2264"/>
                    <a:pt x="1321" y="2512"/>
                    <a:pt x="1315" y="2826"/>
                  </a:cubicBezTo>
                  <a:lnTo>
                    <a:pt x="1315" y="3011"/>
                  </a:lnTo>
                  <a:lnTo>
                    <a:pt x="1129" y="3011"/>
                  </a:lnTo>
                  <a:lnTo>
                    <a:pt x="1129" y="1130"/>
                  </a:lnTo>
                  <a:cubicBezTo>
                    <a:pt x="1129" y="1107"/>
                    <a:pt x="1124" y="1084"/>
                    <a:pt x="1119" y="1063"/>
                  </a:cubicBezTo>
                  <a:lnTo>
                    <a:pt x="899" y="517"/>
                  </a:lnTo>
                  <a:lnTo>
                    <a:pt x="899" y="517"/>
                  </a:lnTo>
                  <a:lnTo>
                    <a:pt x="2006" y="933"/>
                  </a:lnTo>
                  <a:cubicBezTo>
                    <a:pt x="2025" y="939"/>
                    <a:pt x="2045" y="942"/>
                    <a:pt x="2066" y="942"/>
                  </a:cubicBezTo>
                  <a:cubicBezTo>
                    <a:pt x="2101" y="942"/>
                    <a:pt x="2137" y="934"/>
                    <a:pt x="2169" y="916"/>
                  </a:cubicBezTo>
                  <a:lnTo>
                    <a:pt x="3011" y="410"/>
                  </a:lnTo>
                  <a:lnTo>
                    <a:pt x="3859" y="916"/>
                  </a:lnTo>
                  <a:cubicBezTo>
                    <a:pt x="3888" y="933"/>
                    <a:pt x="3920" y="941"/>
                    <a:pt x="3953" y="941"/>
                  </a:cubicBezTo>
                  <a:cubicBezTo>
                    <a:pt x="3986" y="941"/>
                    <a:pt x="4020" y="933"/>
                    <a:pt x="4051" y="916"/>
                  </a:cubicBezTo>
                  <a:lnTo>
                    <a:pt x="4894" y="410"/>
                  </a:lnTo>
                  <a:close/>
                  <a:moveTo>
                    <a:pt x="1315" y="3388"/>
                  </a:moveTo>
                  <a:lnTo>
                    <a:pt x="1315" y="4332"/>
                  </a:lnTo>
                  <a:lnTo>
                    <a:pt x="1129" y="4332"/>
                  </a:lnTo>
                  <a:cubicBezTo>
                    <a:pt x="1023" y="4332"/>
                    <a:pt x="939" y="4247"/>
                    <a:pt x="939" y="4146"/>
                  </a:cubicBezTo>
                  <a:lnTo>
                    <a:pt x="939" y="3579"/>
                  </a:lnTo>
                  <a:cubicBezTo>
                    <a:pt x="939" y="3472"/>
                    <a:pt x="1023" y="3388"/>
                    <a:pt x="1129" y="3388"/>
                  </a:cubicBezTo>
                  <a:close/>
                  <a:moveTo>
                    <a:pt x="6776" y="3388"/>
                  </a:moveTo>
                  <a:cubicBezTo>
                    <a:pt x="6882" y="3388"/>
                    <a:pt x="6966" y="3472"/>
                    <a:pt x="6966" y="3579"/>
                  </a:cubicBezTo>
                  <a:lnTo>
                    <a:pt x="6966" y="4146"/>
                  </a:lnTo>
                  <a:cubicBezTo>
                    <a:pt x="6966" y="4247"/>
                    <a:pt x="6882" y="4332"/>
                    <a:pt x="6776" y="4332"/>
                  </a:cubicBezTo>
                  <a:lnTo>
                    <a:pt x="6590" y="4332"/>
                  </a:lnTo>
                  <a:lnTo>
                    <a:pt x="6590" y="3388"/>
                  </a:lnTo>
                  <a:close/>
                  <a:moveTo>
                    <a:pt x="6022" y="2635"/>
                  </a:moveTo>
                  <a:cubicBezTo>
                    <a:pt x="6130" y="2635"/>
                    <a:pt x="6213" y="2720"/>
                    <a:pt x="6213" y="2826"/>
                  </a:cubicBezTo>
                  <a:lnTo>
                    <a:pt x="6213" y="4871"/>
                  </a:lnTo>
                  <a:cubicBezTo>
                    <a:pt x="6213" y="6090"/>
                    <a:pt x="5253" y="7112"/>
                    <a:pt x="4033" y="7157"/>
                  </a:cubicBezTo>
                  <a:cubicBezTo>
                    <a:pt x="4009" y="7157"/>
                    <a:pt x="3984" y="7158"/>
                    <a:pt x="3960" y="7158"/>
                  </a:cubicBezTo>
                  <a:cubicBezTo>
                    <a:pt x="2707" y="7158"/>
                    <a:pt x="1692" y="6144"/>
                    <a:pt x="1692" y="4898"/>
                  </a:cubicBezTo>
                  <a:lnTo>
                    <a:pt x="1692" y="2826"/>
                  </a:lnTo>
                  <a:cubicBezTo>
                    <a:pt x="1692" y="2720"/>
                    <a:pt x="1775" y="2635"/>
                    <a:pt x="1883" y="2635"/>
                  </a:cubicBezTo>
                  <a:close/>
                  <a:moveTo>
                    <a:pt x="4798" y="7393"/>
                  </a:moveTo>
                  <a:lnTo>
                    <a:pt x="4826" y="7926"/>
                  </a:lnTo>
                  <a:cubicBezTo>
                    <a:pt x="4854" y="8410"/>
                    <a:pt x="4489" y="8826"/>
                    <a:pt x="4006" y="8854"/>
                  </a:cubicBezTo>
                  <a:cubicBezTo>
                    <a:pt x="3989" y="8855"/>
                    <a:pt x="3971" y="8855"/>
                    <a:pt x="3954" y="8855"/>
                  </a:cubicBezTo>
                  <a:cubicBezTo>
                    <a:pt x="3488" y="8855"/>
                    <a:pt x="3106" y="8494"/>
                    <a:pt x="3079" y="8028"/>
                  </a:cubicBezTo>
                  <a:cubicBezTo>
                    <a:pt x="3073" y="7994"/>
                    <a:pt x="3073" y="7960"/>
                    <a:pt x="3079" y="7926"/>
                  </a:cubicBezTo>
                  <a:lnTo>
                    <a:pt x="3107" y="7393"/>
                  </a:lnTo>
                  <a:cubicBezTo>
                    <a:pt x="3382" y="7488"/>
                    <a:pt x="3667" y="7536"/>
                    <a:pt x="3952" y="7536"/>
                  </a:cubicBezTo>
                  <a:cubicBezTo>
                    <a:pt x="4238" y="7536"/>
                    <a:pt x="4523" y="7488"/>
                    <a:pt x="4798" y="7393"/>
                  </a:cubicBezTo>
                  <a:close/>
                  <a:moveTo>
                    <a:pt x="1506" y="8303"/>
                  </a:moveTo>
                  <a:lnTo>
                    <a:pt x="1506" y="10921"/>
                  </a:lnTo>
                  <a:lnTo>
                    <a:pt x="377" y="10921"/>
                  </a:lnTo>
                  <a:lnTo>
                    <a:pt x="377" y="9606"/>
                  </a:lnTo>
                  <a:cubicBezTo>
                    <a:pt x="377" y="8950"/>
                    <a:pt x="860" y="8393"/>
                    <a:pt x="1506" y="8303"/>
                  </a:cubicBezTo>
                  <a:close/>
                  <a:moveTo>
                    <a:pt x="6022" y="8286"/>
                  </a:moveTo>
                  <a:lnTo>
                    <a:pt x="6022" y="10921"/>
                  </a:lnTo>
                  <a:lnTo>
                    <a:pt x="1883" y="10921"/>
                  </a:lnTo>
                  <a:lnTo>
                    <a:pt x="1883" y="8286"/>
                  </a:lnTo>
                  <a:lnTo>
                    <a:pt x="2736" y="8286"/>
                  </a:lnTo>
                  <a:cubicBezTo>
                    <a:pt x="2883" y="8850"/>
                    <a:pt x="3393" y="9226"/>
                    <a:pt x="3953" y="9226"/>
                  </a:cubicBezTo>
                  <a:cubicBezTo>
                    <a:pt x="4057" y="9226"/>
                    <a:pt x="4163" y="9213"/>
                    <a:pt x="4269" y="9186"/>
                  </a:cubicBezTo>
                  <a:cubicBezTo>
                    <a:pt x="4707" y="9072"/>
                    <a:pt x="5057" y="8730"/>
                    <a:pt x="5169" y="8286"/>
                  </a:cubicBezTo>
                  <a:close/>
                  <a:moveTo>
                    <a:pt x="6399" y="8303"/>
                  </a:moveTo>
                  <a:cubicBezTo>
                    <a:pt x="7051" y="8393"/>
                    <a:pt x="7528" y="8950"/>
                    <a:pt x="7533" y="9606"/>
                  </a:cubicBezTo>
                  <a:lnTo>
                    <a:pt x="7533" y="10921"/>
                  </a:lnTo>
                  <a:lnTo>
                    <a:pt x="6399" y="10921"/>
                  </a:lnTo>
                  <a:lnTo>
                    <a:pt x="6399" y="8303"/>
                  </a:lnTo>
                  <a:close/>
                  <a:moveTo>
                    <a:pt x="569" y="1"/>
                  </a:moveTo>
                  <a:cubicBezTo>
                    <a:pt x="491" y="1"/>
                    <a:pt x="415" y="50"/>
                    <a:pt x="388" y="130"/>
                  </a:cubicBezTo>
                  <a:cubicBezTo>
                    <a:pt x="372" y="169"/>
                    <a:pt x="372" y="220"/>
                    <a:pt x="388" y="259"/>
                  </a:cubicBezTo>
                  <a:lnTo>
                    <a:pt x="753" y="1169"/>
                  </a:lnTo>
                  <a:lnTo>
                    <a:pt x="753" y="3163"/>
                  </a:lnTo>
                  <a:cubicBezTo>
                    <a:pt x="636" y="3264"/>
                    <a:pt x="562" y="3422"/>
                    <a:pt x="562" y="3579"/>
                  </a:cubicBezTo>
                  <a:lnTo>
                    <a:pt x="562" y="4146"/>
                  </a:lnTo>
                  <a:cubicBezTo>
                    <a:pt x="562" y="4455"/>
                    <a:pt x="815" y="4708"/>
                    <a:pt x="1129" y="4708"/>
                  </a:cubicBezTo>
                  <a:lnTo>
                    <a:pt x="1315" y="4708"/>
                  </a:lnTo>
                  <a:lnTo>
                    <a:pt x="1315" y="4898"/>
                  </a:lnTo>
                  <a:cubicBezTo>
                    <a:pt x="1321" y="5883"/>
                    <a:pt x="1871" y="6780"/>
                    <a:pt x="2747" y="7236"/>
                  </a:cubicBezTo>
                  <a:lnTo>
                    <a:pt x="2708" y="7898"/>
                  </a:lnTo>
                  <a:lnTo>
                    <a:pt x="2708" y="7910"/>
                  </a:lnTo>
                  <a:lnTo>
                    <a:pt x="1692" y="7910"/>
                  </a:lnTo>
                  <a:cubicBezTo>
                    <a:pt x="759" y="7910"/>
                    <a:pt x="1" y="8668"/>
                    <a:pt x="1" y="9606"/>
                  </a:cubicBezTo>
                  <a:lnTo>
                    <a:pt x="1" y="11112"/>
                  </a:lnTo>
                  <a:cubicBezTo>
                    <a:pt x="1" y="11213"/>
                    <a:pt x="85" y="11297"/>
                    <a:pt x="186" y="11297"/>
                  </a:cubicBezTo>
                  <a:lnTo>
                    <a:pt x="7719" y="11297"/>
                  </a:lnTo>
                  <a:cubicBezTo>
                    <a:pt x="7826" y="11297"/>
                    <a:pt x="7909" y="11213"/>
                    <a:pt x="7909" y="11112"/>
                  </a:cubicBezTo>
                  <a:lnTo>
                    <a:pt x="7909" y="9606"/>
                  </a:lnTo>
                  <a:cubicBezTo>
                    <a:pt x="7904" y="8668"/>
                    <a:pt x="7146" y="7910"/>
                    <a:pt x="6213" y="7910"/>
                  </a:cubicBezTo>
                  <a:lnTo>
                    <a:pt x="5202" y="7910"/>
                  </a:lnTo>
                  <a:lnTo>
                    <a:pt x="5202" y="7898"/>
                  </a:lnTo>
                  <a:lnTo>
                    <a:pt x="5163" y="7236"/>
                  </a:lnTo>
                  <a:cubicBezTo>
                    <a:pt x="6039" y="6780"/>
                    <a:pt x="6590" y="5883"/>
                    <a:pt x="6590" y="4898"/>
                  </a:cubicBezTo>
                  <a:lnTo>
                    <a:pt x="6590" y="4708"/>
                  </a:lnTo>
                  <a:lnTo>
                    <a:pt x="6776" y="4708"/>
                  </a:lnTo>
                  <a:cubicBezTo>
                    <a:pt x="7090" y="4708"/>
                    <a:pt x="7343" y="4455"/>
                    <a:pt x="7343" y="4146"/>
                  </a:cubicBezTo>
                  <a:lnTo>
                    <a:pt x="7343" y="3579"/>
                  </a:lnTo>
                  <a:cubicBezTo>
                    <a:pt x="7343" y="3422"/>
                    <a:pt x="7276" y="3264"/>
                    <a:pt x="7152" y="3163"/>
                  </a:cubicBezTo>
                  <a:lnTo>
                    <a:pt x="7152" y="1585"/>
                  </a:lnTo>
                  <a:cubicBezTo>
                    <a:pt x="7157" y="1123"/>
                    <a:pt x="6820" y="731"/>
                    <a:pt x="6366" y="652"/>
                  </a:cubicBezTo>
                  <a:lnTo>
                    <a:pt x="5905" y="573"/>
                  </a:lnTo>
                  <a:lnTo>
                    <a:pt x="4989" y="29"/>
                  </a:lnTo>
                  <a:cubicBezTo>
                    <a:pt x="4961" y="12"/>
                    <a:pt x="4929" y="3"/>
                    <a:pt x="4896" y="3"/>
                  </a:cubicBezTo>
                  <a:cubicBezTo>
                    <a:pt x="4863" y="3"/>
                    <a:pt x="4829" y="12"/>
                    <a:pt x="4798" y="29"/>
                  </a:cubicBezTo>
                  <a:lnTo>
                    <a:pt x="3955" y="534"/>
                  </a:lnTo>
                  <a:lnTo>
                    <a:pt x="3107" y="29"/>
                  </a:lnTo>
                  <a:cubicBezTo>
                    <a:pt x="3079" y="12"/>
                    <a:pt x="3045" y="3"/>
                    <a:pt x="3011" y="3"/>
                  </a:cubicBezTo>
                  <a:cubicBezTo>
                    <a:pt x="2978" y="3"/>
                    <a:pt x="2944" y="12"/>
                    <a:pt x="2916" y="29"/>
                  </a:cubicBezTo>
                  <a:lnTo>
                    <a:pt x="2052" y="545"/>
                  </a:lnTo>
                  <a:lnTo>
                    <a:pt x="629" y="11"/>
                  </a:lnTo>
                  <a:cubicBezTo>
                    <a:pt x="610" y="4"/>
                    <a:pt x="589" y="1"/>
                    <a:pt x="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12"/>
            <p:cNvSpPr/>
            <p:nvPr/>
          </p:nvSpPr>
          <p:spPr>
            <a:xfrm>
              <a:off x="6524860" y="2322525"/>
              <a:ext cx="15560" cy="31078"/>
            </a:xfrm>
            <a:custGeom>
              <a:avLst/>
              <a:gdLst/>
              <a:ahLst/>
              <a:cxnLst/>
              <a:rect l="l" t="t" r="r" b="b"/>
              <a:pathLst>
                <a:path w="377" h="753" extrusionOk="0">
                  <a:moveTo>
                    <a:pt x="185" y="0"/>
                  </a:moveTo>
                  <a:cubicBezTo>
                    <a:pt x="176" y="0"/>
                    <a:pt x="166" y="1"/>
                    <a:pt x="157" y="2"/>
                  </a:cubicBezTo>
                  <a:cubicBezTo>
                    <a:pt x="61" y="14"/>
                    <a:pt x="1" y="98"/>
                    <a:pt x="1" y="193"/>
                  </a:cubicBezTo>
                  <a:lnTo>
                    <a:pt x="1" y="559"/>
                  </a:lnTo>
                  <a:cubicBezTo>
                    <a:pt x="1" y="654"/>
                    <a:pt x="61" y="738"/>
                    <a:pt x="157" y="750"/>
                  </a:cubicBezTo>
                  <a:cubicBezTo>
                    <a:pt x="166" y="751"/>
                    <a:pt x="176" y="752"/>
                    <a:pt x="185" y="752"/>
                  </a:cubicBezTo>
                  <a:cubicBezTo>
                    <a:pt x="291" y="752"/>
                    <a:pt x="377" y="667"/>
                    <a:pt x="377" y="564"/>
                  </a:cubicBezTo>
                  <a:lnTo>
                    <a:pt x="377" y="188"/>
                  </a:lnTo>
                  <a:cubicBezTo>
                    <a:pt x="377" y="85"/>
                    <a:pt x="291" y="0"/>
                    <a:pt x="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12"/>
            <p:cNvSpPr/>
            <p:nvPr/>
          </p:nvSpPr>
          <p:spPr>
            <a:xfrm>
              <a:off x="6602494" y="2322525"/>
              <a:ext cx="15601" cy="31078"/>
            </a:xfrm>
            <a:custGeom>
              <a:avLst/>
              <a:gdLst/>
              <a:ahLst/>
              <a:cxnLst/>
              <a:rect l="l" t="t" r="r" b="b"/>
              <a:pathLst>
                <a:path w="378" h="753" extrusionOk="0">
                  <a:moveTo>
                    <a:pt x="188" y="0"/>
                  </a:moveTo>
                  <a:cubicBezTo>
                    <a:pt x="86" y="0"/>
                    <a:pt x="0" y="85"/>
                    <a:pt x="0" y="188"/>
                  </a:cubicBezTo>
                  <a:lnTo>
                    <a:pt x="0" y="564"/>
                  </a:lnTo>
                  <a:cubicBezTo>
                    <a:pt x="0" y="667"/>
                    <a:pt x="86" y="752"/>
                    <a:pt x="188" y="752"/>
                  </a:cubicBezTo>
                  <a:cubicBezTo>
                    <a:pt x="197" y="752"/>
                    <a:pt x="206" y="751"/>
                    <a:pt x="215" y="750"/>
                  </a:cubicBezTo>
                  <a:cubicBezTo>
                    <a:pt x="311" y="738"/>
                    <a:pt x="378" y="654"/>
                    <a:pt x="378" y="559"/>
                  </a:cubicBezTo>
                  <a:lnTo>
                    <a:pt x="378" y="193"/>
                  </a:lnTo>
                  <a:cubicBezTo>
                    <a:pt x="378" y="98"/>
                    <a:pt x="311" y="14"/>
                    <a:pt x="215" y="2"/>
                  </a:cubicBezTo>
                  <a:cubicBezTo>
                    <a:pt x="206" y="1"/>
                    <a:pt x="197"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112"/>
          <p:cNvGrpSpPr/>
          <p:nvPr/>
        </p:nvGrpSpPr>
        <p:grpSpPr>
          <a:xfrm>
            <a:off x="6408224" y="2959649"/>
            <a:ext cx="326465" cy="466379"/>
            <a:chOff x="6408224" y="2959649"/>
            <a:chExt cx="326465" cy="466379"/>
          </a:xfrm>
        </p:grpSpPr>
        <p:sp>
          <p:nvSpPr>
            <p:cNvPr id="3785" name="Google Shape;3785;p112"/>
            <p:cNvSpPr/>
            <p:nvPr/>
          </p:nvSpPr>
          <p:spPr>
            <a:xfrm>
              <a:off x="6408224" y="2959649"/>
              <a:ext cx="326465" cy="466379"/>
            </a:xfrm>
            <a:custGeom>
              <a:avLst/>
              <a:gdLst/>
              <a:ahLst/>
              <a:cxnLst/>
              <a:rect l="l" t="t" r="r" b="b"/>
              <a:pathLst>
                <a:path w="7910" h="11300" extrusionOk="0">
                  <a:moveTo>
                    <a:pt x="3955" y="379"/>
                  </a:moveTo>
                  <a:cubicBezTo>
                    <a:pt x="5112" y="379"/>
                    <a:pt x="6084" y="1261"/>
                    <a:pt x="6203" y="2412"/>
                  </a:cubicBezTo>
                  <a:lnTo>
                    <a:pt x="5612" y="1586"/>
                  </a:lnTo>
                  <a:cubicBezTo>
                    <a:pt x="5576" y="1536"/>
                    <a:pt x="5517" y="1508"/>
                    <a:pt x="5457" y="1508"/>
                  </a:cubicBezTo>
                  <a:cubicBezTo>
                    <a:pt x="5443" y="1508"/>
                    <a:pt x="5429" y="1510"/>
                    <a:pt x="5415" y="1513"/>
                  </a:cubicBezTo>
                  <a:lnTo>
                    <a:pt x="3955" y="1878"/>
                  </a:lnTo>
                  <a:lnTo>
                    <a:pt x="2495" y="1513"/>
                  </a:lnTo>
                  <a:cubicBezTo>
                    <a:pt x="2482" y="1510"/>
                    <a:pt x="2468" y="1508"/>
                    <a:pt x="2454" y="1508"/>
                  </a:cubicBezTo>
                  <a:cubicBezTo>
                    <a:pt x="2394" y="1508"/>
                    <a:pt x="2334" y="1536"/>
                    <a:pt x="2298" y="1586"/>
                  </a:cubicBezTo>
                  <a:lnTo>
                    <a:pt x="1708" y="2412"/>
                  </a:lnTo>
                  <a:cubicBezTo>
                    <a:pt x="1826" y="1261"/>
                    <a:pt x="2798" y="379"/>
                    <a:pt x="3955" y="379"/>
                  </a:cubicBezTo>
                  <a:close/>
                  <a:moveTo>
                    <a:pt x="1315" y="3390"/>
                  </a:moveTo>
                  <a:lnTo>
                    <a:pt x="1315" y="4333"/>
                  </a:lnTo>
                  <a:lnTo>
                    <a:pt x="1129" y="4333"/>
                  </a:lnTo>
                  <a:cubicBezTo>
                    <a:pt x="1023" y="4333"/>
                    <a:pt x="939" y="4248"/>
                    <a:pt x="939" y="4142"/>
                  </a:cubicBezTo>
                  <a:lnTo>
                    <a:pt x="939" y="3581"/>
                  </a:lnTo>
                  <a:cubicBezTo>
                    <a:pt x="939" y="3473"/>
                    <a:pt x="1023" y="3390"/>
                    <a:pt x="1129" y="3390"/>
                  </a:cubicBezTo>
                  <a:close/>
                  <a:moveTo>
                    <a:pt x="6776" y="3390"/>
                  </a:moveTo>
                  <a:cubicBezTo>
                    <a:pt x="6882" y="3390"/>
                    <a:pt x="6966" y="3473"/>
                    <a:pt x="6966" y="3581"/>
                  </a:cubicBezTo>
                  <a:lnTo>
                    <a:pt x="6966" y="4142"/>
                  </a:lnTo>
                  <a:cubicBezTo>
                    <a:pt x="6966" y="4248"/>
                    <a:pt x="6882" y="4333"/>
                    <a:pt x="6776" y="4333"/>
                  </a:cubicBezTo>
                  <a:lnTo>
                    <a:pt x="6590" y="4333"/>
                  </a:lnTo>
                  <a:lnTo>
                    <a:pt x="6590" y="3390"/>
                  </a:lnTo>
                  <a:close/>
                  <a:moveTo>
                    <a:pt x="5382" y="1912"/>
                  </a:moveTo>
                  <a:lnTo>
                    <a:pt x="6213" y="3076"/>
                  </a:lnTo>
                  <a:lnTo>
                    <a:pt x="6213" y="4896"/>
                  </a:lnTo>
                  <a:cubicBezTo>
                    <a:pt x="6213" y="6143"/>
                    <a:pt x="5201" y="7155"/>
                    <a:pt x="3957" y="7155"/>
                  </a:cubicBezTo>
                  <a:cubicBezTo>
                    <a:pt x="3930" y="7155"/>
                    <a:pt x="3904" y="7155"/>
                    <a:pt x="3877" y="7154"/>
                  </a:cubicBezTo>
                  <a:cubicBezTo>
                    <a:pt x="2651" y="7113"/>
                    <a:pt x="1692" y="6091"/>
                    <a:pt x="1692" y="4867"/>
                  </a:cubicBezTo>
                  <a:lnTo>
                    <a:pt x="1692" y="3076"/>
                  </a:lnTo>
                  <a:lnTo>
                    <a:pt x="2529" y="1912"/>
                  </a:lnTo>
                  <a:lnTo>
                    <a:pt x="3911" y="2254"/>
                  </a:lnTo>
                  <a:cubicBezTo>
                    <a:pt x="3925" y="2257"/>
                    <a:pt x="3939" y="2259"/>
                    <a:pt x="3953" y="2259"/>
                  </a:cubicBezTo>
                  <a:cubicBezTo>
                    <a:pt x="3968" y="2259"/>
                    <a:pt x="3983" y="2257"/>
                    <a:pt x="4000" y="2254"/>
                  </a:cubicBezTo>
                  <a:lnTo>
                    <a:pt x="5382" y="1912"/>
                  </a:lnTo>
                  <a:close/>
                  <a:moveTo>
                    <a:pt x="4798" y="7390"/>
                  </a:moveTo>
                  <a:lnTo>
                    <a:pt x="4832" y="7922"/>
                  </a:lnTo>
                  <a:cubicBezTo>
                    <a:pt x="4860" y="8406"/>
                    <a:pt x="4489" y="8821"/>
                    <a:pt x="4006" y="8850"/>
                  </a:cubicBezTo>
                  <a:cubicBezTo>
                    <a:pt x="3989" y="8851"/>
                    <a:pt x="3972" y="8851"/>
                    <a:pt x="3955" y="8851"/>
                  </a:cubicBezTo>
                  <a:cubicBezTo>
                    <a:pt x="3493" y="8851"/>
                    <a:pt x="3106" y="8490"/>
                    <a:pt x="3079" y="8023"/>
                  </a:cubicBezTo>
                  <a:lnTo>
                    <a:pt x="3079" y="7922"/>
                  </a:lnTo>
                  <a:lnTo>
                    <a:pt x="3113" y="7390"/>
                  </a:lnTo>
                  <a:cubicBezTo>
                    <a:pt x="3385" y="7485"/>
                    <a:pt x="3670" y="7532"/>
                    <a:pt x="3955" y="7532"/>
                  </a:cubicBezTo>
                  <a:cubicBezTo>
                    <a:pt x="4240" y="7532"/>
                    <a:pt x="4525" y="7485"/>
                    <a:pt x="4798" y="7390"/>
                  </a:cubicBezTo>
                  <a:close/>
                  <a:moveTo>
                    <a:pt x="6213" y="8288"/>
                  </a:moveTo>
                  <a:cubicBezTo>
                    <a:pt x="6939" y="8288"/>
                    <a:pt x="7528" y="8878"/>
                    <a:pt x="7533" y="9602"/>
                  </a:cubicBezTo>
                  <a:lnTo>
                    <a:pt x="7533" y="10922"/>
                  </a:lnTo>
                  <a:lnTo>
                    <a:pt x="377" y="10922"/>
                  </a:lnTo>
                  <a:lnTo>
                    <a:pt x="377" y="9602"/>
                  </a:lnTo>
                  <a:cubicBezTo>
                    <a:pt x="377" y="8878"/>
                    <a:pt x="966" y="8288"/>
                    <a:pt x="1692" y="8288"/>
                  </a:cubicBezTo>
                  <a:lnTo>
                    <a:pt x="2736" y="8288"/>
                  </a:lnTo>
                  <a:cubicBezTo>
                    <a:pt x="2883" y="8851"/>
                    <a:pt x="3393" y="9227"/>
                    <a:pt x="3953" y="9227"/>
                  </a:cubicBezTo>
                  <a:cubicBezTo>
                    <a:pt x="4057" y="9227"/>
                    <a:pt x="4163" y="9214"/>
                    <a:pt x="4269" y="9187"/>
                  </a:cubicBezTo>
                  <a:cubicBezTo>
                    <a:pt x="4707" y="9075"/>
                    <a:pt x="5057" y="8726"/>
                    <a:pt x="5169" y="8288"/>
                  </a:cubicBezTo>
                  <a:close/>
                  <a:moveTo>
                    <a:pt x="3952" y="1"/>
                  </a:moveTo>
                  <a:cubicBezTo>
                    <a:pt x="2496" y="1"/>
                    <a:pt x="1315" y="1183"/>
                    <a:pt x="1315" y="2637"/>
                  </a:cubicBezTo>
                  <a:lnTo>
                    <a:pt x="1315" y="3014"/>
                  </a:lnTo>
                  <a:lnTo>
                    <a:pt x="1129" y="3014"/>
                  </a:lnTo>
                  <a:cubicBezTo>
                    <a:pt x="815" y="3014"/>
                    <a:pt x="562" y="3266"/>
                    <a:pt x="562" y="3581"/>
                  </a:cubicBezTo>
                  <a:lnTo>
                    <a:pt x="562" y="4142"/>
                  </a:lnTo>
                  <a:cubicBezTo>
                    <a:pt x="562" y="4457"/>
                    <a:pt x="815" y="4710"/>
                    <a:pt x="1129" y="4710"/>
                  </a:cubicBezTo>
                  <a:lnTo>
                    <a:pt x="1315" y="4710"/>
                  </a:lnTo>
                  <a:lnTo>
                    <a:pt x="1315" y="4896"/>
                  </a:lnTo>
                  <a:cubicBezTo>
                    <a:pt x="1321" y="5878"/>
                    <a:pt x="1871" y="6783"/>
                    <a:pt x="2747" y="7237"/>
                  </a:cubicBezTo>
                  <a:lnTo>
                    <a:pt x="2708" y="7901"/>
                  </a:lnTo>
                  <a:lnTo>
                    <a:pt x="2708" y="7911"/>
                  </a:lnTo>
                  <a:lnTo>
                    <a:pt x="1692" y="7911"/>
                  </a:lnTo>
                  <a:cubicBezTo>
                    <a:pt x="759" y="7911"/>
                    <a:pt x="1" y="8670"/>
                    <a:pt x="1" y="9602"/>
                  </a:cubicBezTo>
                  <a:lnTo>
                    <a:pt x="1" y="11108"/>
                  </a:lnTo>
                  <a:cubicBezTo>
                    <a:pt x="1" y="11215"/>
                    <a:pt x="85" y="11299"/>
                    <a:pt x="186" y="11299"/>
                  </a:cubicBezTo>
                  <a:lnTo>
                    <a:pt x="7719" y="11299"/>
                  </a:lnTo>
                  <a:cubicBezTo>
                    <a:pt x="7826" y="11299"/>
                    <a:pt x="7909" y="11215"/>
                    <a:pt x="7909" y="11108"/>
                  </a:cubicBezTo>
                  <a:lnTo>
                    <a:pt x="7909" y="9602"/>
                  </a:lnTo>
                  <a:cubicBezTo>
                    <a:pt x="7904" y="8670"/>
                    <a:pt x="7146" y="7911"/>
                    <a:pt x="6213" y="7911"/>
                  </a:cubicBezTo>
                  <a:lnTo>
                    <a:pt x="5202" y="7911"/>
                  </a:lnTo>
                  <a:lnTo>
                    <a:pt x="5202" y="7901"/>
                  </a:lnTo>
                  <a:lnTo>
                    <a:pt x="5163" y="7237"/>
                  </a:lnTo>
                  <a:cubicBezTo>
                    <a:pt x="6039" y="6783"/>
                    <a:pt x="6590" y="5878"/>
                    <a:pt x="6590" y="4896"/>
                  </a:cubicBezTo>
                  <a:lnTo>
                    <a:pt x="6590" y="4710"/>
                  </a:lnTo>
                  <a:lnTo>
                    <a:pt x="6776" y="4710"/>
                  </a:lnTo>
                  <a:cubicBezTo>
                    <a:pt x="7090" y="4710"/>
                    <a:pt x="7343" y="4457"/>
                    <a:pt x="7343" y="4142"/>
                  </a:cubicBezTo>
                  <a:lnTo>
                    <a:pt x="7343" y="3581"/>
                  </a:lnTo>
                  <a:cubicBezTo>
                    <a:pt x="7343" y="3266"/>
                    <a:pt x="7090" y="3014"/>
                    <a:pt x="6776" y="3014"/>
                  </a:cubicBezTo>
                  <a:lnTo>
                    <a:pt x="6590" y="3014"/>
                  </a:lnTo>
                  <a:lnTo>
                    <a:pt x="6590" y="2664"/>
                  </a:lnTo>
                  <a:cubicBezTo>
                    <a:pt x="6590" y="1233"/>
                    <a:pt x="5456" y="42"/>
                    <a:pt x="4023" y="2"/>
                  </a:cubicBezTo>
                  <a:cubicBezTo>
                    <a:pt x="3999" y="1"/>
                    <a:pt x="3975" y="1"/>
                    <a:pt x="3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12"/>
            <p:cNvSpPr/>
            <p:nvPr/>
          </p:nvSpPr>
          <p:spPr>
            <a:xfrm>
              <a:off x="6524860" y="3107322"/>
              <a:ext cx="15560" cy="31037"/>
            </a:xfrm>
            <a:custGeom>
              <a:avLst/>
              <a:gdLst/>
              <a:ahLst/>
              <a:cxnLst/>
              <a:rect l="l" t="t" r="r" b="b"/>
              <a:pathLst>
                <a:path w="377" h="752" extrusionOk="0">
                  <a:moveTo>
                    <a:pt x="187" y="1"/>
                  </a:moveTo>
                  <a:cubicBezTo>
                    <a:pt x="177" y="1"/>
                    <a:pt x="167" y="2"/>
                    <a:pt x="157" y="3"/>
                  </a:cubicBezTo>
                  <a:cubicBezTo>
                    <a:pt x="61" y="14"/>
                    <a:pt x="1" y="97"/>
                    <a:pt x="1" y="193"/>
                  </a:cubicBezTo>
                  <a:lnTo>
                    <a:pt x="1" y="559"/>
                  </a:lnTo>
                  <a:cubicBezTo>
                    <a:pt x="1" y="654"/>
                    <a:pt x="61" y="738"/>
                    <a:pt x="157" y="750"/>
                  </a:cubicBezTo>
                  <a:cubicBezTo>
                    <a:pt x="167" y="751"/>
                    <a:pt x="176" y="752"/>
                    <a:pt x="185" y="752"/>
                  </a:cubicBezTo>
                  <a:cubicBezTo>
                    <a:pt x="291" y="752"/>
                    <a:pt x="377" y="668"/>
                    <a:pt x="377" y="564"/>
                  </a:cubicBezTo>
                  <a:lnTo>
                    <a:pt x="377" y="188"/>
                  </a:lnTo>
                  <a:cubicBezTo>
                    <a:pt x="377" y="85"/>
                    <a:pt x="292"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12"/>
            <p:cNvSpPr/>
            <p:nvPr/>
          </p:nvSpPr>
          <p:spPr>
            <a:xfrm>
              <a:off x="6602494" y="3107322"/>
              <a:ext cx="15601" cy="31037"/>
            </a:xfrm>
            <a:custGeom>
              <a:avLst/>
              <a:gdLst/>
              <a:ahLst/>
              <a:cxnLst/>
              <a:rect l="l" t="t" r="r" b="b"/>
              <a:pathLst>
                <a:path w="378" h="752" extrusionOk="0">
                  <a:moveTo>
                    <a:pt x="187" y="1"/>
                  </a:moveTo>
                  <a:cubicBezTo>
                    <a:pt x="85" y="1"/>
                    <a:pt x="0" y="85"/>
                    <a:pt x="0" y="188"/>
                  </a:cubicBezTo>
                  <a:lnTo>
                    <a:pt x="0" y="564"/>
                  </a:lnTo>
                  <a:cubicBezTo>
                    <a:pt x="0" y="668"/>
                    <a:pt x="86" y="752"/>
                    <a:pt x="188" y="752"/>
                  </a:cubicBezTo>
                  <a:cubicBezTo>
                    <a:pt x="197" y="752"/>
                    <a:pt x="206" y="751"/>
                    <a:pt x="215" y="750"/>
                  </a:cubicBezTo>
                  <a:cubicBezTo>
                    <a:pt x="311" y="738"/>
                    <a:pt x="378" y="654"/>
                    <a:pt x="378" y="559"/>
                  </a:cubicBezTo>
                  <a:lnTo>
                    <a:pt x="378" y="193"/>
                  </a:lnTo>
                  <a:cubicBezTo>
                    <a:pt x="378" y="97"/>
                    <a:pt x="311" y="14"/>
                    <a:pt x="215" y="3"/>
                  </a:cubicBezTo>
                  <a:cubicBezTo>
                    <a:pt x="205" y="2"/>
                    <a:pt x="196"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112"/>
          <p:cNvGrpSpPr/>
          <p:nvPr/>
        </p:nvGrpSpPr>
        <p:grpSpPr>
          <a:xfrm>
            <a:off x="6408224" y="1389890"/>
            <a:ext cx="326465" cy="466297"/>
            <a:chOff x="6408224" y="1389890"/>
            <a:chExt cx="326465" cy="466297"/>
          </a:xfrm>
        </p:grpSpPr>
        <p:sp>
          <p:nvSpPr>
            <p:cNvPr id="3789" name="Google Shape;3789;p112"/>
            <p:cNvSpPr/>
            <p:nvPr/>
          </p:nvSpPr>
          <p:spPr>
            <a:xfrm>
              <a:off x="6408224" y="1389890"/>
              <a:ext cx="326465" cy="466297"/>
            </a:xfrm>
            <a:custGeom>
              <a:avLst/>
              <a:gdLst/>
              <a:ahLst/>
              <a:cxnLst/>
              <a:rect l="l" t="t" r="r" b="b"/>
              <a:pathLst>
                <a:path w="7910" h="11298" extrusionOk="0">
                  <a:moveTo>
                    <a:pt x="5837" y="377"/>
                  </a:moveTo>
                  <a:cubicBezTo>
                    <a:pt x="6354" y="377"/>
                    <a:pt x="6776" y="799"/>
                    <a:pt x="6776" y="1315"/>
                  </a:cubicBezTo>
                  <a:lnTo>
                    <a:pt x="6776" y="3011"/>
                  </a:lnTo>
                  <a:lnTo>
                    <a:pt x="6506" y="3011"/>
                  </a:lnTo>
                  <a:lnTo>
                    <a:pt x="6096" y="2360"/>
                  </a:lnTo>
                  <a:cubicBezTo>
                    <a:pt x="6011" y="2202"/>
                    <a:pt x="5860" y="2090"/>
                    <a:pt x="5685" y="2057"/>
                  </a:cubicBezTo>
                  <a:cubicBezTo>
                    <a:pt x="5516" y="2023"/>
                    <a:pt x="5365" y="1927"/>
                    <a:pt x="5253" y="1798"/>
                  </a:cubicBezTo>
                  <a:cubicBezTo>
                    <a:pt x="5140" y="1663"/>
                    <a:pt x="5085" y="1489"/>
                    <a:pt x="5085" y="1315"/>
                  </a:cubicBezTo>
                  <a:cubicBezTo>
                    <a:pt x="5085" y="1212"/>
                    <a:pt x="4999" y="1127"/>
                    <a:pt x="4893" y="1127"/>
                  </a:cubicBezTo>
                  <a:cubicBezTo>
                    <a:pt x="4884" y="1127"/>
                    <a:pt x="4875" y="1128"/>
                    <a:pt x="4865" y="1129"/>
                  </a:cubicBezTo>
                  <a:cubicBezTo>
                    <a:pt x="4769" y="1147"/>
                    <a:pt x="4707" y="1230"/>
                    <a:pt x="4707" y="1320"/>
                  </a:cubicBezTo>
                  <a:cubicBezTo>
                    <a:pt x="4702" y="1844"/>
                    <a:pt x="4281" y="2259"/>
                    <a:pt x="3764" y="2259"/>
                  </a:cubicBezTo>
                  <a:lnTo>
                    <a:pt x="2534" y="2259"/>
                  </a:lnTo>
                  <a:cubicBezTo>
                    <a:pt x="2180" y="2259"/>
                    <a:pt x="1855" y="2461"/>
                    <a:pt x="1692" y="2781"/>
                  </a:cubicBezTo>
                  <a:cubicBezTo>
                    <a:pt x="1686" y="2787"/>
                    <a:pt x="1686" y="2798"/>
                    <a:pt x="1681" y="2809"/>
                  </a:cubicBezTo>
                  <a:lnTo>
                    <a:pt x="1619" y="3011"/>
                  </a:lnTo>
                  <a:lnTo>
                    <a:pt x="1129" y="3011"/>
                  </a:lnTo>
                  <a:lnTo>
                    <a:pt x="1129" y="1129"/>
                  </a:lnTo>
                  <a:cubicBezTo>
                    <a:pt x="1129" y="1095"/>
                    <a:pt x="1119" y="1062"/>
                    <a:pt x="1101" y="1035"/>
                  </a:cubicBezTo>
                  <a:lnTo>
                    <a:pt x="709" y="377"/>
                  </a:lnTo>
                  <a:close/>
                  <a:moveTo>
                    <a:pt x="1315" y="3387"/>
                  </a:moveTo>
                  <a:lnTo>
                    <a:pt x="1315" y="4331"/>
                  </a:lnTo>
                  <a:lnTo>
                    <a:pt x="1129" y="4331"/>
                  </a:lnTo>
                  <a:cubicBezTo>
                    <a:pt x="1023" y="4331"/>
                    <a:pt x="939" y="4247"/>
                    <a:pt x="939" y="4141"/>
                  </a:cubicBezTo>
                  <a:lnTo>
                    <a:pt x="939" y="3568"/>
                  </a:lnTo>
                  <a:cubicBezTo>
                    <a:pt x="939" y="3506"/>
                    <a:pt x="978" y="3444"/>
                    <a:pt x="1028" y="3410"/>
                  </a:cubicBezTo>
                  <a:lnTo>
                    <a:pt x="1034" y="3410"/>
                  </a:lnTo>
                  <a:cubicBezTo>
                    <a:pt x="1062" y="3399"/>
                    <a:pt x="1090" y="3387"/>
                    <a:pt x="1124" y="3387"/>
                  </a:cubicBezTo>
                  <a:close/>
                  <a:moveTo>
                    <a:pt x="6776" y="3387"/>
                  </a:moveTo>
                  <a:cubicBezTo>
                    <a:pt x="6882" y="3387"/>
                    <a:pt x="6966" y="3472"/>
                    <a:pt x="6966" y="3579"/>
                  </a:cubicBezTo>
                  <a:lnTo>
                    <a:pt x="6966" y="4141"/>
                  </a:lnTo>
                  <a:cubicBezTo>
                    <a:pt x="6966" y="4247"/>
                    <a:pt x="6882" y="4331"/>
                    <a:pt x="6776" y="4331"/>
                  </a:cubicBezTo>
                  <a:lnTo>
                    <a:pt x="6590" y="4331"/>
                  </a:lnTo>
                  <a:lnTo>
                    <a:pt x="6590" y="3387"/>
                  </a:lnTo>
                  <a:close/>
                  <a:moveTo>
                    <a:pt x="4910" y="1966"/>
                  </a:moveTo>
                  <a:cubicBezTo>
                    <a:pt x="4927" y="1989"/>
                    <a:pt x="4943" y="2012"/>
                    <a:pt x="4966" y="2034"/>
                  </a:cubicBezTo>
                  <a:cubicBezTo>
                    <a:pt x="5129" y="2236"/>
                    <a:pt x="5360" y="2371"/>
                    <a:pt x="5612" y="2422"/>
                  </a:cubicBezTo>
                  <a:cubicBezTo>
                    <a:pt x="5680" y="2433"/>
                    <a:pt x="5736" y="2477"/>
                    <a:pt x="5770" y="2545"/>
                  </a:cubicBezTo>
                  <a:lnTo>
                    <a:pt x="6213" y="3252"/>
                  </a:lnTo>
                  <a:lnTo>
                    <a:pt x="6213" y="4893"/>
                  </a:lnTo>
                  <a:cubicBezTo>
                    <a:pt x="6213" y="6142"/>
                    <a:pt x="5201" y="7153"/>
                    <a:pt x="3957" y="7153"/>
                  </a:cubicBezTo>
                  <a:cubicBezTo>
                    <a:pt x="3930" y="7153"/>
                    <a:pt x="3904" y="7152"/>
                    <a:pt x="3877" y="7151"/>
                  </a:cubicBezTo>
                  <a:cubicBezTo>
                    <a:pt x="2651" y="7112"/>
                    <a:pt x="1692" y="6090"/>
                    <a:pt x="1692" y="4865"/>
                  </a:cubicBezTo>
                  <a:lnTo>
                    <a:pt x="1692" y="3387"/>
                  </a:lnTo>
                  <a:lnTo>
                    <a:pt x="1754" y="3387"/>
                  </a:lnTo>
                  <a:cubicBezTo>
                    <a:pt x="1837" y="3387"/>
                    <a:pt x="1910" y="3337"/>
                    <a:pt x="1933" y="3259"/>
                  </a:cubicBezTo>
                  <a:lnTo>
                    <a:pt x="2034" y="2933"/>
                  </a:lnTo>
                  <a:cubicBezTo>
                    <a:pt x="2135" y="2754"/>
                    <a:pt x="2327" y="2635"/>
                    <a:pt x="2534" y="2635"/>
                  </a:cubicBezTo>
                  <a:lnTo>
                    <a:pt x="3764" y="2635"/>
                  </a:lnTo>
                  <a:cubicBezTo>
                    <a:pt x="4242" y="2635"/>
                    <a:pt x="4681" y="2383"/>
                    <a:pt x="4910" y="1966"/>
                  </a:cubicBezTo>
                  <a:close/>
                  <a:moveTo>
                    <a:pt x="4798" y="7393"/>
                  </a:moveTo>
                  <a:lnTo>
                    <a:pt x="4832" y="7921"/>
                  </a:lnTo>
                  <a:cubicBezTo>
                    <a:pt x="4860" y="8404"/>
                    <a:pt x="4489" y="8820"/>
                    <a:pt x="4006" y="8847"/>
                  </a:cubicBezTo>
                  <a:cubicBezTo>
                    <a:pt x="3989" y="8848"/>
                    <a:pt x="3971" y="8849"/>
                    <a:pt x="3954" y="8849"/>
                  </a:cubicBezTo>
                  <a:cubicBezTo>
                    <a:pt x="3493" y="8849"/>
                    <a:pt x="3106" y="8493"/>
                    <a:pt x="3079" y="8028"/>
                  </a:cubicBezTo>
                  <a:cubicBezTo>
                    <a:pt x="3073" y="7989"/>
                    <a:pt x="3073" y="7955"/>
                    <a:pt x="3079" y="7921"/>
                  </a:cubicBezTo>
                  <a:lnTo>
                    <a:pt x="3113" y="7393"/>
                  </a:lnTo>
                  <a:cubicBezTo>
                    <a:pt x="3385" y="7486"/>
                    <a:pt x="3670" y="7532"/>
                    <a:pt x="3955" y="7532"/>
                  </a:cubicBezTo>
                  <a:cubicBezTo>
                    <a:pt x="4240" y="7532"/>
                    <a:pt x="4525" y="7486"/>
                    <a:pt x="4798" y="7393"/>
                  </a:cubicBezTo>
                  <a:close/>
                  <a:moveTo>
                    <a:pt x="6213" y="8287"/>
                  </a:moveTo>
                  <a:cubicBezTo>
                    <a:pt x="6939" y="8287"/>
                    <a:pt x="7528" y="8876"/>
                    <a:pt x="7533" y="9601"/>
                  </a:cubicBezTo>
                  <a:lnTo>
                    <a:pt x="7533" y="10921"/>
                  </a:lnTo>
                  <a:lnTo>
                    <a:pt x="377" y="10921"/>
                  </a:lnTo>
                  <a:lnTo>
                    <a:pt x="377" y="9601"/>
                  </a:lnTo>
                  <a:cubicBezTo>
                    <a:pt x="377" y="8876"/>
                    <a:pt x="966" y="8287"/>
                    <a:pt x="1692" y="8287"/>
                  </a:cubicBezTo>
                  <a:lnTo>
                    <a:pt x="2736" y="8287"/>
                  </a:lnTo>
                  <a:cubicBezTo>
                    <a:pt x="2883" y="8850"/>
                    <a:pt x="3392" y="9225"/>
                    <a:pt x="3951" y="9225"/>
                  </a:cubicBezTo>
                  <a:cubicBezTo>
                    <a:pt x="4056" y="9225"/>
                    <a:pt x="4163" y="9212"/>
                    <a:pt x="4269" y="9184"/>
                  </a:cubicBezTo>
                  <a:cubicBezTo>
                    <a:pt x="4707" y="9073"/>
                    <a:pt x="5057" y="8725"/>
                    <a:pt x="5169" y="8287"/>
                  </a:cubicBezTo>
                  <a:close/>
                  <a:moveTo>
                    <a:pt x="377" y="1"/>
                  </a:moveTo>
                  <a:cubicBezTo>
                    <a:pt x="271" y="1"/>
                    <a:pt x="186" y="84"/>
                    <a:pt x="186" y="185"/>
                  </a:cubicBezTo>
                  <a:cubicBezTo>
                    <a:pt x="186" y="219"/>
                    <a:pt x="198" y="253"/>
                    <a:pt x="214" y="281"/>
                  </a:cubicBezTo>
                  <a:lnTo>
                    <a:pt x="753" y="1180"/>
                  </a:lnTo>
                  <a:lnTo>
                    <a:pt x="753" y="3163"/>
                  </a:lnTo>
                  <a:cubicBezTo>
                    <a:pt x="629" y="3265"/>
                    <a:pt x="562" y="3416"/>
                    <a:pt x="562" y="3579"/>
                  </a:cubicBezTo>
                  <a:lnTo>
                    <a:pt x="562" y="4141"/>
                  </a:lnTo>
                  <a:cubicBezTo>
                    <a:pt x="562" y="4455"/>
                    <a:pt x="815" y="4708"/>
                    <a:pt x="1129" y="4708"/>
                  </a:cubicBezTo>
                  <a:lnTo>
                    <a:pt x="1315" y="4708"/>
                  </a:lnTo>
                  <a:lnTo>
                    <a:pt x="1315" y="4893"/>
                  </a:lnTo>
                  <a:cubicBezTo>
                    <a:pt x="1321" y="5876"/>
                    <a:pt x="1871" y="6781"/>
                    <a:pt x="2747" y="7236"/>
                  </a:cubicBezTo>
                  <a:lnTo>
                    <a:pt x="2708" y="7898"/>
                  </a:lnTo>
                  <a:lnTo>
                    <a:pt x="2708" y="7910"/>
                  </a:lnTo>
                  <a:lnTo>
                    <a:pt x="1692" y="7910"/>
                  </a:lnTo>
                  <a:cubicBezTo>
                    <a:pt x="759" y="7910"/>
                    <a:pt x="1" y="8668"/>
                    <a:pt x="1" y="9601"/>
                  </a:cubicBezTo>
                  <a:lnTo>
                    <a:pt x="1" y="11106"/>
                  </a:lnTo>
                  <a:cubicBezTo>
                    <a:pt x="1" y="11213"/>
                    <a:pt x="85" y="11297"/>
                    <a:pt x="186" y="11297"/>
                  </a:cubicBezTo>
                  <a:lnTo>
                    <a:pt x="7719" y="11297"/>
                  </a:lnTo>
                  <a:cubicBezTo>
                    <a:pt x="7826" y="11297"/>
                    <a:pt x="7909" y="11213"/>
                    <a:pt x="7909" y="11106"/>
                  </a:cubicBezTo>
                  <a:lnTo>
                    <a:pt x="7909" y="9601"/>
                  </a:lnTo>
                  <a:cubicBezTo>
                    <a:pt x="7904" y="8668"/>
                    <a:pt x="7146" y="7910"/>
                    <a:pt x="6213" y="7910"/>
                  </a:cubicBezTo>
                  <a:lnTo>
                    <a:pt x="5202" y="7910"/>
                  </a:lnTo>
                  <a:lnTo>
                    <a:pt x="5202" y="7898"/>
                  </a:lnTo>
                  <a:lnTo>
                    <a:pt x="5163" y="7236"/>
                  </a:lnTo>
                  <a:cubicBezTo>
                    <a:pt x="6039" y="6781"/>
                    <a:pt x="6590" y="5876"/>
                    <a:pt x="6590" y="4893"/>
                  </a:cubicBezTo>
                  <a:lnTo>
                    <a:pt x="6590" y="4708"/>
                  </a:lnTo>
                  <a:lnTo>
                    <a:pt x="6776" y="4708"/>
                  </a:lnTo>
                  <a:cubicBezTo>
                    <a:pt x="7090" y="4708"/>
                    <a:pt x="7343" y="4455"/>
                    <a:pt x="7343" y="4141"/>
                  </a:cubicBezTo>
                  <a:lnTo>
                    <a:pt x="7343" y="3579"/>
                  </a:lnTo>
                  <a:cubicBezTo>
                    <a:pt x="7343" y="3416"/>
                    <a:pt x="7276" y="3265"/>
                    <a:pt x="7152" y="3158"/>
                  </a:cubicBezTo>
                  <a:lnTo>
                    <a:pt x="7152" y="1315"/>
                  </a:lnTo>
                  <a:cubicBezTo>
                    <a:pt x="7152" y="590"/>
                    <a:pt x="6561" y="1"/>
                    <a:pt x="5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12"/>
            <p:cNvSpPr/>
            <p:nvPr/>
          </p:nvSpPr>
          <p:spPr>
            <a:xfrm>
              <a:off x="6524860" y="1537481"/>
              <a:ext cx="15560" cy="31285"/>
            </a:xfrm>
            <a:custGeom>
              <a:avLst/>
              <a:gdLst/>
              <a:ahLst/>
              <a:cxnLst/>
              <a:rect l="l" t="t" r="r" b="b"/>
              <a:pathLst>
                <a:path w="377" h="758" extrusionOk="0">
                  <a:moveTo>
                    <a:pt x="185" y="1"/>
                  </a:moveTo>
                  <a:cubicBezTo>
                    <a:pt x="176" y="1"/>
                    <a:pt x="167" y="1"/>
                    <a:pt x="157" y="3"/>
                  </a:cubicBezTo>
                  <a:cubicBezTo>
                    <a:pt x="61" y="20"/>
                    <a:pt x="1" y="104"/>
                    <a:pt x="1" y="200"/>
                  </a:cubicBezTo>
                  <a:lnTo>
                    <a:pt x="1" y="565"/>
                  </a:lnTo>
                  <a:cubicBezTo>
                    <a:pt x="1" y="654"/>
                    <a:pt x="61" y="739"/>
                    <a:pt x="157" y="755"/>
                  </a:cubicBezTo>
                  <a:cubicBezTo>
                    <a:pt x="167" y="756"/>
                    <a:pt x="177" y="757"/>
                    <a:pt x="187" y="757"/>
                  </a:cubicBezTo>
                  <a:cubicBezTo>
                    <a:pt x="292" y="757"/>
                    <a:pt x="377" y="673"/>
                    <a:pt x="377" y="570"/>
                  </a:cubicBezTo>
                  <a:lnTo>
                    <a:pt x="377" y="194"/>
                  </a:lnTo>
                  <a:cubicBezTo>
                    <a:pt x="377" y="85"/>
                    <a:pt x="291"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12"/>
            <p:cNvSpPr/>
            <p:nvPr/>
          </p:nvSpPr>
          <p:spPr>
            <a:xfrm>
              <a:off x="6602494" y="1537481"/>
              <a:ext cx="15601" cy="31285"/>
            </a:xfrm>
            <a:custGeom>
              <a:avLst/>
              <a:gdLst/>
              <a:ahLst/>
              <a:cxnLst/>
              <a:rect l="l" t="t" r="r" b="b"/>
              <a:pathLst>
                <a:path w="378" h="758" extrusionOk="0">
                  <a:moveTo>
                    <a:pt x="188" y="1"/>
                  </a:moveTo>
                  <a:cubicBezTo>
                    <a:pt x="86" y="1"/>
                    <a:pt x="0" y="85"/>
                    <a:pt x="0" y="194"/>
                  </a:cubicBezTo>
                  <a:lnTo>
                    <a:pt x="0" y="570"/>
                  </a:lnTo>
                  <a:cubicBezTo>
                    <a:pt x="0" y="673"/>
                    <a:pt x="85" y="757"/>
                    <a:pt x="187" y="757"/>
                  </a:cubicBezTo>
                  <a:cubicBezTo>
                    <a:pt x="196" y="757"/>
                    <a:pt x="205" y="756"/>
                    <a:pt x="215" y="755"/>
                  </a:cubicBezTo>
                  <a:cubicBezTo>
                    <a:pt x="311" y="739"/>
                    <a:pt x="378" y="654"/>
                    <a:pt x="378" y="565"/>
                  </a:cubicBezTo>
                  <a:lnTo>
                    <a:pt x="378" y="200"/>
                  </a:lnTo>
                  <a:cubicBezTo>
                    <a:pt x="378" y="104"/>
                    <a:pt x="311" y="20"/>
                    <a:pt x="215" y="3"/>
                  </a:cubicBezTo>
                  <a:cubicBezTo>
                    <a:pt x="206"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112"/>
          <p:cNvGrpSpPr/>
          <p:nvPr/>
        </p:nvGrpSpPr>
        <p:grpSpPr>
          <a:xfrm>
            <a:off x="6408224" y="3744528"/>
            <a:ext cx="326465" cy="466297"/>
            <a:chOff x="6408224" y="3744528"/>
            <a:chExt cx="326465" cy="466297"/>
          </a:xfrm>
        </p:grpSpPr>
        <p:sp>
          <p:nvSpPr>
            <p:cNvPr id="3793" name="Google Shape;3793;p112"/>
            <p:cNvSpPr/>
            <p:nvPr/>
          </p:nvSpPr>
          <p:spPr>
            <a:xfrm>
              <a:off x="6408224" y="3744528"/>
              <a:ext cx="326465" cy="466297"/>
            </a:xfrm>
            <a:custGeom>
              <a:avLst/>
              <a:gdLst/>
              <a:ahLst/>
              <a:cxnLst/>
              <a:rect l="l" t="t" r="r" b="b"/>
              <a:pathLst>
                <a:path w="7910" h="11298" extrusionOk="0">
                  <a:moveTo>
                    <a:pt x="6022" y="377"/>
                  </a:moveTo>
                  <a:cubicBezTo>
                    <a:pt x="6337" y="377"/>
                    <a:pt x="6590" y="629"/>
                    <a:pt x="6590" y="945"/>
                  </a:cubicBezTo>
                  <a:lnTo>
                    <a:pt x="6590" y="3017"/>
                  </a:lnTo>
                  <a:lnTo>
                    <a:pt x="6332" y="3017"/>
                  </a:lnTo>
                  <a:lnTo>
                    <a:pt x="6096" y="2550"/>
                  </a:lnTo>
                  <a:cubicBezTo>
                    <a:pt x="6017" y="2394"/>
                    <a:pt x="5866" y="2281"/>
                    <a:pt x="5692" y="2247"/>
                  </a:cubicBezTo>
                  <a:cubicBezTo>
                    <a:pt x="5523" y="2213"/>
                    <a:pt x="5365" y="2124"/>
                    <a:pt x="5253" y="1989"/>
                  </a:cubicBezTo>
                  <a:cubicBezTo>
                    <a:pt x="5140" y="1855"/>
                    <a:pt x="5085" y="1679"/>
                    <a:pt x="5085" y="1505"/>
                  </a:cubicBezTo>
                  <a:cubicBezTo>
                    <a:pt x="5085" y="1403"/>
                    <a:pt x="5000" y="1319"/>
                    <a:pt x="4895" y="1319"/>
                  </a:cubicBezTo>
                  <a:cubicBezTo>
                    <a:pt x="4885" y="1319"/>
                    <a:pt x="4875" y="1319"/>
                    <a:pt x="4865" y="1321"/>
                  </a:cubicBezTo>
                  <a:cubicBezTo>
                    <a:pt x="4769" y="1337"/>
                    <a:pt x="4707" y="1422"/>
                    <a:pt x="4707" y="1511"/>
                  </a:cubicBezTo>
                  <a:cubicBezTo>
                    <a:pt x="4702" y="2034"/>
                    <a:pt x="4281" y="2449"/>
                    <a:pt x="3764" y="2449"/>
                  </a:cubicBezTo>
                  <a:lnTo>
                    <a:pt x="2534" y="2449"/>
                  </a:lnTo>
                  <a:cubicBezTo>
                    <a:pt x="2180" y="2449"/>
                    <a:pt x="1855" y="2651"/>
                    <a:pt x="1692" y="2972"/>
                  </a:cubicBezTo>
                  <a:lnTo>
                    <a:pt x="1669" y="3017"/>
                  </a:lnTo>
                  <a:lnTo>
                    <a:pt x="1315" y="3017"/>
                  </a:lnTo>
                  <a:lnTo>
                    <a:pt x="1315" y="1321"/>
                  </a:lnTo>
                  <a:cubicBezTo>
                    <a:pt x="1321" y="1005"/>
                    <a:pt x="1568" y="759"/>
                    <a:pt x="1883" y="753"/>
                  </a:cubicBezTo>
                  <a:lnTo>
                    <a:pt x="3388" y="753"/>
                  </a:lnTo>
                  <a:cubicBezTo>
                    <a:pt x="3494" y="753"/>
                    <a:pt x="3579" y="668"/>
                    <a:pt x="3579" y="567"/>
                  </a:cubicBezTo>
                  <a:cubicBezTo>
                    <a:pt x="3574" y="517"/>
                    <a:pt x="3584" y="473"/>
                    <a:pt x="3613" y="432"/>
                  </a:cubicBezTo>
                  <a:cubicBezTo>
                    <a:pt x="3663" y="377"/>
                    <a:pt x="3865" y="377"/>
                    <a:pt x="4040" y="377"/>
                  </a:cubicBezTo>
                  <a:close/>
                  <a:moveTo>
                    <a:pt x="1315" y="3393"/>
                  </a:moveTo>
                  <a:lnTo>
                    <a:pt x="1315" y="4331"/>
                  </a:lnTo>
                  <a:lnTo>
                    <a:pt x="1129" y="4331"/>
                  </a:lnTo>
                  <a:cubicBezTo>
                    <a:pt x="1023" y="4331"/>
                    <a:pt x="939" y="4248"/>
                    <a:pt x="939" y="4146"/>
                  </a:cubicBezTo>
                  <a:lnTo>
                    <a:pt x="939" y="3579"/>
                  </a:lnTo>
                  <a:cubicBezTo>
                    <a:pt x="939" y="3478"/>
                    <a:pt x="1023" y="3393"/>
                    <a:pt x="1129" y="3393"/>
                  </a:cubicBezTo>
                  <a:close/>
                  <a:moveTo>
                    <a:pt x="6776" y="3393"/>
                  </a:moveTo>
                  <a:cubicBezTo>
                    <a:pt x="6882" y="3393"/>
                    <a:pt x="6966" y="3478"/>
                    <a:pt x="6966" y="3579"/>
                  </a:cubicBezTo>
                  <a:lnTo>
                    <a:pt x="6966" y="4146"/>
                  </a:lnTo>
                  <a:cubicBezTo>
                    <a:pt x="6966" y="4248"/>
                    <a:pt x="6882" y="4331"/>
                    <a:pt x="6776" y="4331"/>
                  </a:cubicBezTo>
                  <a:lnTo>
                    <a:pt x="6590" y="4331"/>
                  </a:lnTo>
                  <a:lnTo>
                    <a:pt x="6590" y="3579"/>
                  </a:lnTo>
                  <a:cubicBezTo>
                    <a:pt x="6590" y="3551"/>
                    <a:pt x="6584" y="3522"/>
                    <a:pt x="6568" y="3494"/>
                  </a:cubicBezTo>
                  <a:lnTo>
                    <a:pt x="6517" y="3393"/>
                  </a:lnTo>
                  <a:close/>
                  <a:moveTo>
                    <a:pt x="4910" y="2158"/>
                  </a:moveTo>
                  <a:cubicBezTo>
                    <a:pt x="4927" y="2179"/>
                    <a:pt x="4943" y="2202"/>
                    <a:pt x="4966" y="2225"/>
                  </a:cubicBezTo>
                  <a:cubicBezTo>
                    <a:pt x="5129" y="2428"/>
                    <a:pt x="5360" y="2568"/>
                    <a:pt x="5617" y="2618"/>
                  </a:cubicBezTo>
                  <a:cubicBezTo>
                    <a:pt x="5680" y="2630"/>
                    <a:pt x="5731" y="2663"/>
                    <a:pt x="5759" y="2719"/>
                  </a:cubicBezTo>
                  <a:lnTo>
                    <a:pt x="6213" y="3623"/>
                  </a:lnTo>
                  <a:lnTo>
                    <a:pt x="6213" y="5083"/>
                  </a:lnTo>
                  <a:cubicBezTo>
                    <a:pt x="6208" y="6333"/>
                    <a:pt x="5204" y="7342"/>
                    <a:pt x="3957" y="7342"/>
                  </a:cubicBezTo>
                  <a:cubicBezTo>
                    <a:pt x="3953" y="7342"/>
                    <a:pt x="3949" y="7342"/>
                    <a:pt x="3944" y="7342"/>
                  </a:cubicBezTo>
                  <a:cubicBezTo>
                    <a:pt x="3618" y="7342"/>
                    <a:pt x="3299" y="7269"/>
                    <a:pt x="3006" y="7134"/>
                  </a:cubicBezTo>
                  <a:cubicBezTo>
                    <a:pt x="2612" y="6955"/>
                    <a:pt x="2281" y="6668"/>
                    <a:pt x="2052" y="6304"/>
                  </a:cubicBezTo>
                  <a:cubicBezTo>
                    <a:pt x="1816" y="5938"/>
                    <a:pt x="1697" y="5516"/>
                    <a:pt x="1692" y="5083"/>
                  </a:cubicBezTo>
                  <a:lnTo>
                    <a:pt x="1692" y="3393"/>
                  </a:lnTo>
                  <a:lnTo>
                    <a:pt x="1787" y="3393"/>
                  </a:lnTo>
                  <a:cubicBezTo>
                    <a:pt x="1860" y="3393"/>
                    <a:pt x="1928" y="3348"/>
                    <a:pt x="1956" y="3286"/>
                  </a:cubicBezTo>
                  <a:lnTo>
                    <a:pt x="2029" y="3141"/>
                  </a:lnTo>
                  <a:cubicBezTo>
                    <a:pt x="2124" y="2949"/>
                    <a:pt x="2321" y="2825"/>
                    <a:pt x="2534" y="2825"/>
                  </a:cubicBezTo>
                  <a:lnTo>
                    <a:pt x="3764" y="2825"/>
                  </a:lnTo>
                  <a:cubicBezTo>
                    <a:pt x="4242" y="2825"/>
                    <a:pt x="4681" y="2573"/>
                    <a:pt x="4910" y="2158"/>
                  </a:cubicBezTo>
                  <a:close/>
                  <a:moveTo>
                    <a:pt x="4809" y="7584"/>
                  </a:moveTo>
                  <a:lnTo>
                    <a:pt x="4826" y="7927"/>
                  </a:lnTo>
                  <a:cubicBezTo>
                    <a:pt x="4832" y="7977"/>
                    <a:pt x="4832" y="8028"/>
                    <a:pt x="4826" y="8078"/>
                  </a:cubicBezTo>
                  <a:cubicBezTo>
                    <a:pt x="4769" y="8524"/>
                    <a:pt x="4397" y="8849"/>
                    <a:pt x="3962" y="8849"/>
                  </a:cubicBezTo>
                  <a:cubicBezTo>
                    <a:pt x="3924" y="8849"/>
                    <a:pt x="3887" y="8847"/>
                    <a:pt x="3849" y="8842"/>
                  </a:cubicBezTo>
                  <a:cubicBezTo>
                    <a:pt x="3450" y="8798"/>
                    <a:pt x="3130" y="8482"/>
                    <a:pt x="3084" y="8078"/>
                  </a:cubicBezTo>
                  <a:cubicBezTo>
                    <a:pt x="3079" y="8044"/>
                    <a:pt x="3079" y="8010"/>
                    <a:pt x="3079" y="7977"/>
                  </a:cubicBezTo>
                  <a:lnTo>
                    <a:pt x="3079" y="7927"/>
                  </a:lnTo>
                  <a:lnTo>
                    <a:pt x="3102" y="7584"/>
                  </a:lnTo>
                  <a:cubicBezTo>
                    <a:pt x="3377" y="7677"/>
                    <a:pt x="3665" y="7723"/>
                    <a:pt x="3953" y="7723"/>
                  </a:cubicBezTo>
                  <a:cubicBezTo>
                    <a:pt x="4242" y="7723"/>
                    <a:pt x="4531" y="7677"/>
                    <a:pt x="4809" y="7584"/>
                  </a:cubicBezTo>
                  <a:close/>
                  <a:moveTo>
                    <a:pt x="6213" y="8285"/>
                  </a:moveTo>
                  <a:cubicBezTo>
                    <a:pt x="6939" y="8285"/>
                    <a:pt x="7528" y="8876"/>
                    <a:pt x="7533" y="9607"/>
                  </a:cubicBezTo>
                  <a:lnTo>
                    <a:pt x="7533" y="10921"/>
                  </a:lnTo>
                  <a:lnTo>
                    <a:pt x="377" y="10921"/>
                  </a:lnTo>
                  <a:lnTo>
                    <a:pt x="377" y="9607"/>
                  </a:lnTo>
                  <a:cubicBezTo>
                    <a:pt x="377" y="8876"/>
                    <a:pt x="966" y="8285"/>
                    <a:pt x="1692" y="8285"/>
                  </a:cubicBezTo>
                  <a:lnTo>
                    <a:pt x="2736" y="8285"/>
                  </a:lnTo>
                  <a:cubicBezTo>
                    <a:pt x="2884" y="8852"/>
                    <a:pt x="3397" y="9228"/>
                    <a:pt x="3957" y="9228"/>
                  </a:cubicBezTo>
                  <a:cubicBezTo>
                    <a:pt x="4058" y="9228"/>
                    <a:pt x="4161" y="9216"/>
                    <a:pt x="4264" y="9190"/>
                  </a:cubicBezTo>
                  <a:cubicBezTo>
                    <a:pt x="4707" y="9073"/>
                    <a:pt x="5057" y="8730"/>
                    <a:pt x="5169" y="8285"/>
                  </a:cubicBezTo>
                  <a:close/>
                  <a:moveTo>
                    <a:pt x="3985" y="1"/>
                  </a:moveTo>
                  <a:cubicBezTo>
                    <a:pt x="3733" y="1"/>
                    <a:pt x="3499" y="7"/>
                    <a:pt x="3343" y="163"/>
                  </a:cubicBezTo>
                  <a:cubicBezTo>
                    <a:pt x="3286" y="225"/>
                    <a:pt x="3242" y="297"/>
                    <a:pt x="3224" y="377"/>
                  </a:cubicBezTo>
                  <a:lnTo>
                    <a:pt x="1883" y="377"/>
                  </a:lnTo>
                  <a:cubicBezTo>
                    <a:pt x="1360" y="377"/>
                    <a:pt x="939" y="798"/>
                    <a:pt x="939" y="1321"/>
                  </a:cubicBezTo>
                  <a:lnTo>
                    <a:pt x="939" y="3050"/>
                  </a:lnTo>
                  <a:cubicBezTo>
                    <a:pt x="714" y="3129"/>
                    <a:pt x="569" y="3343"/>
                    <a:pt x="562" y="3579"/>
                  </a:cubicBezTo>
                  <a:lnTo>
                    <a:pt x="562" y="4146"/>
                  </a:lnTo>
                  <a:cubicBezTo>
                    <a:pt x="562" y="4455"/>
                    <a:pt x="815" y="4707"/>
                    <a:pt x="1129" y="4707"/>
                  </a:cubicBezTo>
                  <a:lnTo>
                    <a:pt x="1315" y="4707"/>
                  </a:lnTo>
                  <a:lnTo>
                    <a:pt x="1315" y="5083"/>
                  </a:lnTo>
                  <a:cubicBezTo>
                    <a:pt x="1321" y="6068"/>
                    <a:pt x="1865" y="6960"/>
                    <a:pt x="2736" y="7421"/>
                  </a:cubicBezTo>
                  <a:lnTo>
                    <a:pt x="2708" y="7899"/>
                  </a:lnTo>
                  <a:lnTo>
                    <a:pt x="2708" y="7909"/>
                  </a:lnTo>
                  <a:lnTo>
                    <a:pt x="1692" y="7909"/>
                  </a:lnTo>
                  <a:cubicBezTo>
                    <a:pt x="759" y="7909"/>
                    <a:pt x="1" y="8668"/>
                    <a:pt x="1" y="9607"/>
                  </a:cubicBezTo>
                  <a:lnTo>
                    <a:pt x="1" y="11111"/>
                  </a:lnTo>
                  <a:cubicBezTo>
                    <a:pt x="1" y="11212"/>
                    <a:pt x="85" y="11297"/>
                    <a:pt x="186" y="11297"/>
                  </a:cubicBezTo>
                  <a:lnTo>
                    <a:pt x="7719" y="11297"/>
                  </a:lnTo>
                  <a:cubicBezTo>
                    <a:pt x="7826" y="11297"/>
                    <a:pt x="7909" y="11212"/>
                    <a:pt x="7909" y="11111"/>
                  </a:cubicBezTo>
                  <a:lnTo>
                    <a:pt x="7909" y="9607"/>
                  </a:lnTo>
                  <a:cubicBezTo>
                    <a:pt x="7904" y="8668"/>
                    <a:pt x="7146" y="7909"/>
                    <a:pt x="6213" y="7909"/>
                  </a:cubicBezTo>
                  <a:lnTo>
                    <a:pt x="5202" y="7909"/>
                  </a:lnTo>
                  <a:lnTo>
                    <a:pt x="5202" y="7899"/>
                  </a:lnTo>
                  <a:lnTo>
                    <a:pt x="5174" y="7421"/>
                  </a:lnTo>
                  <a:cubicBezTo>
                    <a:pt x="6039" y="6960"/>
                    <a:pt x="6584" y="6068"/>
                    <a:pt x="6590" y="5083"/>
                  </a:cubicBezTo>
                  <a:lnTo>
                    <a:pt x="6590" y="4707"/>
                  </a:lnTo>
                  <a:lnTo>
                    <a:pt x="6776" y="4707"/>
                  </a:lnTo>
                  <a:cubicBezTo>
                    <a:pt x="7090" y="4707"/>
                    <a:pt x="7343" y="4455"/>
                    <a:pt x="7343" y="4146"/>
                  </a:cubicBezTo>
                  <a:lnTo>
                    <a:pt x="7343" y="3579"/>
                  </a:lnTo>
                  <a:cubicBezTo>
                    <a:pt x="7343" y="3343"/>
                    <a:pt x="7191" y="3129"/>
                    <a:pt x="6966" y="3050"/>
                  </a:cubicBezTo>
                  <a:lnTo>
                    <a:pt x="6966" y="945"/>
                  </a:lnTo>
                  <a:cubicBezTo>
                    <a:pt x="6966" y="421"/>
                    <a:pt x="6545" y="1"/>
                    <a:pt x="6022" y="1"/>
                  </a:cubicBezTo>
                  <a:lnTo>
                    <a:pt x="4046" y="1"/>
                  </a:lnTo>
                  <a:cubicBezTo>
                    <a:pt x="4025" y="1"/>
                    <a:pt x="4005" y="1"/>
                    <a:pt x="3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12"/>
            <p:cNvSpPr/>
            <p:nvPr/>
          </p:nvSpPr>
          <p:spPr>
            <a:xfrm>
              <a:off x="6524860" y="3892366"/>
              <a:ext cx="15560" cy="31037"/>
            </a:xfrm>
            <a:custGeom>
              <a:avLst/>
              <a:gdLst/>
              <a:ahLst/>
              <a:cxnLst/>
              <a:rect l="l" t="t" r="r" b="b"/>
              <a:pathLst>
                <a:path w="377" h="752" extrusionOk="0">
                  <a:moveTo>
                    <a:pt x="184" y="0"/>
                  </a:moveTo>
                  <a:cubicBezTo>
                    <a:pt x="80" y="0"/>
                    <a:pt x="1" y="85"/>
                    <a:pt x="1" y="187"/>
                  </a:cubicBezTo>
                  <a:lnTo>
                    <a:pt x="1" y="558"/>
                  </a:lnTo>
                  <a:cubicBezTo>
                    <a:pt x="1" y="653"/>
                    <a:pt x="61" y="738"/>
                    <a:pt x="157" y="749"/>
                  </a:cubicBezTo>
                  <a:cubicBezTo>
                    <a:pt x="167" y="751"/>
                    <a:pt x="177" y="751"/>
                    <a:pt x="187" y="751"/>
                  </a:cubicBezTo>
                  <a:cubicBezTo>
                    <a:pt x="292" y="751"/>
                    <a:pt x="377" y="667"/>
                    <a:pt x="377" y="564"/>
                  </a:cubicBezTo>
                  <a:lnTo>
                    <a:pt x="377" y="194"/>
                  </a:lnTo>
                  <a:cubicBezTo>
                    <a:pt x="377" y="98"/>
                    <a:pt x="309" y="13"/>
                    <a:pt x="214" y="2"/>
                  </a:cubicBezTo>
                  <a:cubicBezTo>
                    <a:pt x="204" y="1"/>
                    <a:pt x="194"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12"/>
            <p:cNvSpPr/>
            <p:nvPr/>
          </p:nvSpPr>
          <p:spPr>
            <a:xfrm>
              <a:off x="6602494" y="3892366"/>
              <a:ext cx="15601" cy="31037"/>
            </a:xfrm>
            <a:custGeom>
              <a:avLst/>
              <a:gdLst/>
              <a:ahLst/>
              <a:cxnLst/>
              <a:rect l="l" t="t" r="r" b="b"/>
              <a:pathLst>
                <a:path w="378" h="752" extrusionOk="0">
                  <a:moveTo>
                    <a:pt x="187" y="0"/>
                  </a:moveTo>
                  <a:cubicBezTo>
                    <a:pt x="85" y="0"/>
                    <a:pt x="0" y="85"/>
                    <a:pt x="0" y="187"/>
                  </a:cubicBezTo>
                  <a:lnTo>
                    <a:pt x="0" y="564"/>
                  </a:lnTo>
                  <a:cubicBezTo>
                    <a:pt x="0" y="667"/>
                    <a:pt x="85" y="751"/>
                    <a:pt x="187" y="751"/>
                  </a:cubicBezTo>
                  <a:cubicBezTo>
                    <a:pt x="196" y="751"/>
                    <a:pt x="205" y="751"/>
                    <a:pt x="215" y="749"/>
                  </a:cubicBezTo>
                  <a:cubicBezTo>
                    <a:pt x="311" y="738"/>
                    <a:pt x="378" y="653"/>
                    <a:pt x="378" y="558"/>
                  </a:cubicBezTo>
                  <a:lnTo>
                    <a:pt x="378" y="194"/>
                  </a:lnTo>
                  <a:cubicBezTo>
                    <a:pt x="378" y="98"/>
                    <a:pt x="311" y="13"/>
                    <a:pt x="215" y="2"/>
                  </a:cubicBezTo>
                  <a:cubicBezTo>
                    <a:pt x="205" y="1"/>
                    <a:pt x="196" y="0"/>
                    <a:pt x="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112"/>
          <p:cNvGrpSpPr/>
          <p:nvPr/>
        </p:nvGrpSpPr>
        <p:grpSpPr>
          <a:xfrm>
            <a:off x="3266025" y="3759138"/>
            <a:ext cx="306077" cy="437282"/>
            <a:chOff x="3266025" y="3759138"/>
            <a:chExt cx="306077" cy="437282"/>
          </a:xfrm>
        </p:grpSpPr>
        <p:sp>
          <p:nvSpPr>
            <p:cNvPr id="3797" name="Google Shape;3797;p112"/>
            <p:cNvSpPr/>
            <p:nvPr/>
          </p:nvSpPr>
          <p:spPr>
            <a:xfrm>
              <a:off x="3266025" y="3759138"/>
              <a:ext cx="306077" cy="437282"/>
            </a:xfrm>
            <a:custGeom>
              <a:avLst/>
              <a:gdLst/>
              <a:ahLst/>
              <a:cxnLst/>
              <a:rect l="l" t="t" r="r" b="b"/>
              <a:pathLst>
                <a:path w="7416" h="10595" extrusionOk="0">
                  <a:moveTo>
                    <a:pt x="6005" y="355"/>
                  </a:moveTo>
                  <a:lnTo>
                    <a:pt x="6005" y="529"/>
                  </a:lnTo>
                  <a:lnTo>
                    <a:pt x="1416" y="529"/>
                  </a:lnTo>
                  <a:lnTo>
                    <a:pt x="1416" y="355"/>
                  </a:lnTo>
                  <a:close/>
                  <a:moveTo>
                    <a:pt x="1416" y="1763"/>
                  </a:moveTo>
                  <a:lnTo>
                    <a:pt x="1416" y="2826"/>
                  </a:lnTo>
                  <a:cubicBezTo>
                    <a:pt x="1416" y="3220"/>
                    <a:pt x="1450" y="3617"/>
                    <a:pt x="1517" y="4006"/>
                  </a:cubicBezTo>
                  <a:cubicBezTo>
                    <a:pt x="804" y="3640"/>
                    <a:pt x="354" y="2909"/>
                    <a:pt x="354" y="2107"/>
                  </a:cubicBezTo>
                  <a:lnTo>
                    <a:pt x="354" y="1763"/>
                  </a:lnTo>
                  <a:close/>
                  <a:moveTo>
                    <a:pt x="7068" y="1763"/>
                  </a:moveTo>
                  <a:lnTo>
                    <a:pt x="7068" y="2107"/>
                  </a:lnTo>
                  <a:cubicBezTo>
                    <a:pt x="7068" y="2909"/>
                    <a:pt x="6618" y="3640"/>
                    <a:pt x="5899" y="4006"/>
                  </a:cubicBezTo>
                  <a:cubicBezTo>
                    <a:pt x="5972" y="3617"/>
                    <a:pt x="6005" y="3220"/>
                    <a:pt x="6005" y="2826"/>
                  </a:cubicBezTo>
                  <a:lnTo>
                    <a:pt x="6005" y="1763"/>
                  </a:lnTo>
                  <a:close/>
                  <a:moveTo>
                    <a:pt x="5652" y="882"/>
                  </a:moveTo>
                  <a:lnTo>
                    <a:pt x="5652" y="2826"/>
                  </a:lnTo>
                  <a:cubicBezTo>
                    <a:pt x="5652" y="3309"/>
                    <a:pt x="5601" y="3786"/>
                    <a:pt x="5489" y="4252"/>
                  </a:cubicBezTo>
                  <a:cubicBezTo>
                    <a:pt x="5219" y="5354"/>
                    <a:pt x="4657" y="6157"/>
                    <a:pt x="4011" y="6342"/>
                  </a:cubicBezTo>
                  <a:lnTo>
                    <a:pt x="3887" y="6381"/>
                  </a:lnTo>
                  <a:lnTo>
                    <a:pt x="3887" y="8297"/>
                  </a:lnTo>
                  <a:lnTo>
                    <a:pt x="3534" y="8297"/>
                  </a:lnTo>
                  <a:lnTo>
                    <a:pt x="3534" y="6381"/>
                  </a:lnTo>
                  <a:lnTo>
                    <a:pt x="3410" y="6342"/>
                  </a:lnTo>
                  <a:cubicBezTo>
                    <a:pt x="2764" y="6157"/>
                    <a:pt x="2202" y="5354"/>
                    <a:pt x="1933" y="4252"/>
                  </a:cubicBezTo>
                  <a:cubicBezTo>
                    <a:pt x="1821" y="3786"/>
                    <a:pt x="1764" y="3309"/>
                    <a:pt x="1769" y="2826"/>
                  </a:cubicBezTo>
                  <a:lnTo>
                    <a:pt x="1769" y="882"/>
                  </a:lnTo>
                  <a:close/>
                  <a:moveTo>
                    <a:pt x="4769" y="8651"/>
                  </a:moveTo>
                  <a:lnTo>
                    <a:pt x="4769" y="8825"/>
                  </a:lnTo>
                  <a:lnTo>
                    <a:pt x="2653" y="8825"/>
                  </a:lnTo>
                  <a:lnTo>
                    <a:pt x="2653" y="8651"/>
                  </a:lnTo>
                  <a:close/>
                  <a:moveTo>
                    <a:pt x="5832" y="9179"/>
                  </a:moveTo>
                  <a:lnTo>
                    <a:pt x="5832" y="10241"/>
                  </a:lnTo>
                  <a:lnTo>
                    <a:pt x="1590" y="10241"/>
                  </a:lnTo>
                  <a:lnTo>
                    <a:pt x="1590" y="9179"/>
                  </a:lnTo>
                  <a:close/>
                  <a:moveTo>
                    <a:pt x="1062" y="0"/>
                  </a:moveTo>
                  <a:lnTo>
                    <a:pt x="1062" y="882"/>
                  </a:lnTo>
                  <a:lnTo>
                    <a:pt x="1416" y="882"/>
                  </a:lnTo>
                  <a:lnTo>
                    <a:pt x="1416" y="1410"/>
                  </a:lnTo>
                  <a:lnTo>
                    <a:pt x="6" y="1410"/>
                  </a:lnTo>
                  <a:lnTo>
                    <a:pt x="6" y="2107"/>
                  </a:lnTo>
                  <a:cubicBezTo>
                    <a:pt x="1" y="3140"/>
                    <a:pt x="646" y="4068"/>
                    <a:pt x="1613" y="4433"/>
                  </a:cubicBezTo>
                  <a:cubicBezTo>
                    <a:pt x="1911" y="5551"/>
                    <a:pt x="2484" y="6365"/>
                    <a:pt x="3180" y="6640"/>
                  </a:cubicBezTo>
                  <a:lnTo>
                    <a:pt x="3180" y="8297"/>
                  </a:lnTo>
                  <a:lnTo>
                    <a:pt x="2653" y="8297"/>
                  </a:lnTo>
                  <a:cubicBezTo>
                    <a:pt x="2456" y="8297"/>
                    <a:pt x="2298" y="8455"/>
                    <a:pt x="2298" y="8651"/>
                  </a:cubicBezTo>
                  <a:lnTo>
                    <a:pt x="2298" y="8825"/>
                  </a:lnTo>
                  <a:lnTo>
                    <a:pt x="1590" y="8825"/>
                  </a:lnTo>
                  <a:cubicBezTo>
                    <a:pt x="1399" y="8825"/>
                    <a:pt x="1237" y="8983"/>
                    <a:pt x="1237" y="9179"/>
                  </a:cubicBezTo>
                  <a:lnTo>
                    <a:pt x="1237" y="10594"/>
                  </a:lnTo>
                  <a:lnTo>
                    <a:pt x="6179" y="10594"/>
                  </a:lnTo>
                  <a:lnTo>
                    <a:pt x="6179" y="9090"/>
                  </a:lnTo>
                  <a:cubicBezTo>
                    <a:pt x="6179" y="8943"/>
                    <a:pt x="6062" y="8825"/>
                    <a:pt x="5915" y="8825"/>
                  </a:cubicBezTo>
                  <a:lnTo>
                    <a:pt x="5124" y="8825"/>
                  </a:lnTo>
                  <a:lnTo>
                    <a:pt x="5124" y="8561"/>
                  </a:lnTo>
                  <a:cubicBezTo>
                    <a:pt x="5124" y="8415"/>
                    <a:pt x="5005" y="8297"/>
                    <a:pt x="4860" y="8297"/>
                  </a:cubicBezTo>
                  <a:lnTo>
                    <a:pt x="4242" y="8297"/>
                  </a:lnTo>
                  <a:lnTo>
                    <a:pt x="4242" y="6640"/>
                  </a:lnTo>
                  <a:cubicBezTo>
                    <a:pt x="4938" y="6365"/>
                    <a:pt x="5511" y="5551"/>
                    <a:pt x="5809" y="4433"/>
                  </a:cubicBezTo>
                  <a:cubicBezTo>
                    <a:pt x="6775" y="4068"/>
                    <a:pt x="7416" y="3140"/>
                    <a:pt x="7416" y="2107"/>
                  </a:cubicBezTo>
                  <a:lnTo>
                    <a:pt x="7416" y="1410"/>
                  </a:lnTo>
                  <a:lnTo>
                    <a:pt x="6005" y="1410"/>
                  </a:lnTo>
                  <a:lnTo>
                    <a:pt x="6005" y="882"/>
                  </a:lnTo>
                  <a:lnTo>
                    <a:pt x="6360" y="882"/>
                  </a:lnTo>
                  <a:lnTo>
                    <a:pt x="63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12"/>
            <p:cNvSpPr/>
            <p:nvPr/>
          </p:nvSpPr>
          <p:spPr>
            <a:xfrm>
              <a:off x="3375480" y="3817332"/>
              <a:ext cx="87415" cy="145857"/>
            </a:xfrm>
            <a:custGeom>
              <a:avLst/>
              <a:gdLst/>
              <a:ahLst/>
              <a:cxnLst/>
              <a:rect l="l" t="t" r="r" b="b"/>
              <a:pathLst>
                <a:path w="2118" h="3534" extrusionOk="0">
                  <a:moveTo>
                    <a:pt x="1235" y="353"/>
                  </a:moveTo>
                  <a:lnTo>
                    <a:pt x="1235" y="2826"/>
                  </a:lnTo>
                  <a:lnTo>
                    <a:pt x="1764" y="2826"/>
                  </a:lnTo>
                  <a:lnTo>
                    <a:pt x="1764" y="3179"/>
                  </a:lnTo>
                  <a:lnTo>
                    <a:pt x="354" y="3179"/>
                  </a:lnTo>
                  <a:lnTo>
                    <a:pt x="354" y="2826"/>
                  </a:lnTo>
                  <a:lnTo>
                    <a:pt x="882" y="2826"/>
                  </a:lnTo>
                  <a:lnTo>
                    <a:pt x="882" y="708"/>
                  </a:lnTo>
                  <a:lnTo>
                    <a:pt x="354" y="708"/>
                  </a:lnTo>
                  <a:lnTo>
                    <a:pt x="354" y="483"/>
                  </a:lnTo>
                  <a:lnTo>
                    <a:pt x="735" y="353"/>
                  </a:lnTo>
                  <a:close/>
                  <a:moveTo>
                    <a:pt x="680" y="0"/>
                  </a:moveTo>
                  <a:lnTo>
                    <a:pt x="1" y="231"/>
                  </a:lnTo>
                  <a:lnTo>
                    <a:pt x="1" y="1061"/>
                  </a:lnTo>
                  <a:lnTo>
                    <a:pt x="528" y="1061"/>
                  </a:lnTo>
                  <a:lnTo>
                    <a:pt x="528" y="2471"/>
                  </a:lnTo>
                  <a:lnTo>
                    <a:pt x="1" y="2471"/>
                  </a:lnTo>
                  <a:lnTo>
                    <a:pt x="1" y="3534"/>
                  </a:lnTo>
                  <a:lnTo>
                    <a:pt x="2117" y="3534"/>
                  </a:lnTo>
                  <a:lnTo>
                    <a:pt x="2117" y="2471"/>
                  </a:lnTo>
                  <a:lnTo>
                    <a:pt x="1590" y="2471"/>
                  </a:lnTo>
                  <a:lnTo>
                    <a:pt x="15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112"/>
          <p:cNvGrpSpPr/>
          <p:nvPr/>
        </p:nvGrpSpPr>
        <p:grpSpPr>
          <a:xfrm>
            <a:off x="4855800" y="3759138"/>
            <a:ext cx="378882" cy="437282"/>
            <a:chOff x="4855800" y="3759138"/>
            <a:chExt cx="378882" cy="437282"/>
          </a:xfrm>
        </p:grpSpPr>
        <p:sp>
          <p:nvSpPr>
            <p:cNvPr id="3800" name="Google Shape;3800;p112"/>
            <p:cNvSpPr/>
            <p:nvPr/>
          </p:nvSpPr>
          <p:spPr>
            <a:xfrm>
              <a:off x="4855800" y="3759138"/>
              <a:ext cx="378882" cy="437282"/>
            </a:xfrm>
            <a:custGeom>
              <a:avLst/>
              <a:gdLst/>
              <a:ahLst/>
              <a:cxnLst/>
              <a:rect l="l" t="t" r="r" b="b"/>
              <a:pathLst>
                <a:path w="9180" h="10595" extrusionOk="0">
                  <a:moveTo>
                    <a:pt x="8651" y="355"/>
                  </a:moveTo>
                  <a:cubicBezTo>
                    <a:pt x="8752" y="355"/>
                    <a:pt x="8831" y="433"/>
                    <a:pt x="8831" y="529"/>
                  </a:cubicBezTo>
                  <a:lnTo>
                    <a:pt x="8831" y="1433"/>
                  </a:lnTo>
                  <a:lnTo>
                    <a:pt x="354" y="1433"/>
                  </a:lnTo>
                  <a:lnTo>
                    <a:pt x="354" y="529"/>
                  </a:lnTo>
                  <a:cubicBezTo>
                    <a:pt x="354" y="433"/>
                    <a:pt x="433" y="355"/>
                    <a:pt x="534" y="355"/>
                  </a:cubicBezTo>
                  <a:close/>
                  <a:moveTo>
                    <a:pt x="8819" y="1786"/>
                  </a:moveTo>
                  <a:cubicBezTo>
                    <a:pt x="8808" y="1877"/>
                    <a:pt x="8736" y="1944"/>
                    <a:pt x="8645" y="1944"/>
                  </a:cubicBezTo>
                  <a:lnTo>
                    <a:pt x="528" y="1944"/>
                  </a:lnTo>
                  <a:cubicBezTo>
                    <a:pt x="439" y="1944"/>
                    <a:pt x="366" y="1877"/>
                    <a:pt x="354" y="1786"/>
                  </a:cubicBezTo>
                  <a:close/>
                  <a:moveTo>
                    <a:pt x="8292" y="2297"/>
                  </a:moveTo>
                  <a:lnTo>
                    <a:pt x="8134" y="9718"/>
                  </a:lnTo>
                  <a:cubicBezTo>
                    <a:pt x="8123" y="10010"/>
                    <a:pt x="7893" y="10235"/>
                    <a:pt x="7600" y="10241"/>
                  </a:cubicBezTo>
                  <a:lnTo>
                    <a:pt x="1573" y="10241"/>
                  </a:lnTo>
                  <a:cubicBezTo>
                    <a:pt x="1287" y="10235"/>
                    <a:pt x="1051" y="10010"/>
                    <a:pt x="1040" y="9718"/>
                  </a:cubicBezTo>
                  <a:lnTo>
                    <a:pt x="882" y="2297"/>
                  </a:lnTo>
                  <a:close/>
                  <a:moveTo>
                    <a:pt x="534" y="0"/>
                  </a:moveTo>
                  <a:cubicBezTo>
                    <a:pt x="242" y="0"/>
                    <a:pt x="1" y="236"/>
                    <a:pt x="1" y="529"/>
                  </a:cubicBezTo>
                  <a:lnTo>
                    <a:pt x="1" y="1763"/>
                  </a:lnTo>
                  <a:cubicBezTo>
                    <a:pt x="1" y="2056"/>
                    <a:pt x="242" y="2297"/>
                    <a:pt x="534" y="2297"/>
                  </a:cubicBezTo>
                  <a:lnTo>
                    <a:pt x="696" y="9730"/>
                  </a:lnTo>
                  <a:cubicBezTo>
                    <a:pt x="708" y="10207"/>
                    <a:pt x="1095" y="10589"/>
                    <a:pt x="1579" y="10594"/>
                  </a:cubicBezTo>
                  <a:lnTo>
                    <a:pt x="7606" y="10594"/>
                  </a:lnTo>
                  <a:cubicBezTo>
                    <a:pt x="8090" y="10589"/>
                    <a:pt x="8477" y="10207"/>
                    <a:pt x="8489" y="9730"/>
                  </a:cubicBezTo>
                  <a:lnTo>
                    <a:pt x="8651" y="2297"/>
                  </a:lnTo>
                  <a:cubicBezTo>
                    <a:pt x="8943" y="2297"/>
                    <a:pt x="9179" y="2056"/>
                    <a:pt x="9179" y="1763"/>
                  </a:cubicBezTo>
                  <a:lnTo>
                    <a:pt x="9179" y="529"/>
                  </a:lnTo>
                  <a:cubicBezTo>
                    <a:pt x="9179" y="236"/>
                    <a:pt x="8943" y="0"/>
                    <a:pt x="8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12"/>
            <p:cNvSpPr/>
            <p:nvPr/>
          </p:nvSpPr>
          <p:spPr>
            <a:xfrm>
              <a:off x="4921424" y="3875733"/>
              <a:ext cx="51054" cy="284037"/>
            </a:xfrm>
            <a:custGeom>
              <a:avLst/>
              <a:gdLst/>
              <a:ahLst/>
              <a:cxnLst/>
              <a:rect l="l" t="t" r="r" b="b"/>
              <a:pathLst>
                <a:path w="1237" h="6882" extrusionOk="0">
                  <a:moveTo>
                    <a:pt x="708" y="354"/>
                  </a:moveTo>
                  <a:cubicBezTo>
                    <a:pt x="804" y="354"/>
                    <a:pt x="882" y="434"/>
                    <a:pt x="882" y="529"/>
                  </a:cubicBezTo>
                  <a:lnTo>
                    <a:pt x="882" y="6354"/>
                  </a:lnTo>
                  <a:cubicBezTo>
                    <a:pt x="882" y="6449"/>
                    <a:pt x="804" y="6534"/>
                    <a:pt x="708" y="6534"/>
                  </a:cubicBezTo>
                  <a:lnTo>
                    <a:pt x="529" y="6534"/>
                  </a:lnTo>
                  <a:cubicBezTo>
                    <a:pt x="433" y="6534"/>
                    <a:pt x="353" y="6449"/>
                    <a:pt x="353" y="6354"/>
                  </a:cubicBezTo>
                  <a:lnTo>
                    <a:pt x="353" y="529"/>
                  </a:lnTo>
                  <a:cubicBezTo>
                    <a:pt x="353" y="434"/>
                    <a:pt x="433" y="354"/>
                    <a:pt x="529" y="354"/>
                  </a:cubicBezTo>
                  <a:close/>
                  <a:moveTo>
                    <a:pt x="529" y="1"/>
                  </a:moveTo>
                  <a:cubicBezTo>
                    <a:pt x="236" y="1"/>
                    <a:pt x="0" y="237"/>
                    <a:pt x="0" y="529"/>
                  </a:cubicBezTo>
                  <a:lnTo>
                    <a:pt x="0" y="6354"/>
                  </a:lnTo>
                  <a:cubicBezTo>
                    <a:pt x="0" y="6646"/>
                    <a:pt x="236" y="6882"/>
                    <a:pt x="529" y="6882"/>
                  </a:cubicBezTo>
                  <a:lnTo>
                    <a:pt x="708" y="6882"/>
                  </a:lnTo>
                  <a:cubicBezTo>
                    <a:pt x="1000" y="6882"/>
                    <a:pt x="1236" y="6646"/>
                    <a:pt x="1236" y="6354"/>
                  </a:cubicBezTo>
                  <a:lnTo>
                    <a:pt x="1236" y="529"/>
                  </a:lnTo>
                  <a:cubicBezTo>
                    <a:pt x="1236" y="237"/>
                    <a:pt x="1000" y="1"/>
                    <a:pt x="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12"/>
            <p:cNvSpPr/>
            <p:nvPr/>
          </p:nvSpPr>
          <p:spPr>
            <a:xfrm>
              <a:off x="4987006" y="3875733"/>
              <a:ext cx="51054" cy="284037"/>
            </a:xfrm>
            <a:custGeom>
              <a:avLst/>
              <a:gdLst/>
              <a:ahLst/>
              <a:cxnLst/>
              <a:rect l="l" t="t" r="r" b="b"/>
              <a:pathLst>
                <a:path w="1237" h="6882" extrusionOk="0">
                  <a:moveTo>
                    <a:pt x="708" y="354"/>
                  </a:moveTo>
                  <a:cubicBezTo>
                    <a:pt x="804" y="354"/>
                    <a:pt x="882" y="434"/>
                    <a:pt x="882" y="529"/>
                  </a:cubicBezTo>
                  <a:lnTo>
                    <a:pt x="882" y="6354"/>
                  </a:lnTo>
                  <a:cubicBezTo>
                    <a:pt x="882" y="6449"/>
                    <a:pt x="804" y="6534"/>
                    <a:pt x="708" y="6534"/>
                  </a:cubicBezTo>
                  <a:lnTo>
                    <a:pt x="529" y="6534"/>
                  </a:lnTo>
                  <a:cubicBezTo>
                    <a:pt x="433" y="6534"/>
                    <a:pt x="355" y="6449"/>
                    <a:pt x="355" y="6354"/>
                  </a:cubicBezTo>
                  <a:lnTo>
                    <a:pt x="355" y="529"/>
                  </a:lnTo>
                  <a:cubicBezTo>
                    <a:pt x="355" y="434"/>
                    <a:pt x="433" y="354"/>
                    <a:pt x="529" y="354"/>
                  </a:cubicBezTo>
                  <a:close/>
                  <a:moveTo>
                    <a:pt x="529" y="1"/>
                  </a:moveTo>
                  <a:cubicBezTo>
                    <a:pt x="237" y="1"/>
                    <a:pt x="1" y="237"/>
                    <a:pt x="1" y="529"/>
                  </a:cubicBezTo>
                  <a:lnTo>
                    <a:pt x="1" y="6354"/>
                  </a:lnTo>
                  <a:cubicBezTo>
                    <a:pt x="1" y="6646"/>
                    <a:pt x="237" y="6882"/>
                    <a:pt x="529" y="6882"/>
                  </a:cubicBezTo>
                  <a:lnTo>
                    <a:pt x="708" y="6882"/>
                  </a:lnTo>
                  <a:cubicBezTo>
                    <a:pt x="1001" y="6882"/>
                    <a:pt x="1237" y="6646"/>
                    <a:pt x="1237" y="6354"/>
                  </a:cubicBezTo>
                  <a:lnTo>
                    <a:pt x="1237" y="529"/>
                  </a:lnTo>
                  <a:cubicBezTo>
                    <a:pt x="1237" y="237"/>
                    <a:pt x="1001" y="1"/>
                    <a:pt x="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12"/>
            <p:cNvSpPr/>
            <p:nvPr/>
          </p:nvSpPr>
          <p:spPr>
            <a:xfrm>
              <a:off x="5052629" y="3875733"/>
              <a:ext cx="51054" cy="284037"/>
            </a:xfrm>
            <a:custGeom>
              <a:avLst/>
              <a:gdLst/>
              <a:ahLst/>
              <a:cxnLst/>
              <a:rect l="l" t="t" r="r" b="b"/>
              <a:pathLst>
                <a:path w="1237" h="6882" extrusionOk="0">
                  <a:moveTo>
                    <a:pt x="708" y="354"/>
                  </a:moveTo>
                  <a:cubicBezTo>
                    <a:pt x="804" y="354"/>
                    <a:pt x="882" y="434"/>
                    <a:pt x="882" y="529"/>
                  </a:cubicBezTo>
                  <a:lnTo>
                    <a:pt x="882" y="6354"/>
                  </a:lnTo>
                  <a:cubicBezTo>
                    <a:pt x="882" y="6449"/>
                    <a:pt x="804" y="6534"/>
                    <a:pt x="708" y="6534"/>
                  </a:cubicBezTo>
                  <a:lnTo>
                    <a:pt x="529" y="6534"/>
                  </a:lnTo>
                  <a:cubicBezTo>
                    <a:pt x="433" y="6534"/>
                    <a:pt x="355" y="6449"/>
                    <a:pt x="355" y="6354"/>
                  </a:cubicBezTo>
                  <a:lnTo>
                    <a:pt x="355" y="529"/>
                  </a:lnTo>
                  <a:cubicBezTo>
                    <a:pt x="355" y="434"/>
                    <a:pt x="433" y="354"/>
                    <a:pt x="529" y="354"/>
                  </a:cubicBezTo>
                  <a:close/>
                  <a:moveTo>
                    <a:pt x="529" y="1"/>
                  </a:moveTo>
                  <a:cubicBezTo>
                    <a:pt x="236" y="1"/>
                    <a:pt x="0" y="237"/>
                    <a:pt x="0" y="529"/>
                  </a:cubicBezTo>
                  <a:lnTo>
                    <a:pt x="0" y="6354"/>
                  </a:lnTo>
                  <a:cubicBezTo>
                    <a:pt x="0" y="6646"/>
                    <a:pt x="236" y="6882"/>
                    <a:pt x="529" y="6882"/>
                  </a:cubicBezTo>
                  <a:lnTo>
                    <a:pt x="708" y="6882"/>
                  </a:lnTo>
                  <a:cubicBezTo>
                    <a:pt x="1000" y="6882"/>
                    <a:pt x="1236" y="6646"/>
                    <a:pt x="1236" y="6354"/>
                  </a:cubicBezTo>
                  <a:lnTo>
                    <a:pt x="1236" y="529"/>
                  </a:lnTo>
                  <a:cubicBezTo>
                    <a:pt x="1236" y="237"/>
                    <a:pt x="1000" y="1"/>
                    <a:pt x="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12"/>
            <p:cNvSpPr/>
            <p:nvPr/>
          </p:nvSpPr>
          <p:spPr>
            <a:xfrm>
              <a:off x="5118211" y="3875733"/>
              <a:ext cx="51054" cy="284037"/>
            </a:xfrm>
            <a:custGeom>
              <a:avLst/>
              <a:gdLst/>
              <a:ahLst/>
              <a:cxnLst/>
              <a:rect l="l" t="t" r="r" b="b"/>
              <a:pathLst>
                <a:path w="1237" h="6882" extrusionOk="0">
                  <a:moveTo>
                    <a:pt x="703" y="354"/>
                  </a:moveTo>
                  <a:cubicBezTo>
                    <a:pt x="804" y="354"/>
                    <a:pt x="884" y="434"/>
                    <a:pt x="884" y="529"/>
                  </a:cubicBezTo>
                  <a:lnTo>
                    <a:pt x="884" y="6354"/>
                  </a:lnTo>
                  <a:cubicBezTo>
                    <a:pt x="884" y="6449"/>
                    <a:pt x="804" y="6534"/>
                    <a:pt x="703" y="6534"/>
                  </a:cubicBezTo>
                  <a:lnTo>
                    <a:pt x="529" y="6534"/>
                  </a:lnTo>
                  <a:cubicBezTo>
                    <a:pt x="433" y="6534"/>
                    <a:pt x="350" y="6449"/>
                    <a:pt x="350" y="6354"/>
                  </a:cubicBezTo>
                  <a:lnTo>
                    <a:pt x="350" y="529"/>
                  </a:lnTo>
                  <a:cubicBezTo>
                    <a:pt x="350" y="434"/>
                    <a:pt x="433" y="354"/>
                    <a:pt x="529" y="354"/>
                  </a:cubicBezTo>
                  <a:close/>
                  <a:moveTo>
                    <a:pt x="529" y="1"/>
                  </a:moveTo>
                  <a:cubicBezTo>
                    <a:pt x="237" y="1"/>
                    <a:pt x="1" y="237"/>
                    <a:pt x="1" y="529"/>
                  </a:cubicBezTo>
                  <a:lnTo>
                    <a:pt x="1" y="6354"/>
                  </a:lnTo>
                  <a:cubicBezTo>
                    <a:pt x="1" y="6646"/>
                    <a:pt x="237" y="6882"/>
                    <a:pt x="529" y="6882"/>
                  </a:cubicBezTo>
                  <a:lnTo>
                    <a:pt x="703" y="6882"/>
                  </a:lnTo>
                  <a:cubicBezTo>
                    <a:pt x="996" y="6882"/>
                    <a:pt x="1237" y="6646"/>
                    <a:pt x="1237" y="6354"/>
                  </a:cubicBezTo>
                  <a:lnTo>
                    <a:pt x="1237" y="529"/>
                  </a:lnTo>
                  <a:cubicBezTo>
                    <a:pt x="1237" y="237"/>
                    <a:pt x="996"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112"/>
          <p:cNvGrpSpPr/>
          <p:nvPr/>
        </p:nvGrpSpPr>
        <p:grpSpPr>
          <a:xfrm>
            <a:off x="4775360" y="2974342"/>
            <a:ext cx="437282" cy="437035"/>
            <a:chOff x="4775360" y="2974342"/>
            <a:chExt cx="437282" cy="437035"/>
          </a:xfrm>
        </p:grpSpPr>
        <p:sp>
          <p:nvSpPr>
            <p:cNvPr id="3806" name="Google Shape;3806;p112"/>
            <p:cNvSpPr/>
            <p:nvPr/>
          </p:nvSpPr>
          <p:spPr>
            <a:xfrm>
              <a:off x="4775360" y="2974342"/>
              <a:ext cx="437282" cy="437035"/>
            </a:xfrm>
            <a:custGeom>
              <a:avLst/>
              <a:gdLst/>
              <a:ahLst/>
              <a:cxnLst/>
              <a:rect l="l" t="t" r="r" b="b"/>
              <a:pathLst>
                <a:path w="10595" h="10589" extrusionOk="0">
                  <a:moveTo>
                    <a:pt x="10241" y="348"/>
                  </a:moveTo>
                  <a:lnTo>
                    <a:pt x="10241" y="10236"/>
                  </a:lnTo>
                  <a:lnTo>
                    <a:pt x="353" y="10236"/>
                  </a:lnTo>
                  <a:lnTo>
                    <a:pt x="353" y="348"/>
                  </a:lnTo>
                  <a:close/>
                  <a:moveTo>
                    <a:pt x="353" y="0"/>
                  </a:moveTo>
                  <a:cubicBezTo>
                    <a:pt x="158" y="0"/>
                    <a:pt x="0" y="158"/>
                    <a:pt x="0" y="348"/>
                  </a:cubicBezTo>
                  <a:lnTo>
                    <a:pt x="0" y="10236"/>
                  </a:lnTo>
                  <a:cubicBezTo>
                    <a:pt x="0" y="10431"/>
                    <a:pt x="158" y="10589"/>
                    <a:pt x="353" y="10589"/>
                  </a:cubicBezTo>
                  <a:lnTo>
                    <a:pt x="10241" y="10589"/>
                  </a:lnTo>
                  <a:cubicBezTo>
                    <a:pt x="10438" y="10589"/>
                    <a:pt x="10594" y="10431"/>
                    <a:pt x="10594" y="10236"/>
                  </a:cubicBezTo>
                  <a:lnTo>
                    <a:pt x="10594" y="348"/>
                  </a:lnTo>
                  <a:cubicBezTo>
                    <a:pt x="10594" y="158"/>
                    <a:pt x="10438" y="0"/>
                    <a:pt x="10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12"/>
            <p:cNvSpPr/>
            <p:nvPr/>
          </p:nvSpPr>
          <p:spPr>
            <a:xfrm>
              <a:off x="4811721" y="3192714"/>
              <a:ext cx="160467" cy="145898"/>
            </a:xfrm>
            <a:custGeom>
              <a:avLst/>
              <a:gdLst/>
              <a:ahLst/>
              <a:cxnLst/>
              <a:rect l="l" t="t" r="r" b="b"/>
              <a:pathLst>
                <a:path w="3888" h="3535" extrusionOk="0">
                  <a:moveTo>
                    <a:pt x="3534" y="354"/>
                  </a:moveTo>
                  <a:lnTo>
                    <a:pt x="3534" y="3180"/>
                  </a:lnTo>
                  <a:lnTo>
                    <a:pt x="355" y="3180"/>
                  </a:lnTo>
                  <a:lnTo>
                    <a:pt x="355" y="354"/>
                  </a:lnTo>
                  <a:close/>
                  <a:moveTo>
                    <a:pt x="1" y="1"/>
                  </a:moveTo>
                  <a:lnTo>
                    <a:pt x="1" y="3534"/>
                  </a:lnTo>
                  <a:lnTo>
                    <a:pt x="3888" y="3534"/>
                  </a:lnTo>
                  <a:lnTo>
                    <a:pt x="38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12"/>
            <p:cNvSpPr/>
            <p:nvPr/>
          </p:nvSpPr>
          <p:spPr>
            <a:xfrm>
              <a:off x="5015773" y="3192714"/>
              <a:ext cx="160467" cy="145898"/>
            </a:xfrm>
            <a:custGeom>
              <a:avLst/>
              <a:gdLst/>
              <a:ahLst/>
              <a:cxnLst/>
              <a:rect l="l" t="t" r="r" b="b"/>
              <a:pathLst>
                <a:path w="3888" h="3535" extrusionOk="0">
                  <a:moveTo>
                    <a:pt x="3534" y="354"/>
                  </a:moveTo>
                  <a:lnTo>
                    <a:pt x="3534" y="3180"/>
                  </a:lnTo>
                  <a:lnTo>
                    <a:pt x="354" y="3180"/>
                  </a:lnTo>
                  <a:lnTo>
                    <a:pt x="354" y="354"/>
                  </a:lnTo>
                  <a:close/>
                  <a:moveTo>
                    <a:pt x="1" y="1"/>
                  </a:moveTo>
                  <a:lnTo>
                    <a:pt x="1" y="3534"/>
                  </a:lnTo>
                  <a:lnTo>
                    <a:pt x="3887" y="3534"/>
                  </a:lnTo>
                  <a:lnTo>
                    <a:pt x="38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12"/>
            <p:cNvSpPr/>
            <p:nvPr/>
          </p:nvSpPr>
          <p:spPr>
            <a:xfrm>
              <a:off x="4811721" y="3025354"/>
              <a:ext cx="364519" cy="123859"/>
            </a:xfrm>
            <a:custGeom>
              <a:avLst/>
              <a:gdLst/>
              <a:ahLst/>
              <a:cxnLst/>
              <a:rect l="l" t="t" r="r" b="b"/>
              <a:pathLst>
                <a:path w="8832" h="3001" extrusionOk="0">
                  <a:moveTo>
                    <a:pt x="8478" y="348"/>
                  </a:moveTo>
                  <a:lnTo>
                    <a:pt x="8478" y="2646"/>
                  </a:lnTo>
                  <a:lnTo>
                    <a:pt x="355" y="2646"/>
                  </a:lnTo>
                  <a:lnTo>
                    <a:pt x="355" y="348"/>
                  </a:lnTo>
                  <a:close/>
                  <a:moveTo>
                    <a:pt x="1" y="1"/>
                  </a:moveTo>
                  <a:lnTo>
                    <a:pt x="1" y="3000"/>
                  </a:lnTo>
                  <a:lnTo>
                    <a:pt x="8831" y="3000"/>
                  </a:lnTo>
                  <a:lnTo>
                    <a:pt x="88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12"/>
            <p:cNvSpPr/>
            <p:nvPr/>
          </p:nvSpPr>
          <p:spPr>
            <a:xfrm>
              <a:off x="5132409" y="3105299"/>
              <a:ext cx="14610" cy="14693"/>
            </a:xfrm>
            <a:custGeom>
              <a:avLst/>
              <a:gdLst/>
              <a:ahLst/>
              <a:cxnLst/>
              <a:rect l="l" t="t" r="r" b="b"/>
              <a:pathLst>
                <a:path w="354" h="356" extrusionOk="0">
                  <a:moveTo>
                    <a:pt x="0" y="1"/>
                  </a:moveTo>
                  <a:lnTo>
                    <a:pt x="0" y="355"/>
                  </a:lnTo>
                  <a:lnTo>
                    <a:pt x="354" y="355"/>
                  </a:lnTo>
                  <a:lnTo>
                    <a:pt x="3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12"/>
            <p:cNvSpPr/>
            <p:nvPr/>
          </p:nvSpPr>
          <p:spPr>
            <a:xfrm>
              <a:off x="5074214" y="3054286"/>
              <a:ext cx="51013" cy="65706"/>
            </a:xfrm>
            <a:custGeom>
              <a:avLst/>
              <a:gdLst/>
              <a:ahLst/>
              <a:cxnLst/>
              <a:rect l="l" t="t" r="r" b="b"/>
              <a:pathLst>
                <a:path w="1236" h="1592" extrusionOk="0">
                  <a:moveTo>
                    <a:pt x="882" y="355"/>
                  </a:moveTo>
                  <a:lnTo>
                    <a:pt x="882" y="1237"/>
                  </a:lnTo>
                  <a:lnTo>
                    <a:pt x="353" y="1237"/>
                  </a:lnTo>
                  <a:lnTo>
                    <a:pt x="353" y="355"/>
                  </a:lnTo>
                  <a:close/>
                  <a:moveTo>
                    <a:pt x="0" y="1"/>
                  </a:moveTo>
                  <a:lnTo>
                    <a:pt x="0" y="1591"/>
                  </a:lnTo>
                  <a:lnTo>
                    <a:pt x="1235" y="1591"/>
                  </a:lnTo>
                  <a:lnTo>
                    <a:pt x="12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12"/>
            <p:cNvSpPr/>
            <p:nvPr/>
          </p:nvSpPr>
          <p:spPr>
            <a:xfrm>
              <a:off x="5044993" y="3214754"/>
              <a:ext cx="102026" cy="102026"/>
            </a:xfrm>
            <a:custGeom>
              <a:avLst/>
              <a:gdLst/>
              <a:ahLst/>
              <a:cxnLst/>
              <a:rect l="l" t="t" r="r" b="b"/>
              <a:pathLst>
                <a:path w="2472" h="2472" extrusionOk="0">
                  <a:moveTo>
                    <a:pt x="1411" y="349"/>
                  </a:moveTo>
                  <a:lnTo>
                    <a:pt x="1411" y="1056"/>
                  </a:lnTo>
                  <a:lnTo>
                    <a:pt x="2118" y="1056"/>
                  </a:lnTo>
                  <a:lnTo>
                    <a:pt x="2118" y="1411"/>
                  </a:lnTo>
                  <a:lnTo>
                    <a:pt x="1411" y="1411"/>
                  </a:lnTo>
                  <a:lnTo>
                    <a:pt x="1411" y="2119"/>
                  </a:lnTo>
                  <a:lnTo>
                    <a:pt x="1061" y="2119"/>
                  </a:lnTo>
                  <a:lnTo>
                    <a:pt x="1061" y="1411"/>
                  </a:lnTo>
                  <a:lnTo>
                    <a:pt x="354" y="1411"/>
                  </a:lnTo>
                  <a:lnTo>
                    <a:pt x="354" y="1056"/>
                  </a:lnTo>
                  <a:lnTo>
                    <a:pt x="1061" y="1056"/>
                  </a:lnTo>
                  <a:lnTo>
                    <a:pt x="1061" y="349"/>
                  </a:lnTo>
                  <a:close/>
                  <a:moveTo>
                    <a:pt x="708" y="1"/>
                  </a:moveTo>
                  <a:lnTo>
                    <a:pt x="708" y="703"/>
                  </a:lnTo>
                  <a:lnTo>
                    <a:pt x="0" y="703"/>
                  </a:lnTo>
                  <a:lnTo>
                    <a:pt x="0" y="1764"/>
                  </a:lnTo>
                  <a:lnTo>
                    <a:pt x="708" y="1764"/>
                  </a:lnTo>
                  <a:lnTo>
                    <a:pt x="708" y="2472"/>
                  </a:lnTo>
                  <a:lnTo>
                    <a:pt x="1764" y="2472"/>
                  </a:lnTo>
                  <a:lnTo>
                    <a:pt x="1764" y="1764"/>
                  </a:lnTo>
                  <a:lnTo>
                    <a:pt x="2472" y="1764"/>
                  </a:lnTo>
                  <a:lnTo>
                    <a:pt x="2472" y="703"/>
                  </a:lnTo>
                  <a:lnTo>
                    <a:pt x="1764" y="703"/>
                  </a:lnTo>
                  <a:lnTo>
                    <a:pt x="17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12"/>
            <p:cNvSpPr/>
            <p:nvPr/>
          </p:nvSpPr>
          <p:spPr>
            <a:xfrm>
              <a:off x="4855594" y="3221935"/>
              <a:ext cx="72805" cy="87456"/>
            </a:xfrm>
            <a:custGeom>
              <a:avLst/>
              <a:gdLst/>
              <a:ahLst/>
              <a:cxnLst/>
              <a:rect l="l" t="t" r="r" b="b"/>
              <a:pathLst>
                <a:path w="1764" h="2119" extrusionOk="0">
                  <a:moveTo>
                    <a:pt x="0" y="1"/>
                  </a:moveTo>
                  <a:lnTo>
                    <a:pt x="0" y="2119"/>
                  </a:lnTo>
                  <a:lnTo>
                    <a:pt x="1764" y="2119"/>
                  </a:lnTo>
                  <a:lnTo>
                    <a:pt x="1764" y="1590"/>
                  </a:lnTo>
                  <a:lnTo>
                    <a:pt x="1409" y="1590"/>
                  </a:lnTo>
                  <a:lnTo>
                    <a:pt x="1409" y="1764"/>
                  </a:lnTo>
                  <a:lnTo>
                    <a:pt x="353" y="1764"/>
                  </a:lnTo>
                  <a:lnTo>
                    <a:pt x="353" y="354"/>
                  </a:lnTo>
                  <a:lnTo>
                    <a:pt x="1409" y="354"/>
                  </a:lnTo>
                  <a:lnTo>
                    <a:pt x="1409" y="529"/>
                  </a:lnTo>
                  <a:lnTo>
                    <a:pt x="1764" y="529"/>
                  </a:lnTo>
                  <a:lnTo>
                    <a:pt x="17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112"/>
          <p:cNvGrpSpPr/>
          <p:nvPr/>
        </p:nvGrpSpPr>
        <p:grpSpPr>
          <a:xfrm>
            <a:off x="2409373" y="3759138"/>
            <a:ext cx="437035" cy="437282"/>
            <a:chOff x="2409373" y="3759138"/>
            <a:chExt cx="437035" cy="437282"/>
          </a:xfrm>
        </p:grpSpPr>
        <p:sp>
          <p:nvSpPr>
            <p:cNvPr id="3815" name="Google Shape;3815;p112"/>
            <p:cNvSpPr/>
            <p:nvPr/>
          </p:nvSpPr>
          <p:spPr>
            <a:xfrm>
              <a:off x="2409373" y="3759138"/>
              <a:ext cx="437035" cy="437282"/>
            </a:xfrm>
            <a:custGeom>
              <a:avLst/>
              <a:gdLst/>
              <a:ahLst/>
              <a:cxnLst/>
              <a:rect l="l" t="t" r="r" b="b"/>
              <a:pathLst>
                <a:path w="10589" h="10595" extrusionOk="0">
                  <a:moveTo>
                    <a:pt x="5297" y="355"/>
                  </a:moveTo>
                  <a:cubicBezTo>
                    <a:pt x="8027" y="355"/>
                    <a:pt x="10241" y="2567"/>
                    <a:pt x="10241" y="5297"/>
                  </a:cubicBezTo>
                  <a:cubicBezTo>
                    <a:pt x="10235" y="8022"/>
                    <a:pt x="8022" y="10235"/>
                    <a:pt x="5297" y="10241"/>
                  </a:cubicBezTo>
                  <a:cubicBezTo>
                    <a:pt x="2567" y="10241"/>
                    <a:pt x="355" y="8027"/>
                    <a:pt x="355" y="5297"/>
                  </a:cubicBezTo>
                  <a:cubicBezTo>
                    <a:pt x="355" y="2567"/>
                    <a:pt x="2567" y="355"/>
                    <a:pt x="5297" y="355"/>
                  </a:cubicBezTo>
                  <a:close/>
                  <a:moveTo>
                    <a:pt x="5297" y="0"/>
                  </a:moveTo>
                  <a:cubicBezTo>
                    <a:pt x="2370" y="0"/>
                    <a:pt x="0" y="2370"/>
                    <a:pt x="0" y="5297"/>
                  </a:cubicBezTo>
                  <a:cubicBezTo>
                    <a:pt x="0" y="8219"/>
                    <a:pt x="2370" y="10594"/>
                    <a:pt x="5297" y="10594"/>
                  </a:cubicBezTo>
                  <a:cubicBezTo>
                    <a:pt x="8219" y="10594"/>
                    <a:pt x="10589" y="8219"/>
                    <a:pt x="10589" y="5297"/>
                  </a:cubicBezTo>
                  <a:cubicBezTo>
                    <a:pt x="10589" y="2370"/>
                    <a:pt x="8219" y="5"/>
                    <a:pt x="5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12"/>
            <p:cNvSpPr/>
            <p:nvPr/>
          </p:nvSpPr>
          <p:spPr>
            <a:xfrm>
              <a:off x="2438553" y="3788318"/>
              <a:ext cx="378882" cy="378882"/>
            </a:xfrm>
            <a:custGeom>
              <a:avLst/>
              <a:gdLst/>
              <a:ahLst/>
              <a:cxnLst/>
              <a:rect l="l" t="t" r="r" b="b"/>
              <a:pathLst>
                <a:path w="9180" h="9180" extrusionOk="0">
                  <a:moveTo>
                    <a:pt x="4764" y="366"/>
                  </a:moveTo>
                  <a:cubicBezTo>
                    <a:pt x="5764" y="405"/>
                    <a:pt x="6719" y="804"/>
                    <a:pt x="7455" y="1484"/>
                  </a:cubicBezTo>
                  <a:lnTo>
                    <a:pt x="7084" y="1855"/>
                  </a:lnTo>
                  <a:lnTo>
                    <a:pt x="7332" y="2101"/>
                  </a:lnTo>
                  <a:lnTo>
                    <a:pt x="7703" y="1731"/>
                  </a:lnTo>
                  <a:cubicBezTo>
                    <a:pt x="8382" y="2467"/>
                    <a:pt x="8782" y="3423"/>
                    <a:pt x="8821" y="4422"/>
                  </a:cubicBezTo>
                  <a:lnTo>
                    <a:pt x="8298" y="4422"/>
                  </a:lnTo>
                  <a:lnTo>
                    <a:pt x="8298" y="4776"/>
                  </a:lnTo>
                  <a:lnTo>
                    <a:pt x="8821" y="4776"/>
                  </a:lnTo>
                  <a:cubicBezTo>
                    <a:pt x="8782" y="5775"/>
                    <a:pt x="8382" y="6731"/>
                    <a:pt x="7703" y="7467"/>
                  </a:cubicBezTo>
                  <a:lnTo>
                    <a:pt x="7332" y="7096"/>
                  </a:lnTo>
                  <a:lnTo>
                    <a:pt x="7084" y="7343"/>
                  </a:lnTo>
                  <a:lnTo>
                    <a:pt x="7455" y="7714"/>
                  </a:lnTo>
                  <a:cubicBezTo>
                    <a:pt x="6719" y="8393"/>
                    <a:pt x="5764" y="8792"/>
                    <a:pt x="4764" y="8831"/>
                  </a:cubicBezTo>
                  <a:lnTo>
                    <a:pt x="4764" y="8303"/>
                  </a:lnTo>
                  <a:lnTo>
                    <a:pt x="4411" y="8303"/>
                  </a:lnTo>
                  <a:lnTo>
                    <a:pt x="4411" y="8831"/>
                  </a:lnTo>
                  <a:cubicBezTo>
                    <a:pt x="3410" y="8792"/>
                    <a:pt x="2456" y="8393"/>
                    <a:pt x="1720" y="7714"/>
                  </a:cubicBezTo>
                  <a:lnTo>
                    <a:pt x="2090" y="7343"/>
                  </a:lnTo>
                  <a:lnTo>
                    <a:pt x="1844" y="7096"/>
                  </a:lnTo>
                  <a:lnTo>
                    <a:pt x="1473" y="7467"/>
                  </a:lnTo>
                  <a:cubicBezTo>
                    <a:pt x="794" y="6731"/>
                    <a:pt x="400" y="5775"/>
                    <a:pt x="355" y="4776"/>
                  </a:cubicBezTo>
                  <a:lnTo>
                    <a:pt x="883" y="4776"/>
                  </a:lnTo>
                  <a:lnTo>
                    <a:pt x="883" y="4422"/>
                  </a:lnTo>
                  <a:lnTo>
                    <a:pt x="355" y="4422"/>
                  </a:lnTo>
                  <a:cubicBezTo>
                    <a:pt x="400" y="3423"/>
                    <a:pt x="794" y="2467"/>
                    <a:pt x="1473" y="1731"/>
                  </a:cubicBezTo>
                  <a:lnTo>
                    <a:pt x="1844" y="2101"/>
                  </a:lnTo>
                  <a:lnTo>
                    <a:pt x="2090" y="1855"/>
                  </a:lnTo>
                  <a:lnTo>
                    <a:pt x="1720" y="1484"/>
                  </a:lnTo>
                  <a:cubicBezTo>
                    <a:pt x="2456" y="804"/>
                    <a:pt x="3410" y="405"/>
                    <a:pt x="4411" y="366"/>
                  </a:cubicBezTo>
                  <a:lnTo>
                    <a:pt x="4411" y="895"/>
                  </a:lnTo>
                  <a:lnTo>
                    <a:pt x="4764" y="895"/>
                  </a:lnTo>
                  <a:lnTo>
                    <a:pt x="4764" y="366"/>
                  </a:lnTo>
                  <a:close/>
                  <a:moveTo>
                    <a:pt x="4590" y="1"/>
                  </a:moveTo>
                  <a:cubicBezTo>
                    <a:pt x="2051" y="1"/>
                    <a:pt x="1" y="2057"/>
                    <a:pt x="1" y="4590"/>
                  </a:cubicBezTo>
                  <a:cubicBezTo>
                    <a:pt x="1" y="7123"/>
                    <a:pt x="2051" y="9179"/>
                    <a:pt x="4590" y="9179"/>
                  </a:cubicBezTo>
                  <a:cubicBezTo>
                    <a:pt x="7123" y="9179"/>
                    <a:pt x="9179" y="7123"/>
                    <a:pt x="9179" y="4590"/>
                  </a:cubicBezTo>
                  <a:cubicBezTo>
                    <a:pt x="9174" y="2057"/>
                    <a:pt x="7123" y="1"/>
                    <a:pt x="4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12"/>
            <p:cNvSpPr/>
            <p:nvPr/>
          </p:nvSpPr>
          <p:spPr>
            <a:xfrm>
              <a:off x="2533149" y="3839785"/>
              <a:ext cx="153080" cy="196663"/>
            </a:xfrm>
            <a:custGeom>
              <a:avLst/>
              <a:gdLst/>
              <a:ahLst/>
              <a:cxnLst/>
              <a:rect l="l" t="t" r="r" b="b"/>
              <a:pathLst>
                <a:path w="3709" h="4765" extrusionOk="0">
                  <a:moveTo>
                    <a:pt x="2472" y="349"/>
                  </a:moveTo>
                  <a:lnTo>
                    <a:pt x="2472" y="2490"/>
                  </a:lnTo>
                  <a:cubicBezTo>
                    <a:pt x="2413" y="2476"/>
                    <a:pt x="2354" y="2468"/>
                    <a:pt x="2295" y="2468"/>
                  </a:cubicBezTo>
                  <a:cubicBezTo>
                    <a:pt x="2236" y="2468"/>
                    <a:pt x="2177" y="2476"/>
                    <a:pt x="2119" y="2490"/>
                  </a:cubicBezTo>
                  <a:lnTo>
                    <a:pt x="2119" y="349"/>
                  </a:lnTo>
                  <a:close/>
                  <a:moveTo>
                    <a:pt x="1434" y="3175"/>
                  </a:moveTo>
                  <a:cubicBezTo>
                    <a:pt x="1411" y="3293"/>
                    <a:pt x="1411" y="3410"/>
                    <a:pt x="1434" y="3529"/>
                  </a:cubicBezTo>
                  <a:lnTo>
                    <a:pt x="355" y="3529"/>
                  </a:lnTo>
                  <a:lnTo>
                    <a:pt x="355" y="3175"/>
                  </a:lnTo>
                  <a:close/>
                  <a:moveTo>
                    <a:pt x="3355" y="3175"/>
                  </a:moveTo>
                  <a:lnTo>
                    <a:pt x="3355" y="3529"/>
                  </a:lnTo>
                  <a:lnTo>
                    <a:pt x="3164" y="3529"/>
                  </a:lnTo>
                  <a:cubicBezTo>
                    <a:pt x="3186" y="3410"/>
                    <a:pt x="3186" y="3293"/>
                    <a:pt x="3164" y="3175"/>
                  </a:cubicBezTo>
                  <a:close/>
                  <a:moveTo>
                    <a:pt x="2295" y="2814"/>
                  </a:moveTo>
                  <a:cubicBezTo>
                    <a:pt x="2381" y="2814"/>
                    <a:pt x="2467" y="2835"/>
                    <a:pt x="2546" y="2877"/>
                  </a:cubicBezTo>
                  <a:lnTo>
                    <a:pt x="2562" y="2889"/>
                  </a:lnTo>
                  <a:cubicBezTo>
                    <a:pt x="2640" y="2933"/>
                    <a:pt x="2708" y="3001"/>
                    <a:pt x="2754" y="3079"/>
                  </a:cubicBezTo>
                  <a:lnTo>
                    <a:pt x="2764" y="3096"/>
                  </a:lnTo>
                  <a:cubicBezTo>
                    <a:pt x="2849" y="3247"/>
                    <a:pt x="2849" y="3433"/>
                    <a:pt x="2764" y="3591"/>
                  </a:cubicBezTo>
                  <a:lnTo>
                    <a:pt x="2754" y="3607"/>
                  </a:lnTo>
                  <a:cubicBezTo>
                    <a:pt x="2708" y="3686"/>
                    <a:pt x="2640" y="3753"/>
                    <a:pt x="2562" y="3799"/>
                  </a:cubicBezTo>
                  <a:lnTo>
                    <a:pt x="2546" y="3804"/>
                  </a:lnTo>
                  <a:cubicBezTo>
                    <a:pt x="2470" y="3849"/>
                    <a:pt x="2384" y="3872"/>
                    <a:pt x="2298" y="3872"/>
                  </a:cubicBezTo>
                  <a:cubicBezTo>
                    <a:pt x="2211" y="3872"/>
                    <a:pt x="2124" y="3849"/>
                    <a:pt x="2046" y="3804"/>
                  </a:cubicBezTo>
                  <a:lnTo>
                    <a:pt x="2034" y="3799"/>
                  </a:lnTo>
                  <a:cubicBezTo>
                    <a:pt x="1956" y="3753"/>
                    <a:pt x="1888" y="3686"/>
                    <a:pt x="1844" y="3607"/>
                  </a:cubicBezTo>
                  <a:lnTo>
                    <a:pt x="1832" y="3591"/>
                  </a:lnTo>
                  <a:cubicBezTo>
                    <a:pt x="1748" y="3439"/>
                    <a:pt x="1748" y="3247"/>
                    <a:pt x="1832" y="3096"/>
                  </a:cubicBezTo>
                  <a:lnTo>
                    <a:pt x="1844" y="3079"/>
                  </a:lnTo>
                  <a:cubicBezTo>
                    <a:pt x="1888" y="3001"/>
                    <a:pt x="1956" y="2933"/>
                    <a:pt x="2034" y="2889"/>
                  </a:cubicBezTo>
                  <a:lnTo>
                    <a:pt x="2046" y="2877"/>
                  </a:lnTo>
                  <a:cubicBezTo>
                    <a:pt x="2124" y="2835"/>
                    <a:pt x="2210" y="2814"/>
                    <a:pt x="2295" y="2814"/>
                  </a:cubicBezTo>
                  <a:close/>
                  <a:moveTo>
                    <a:pt x="2472" y="4219"/>
                  </a:moveTo>
                  <a:lnTo>
                    <a:pt x="2472" y="4411"/>
                  </a:lnTo>
                  <a:lnTo>
                    <a:pt x="2119" y="4411"/>
                  </a:lnTo>
                  <a:lnTo>
                    <a:pt x="2119" y="4219"/>
                  </a:lnTo>
                  <a:cubicBezTo>
                    <a:pt x="2177" y="4231"/>
                    <a:pt x="2236" y="4237"/>
                    <a:pt x="2295" y="4237"/>
                  </a:cubicBezTo>
                  <a:cubicBezTo>
                    <a:pt x="2354" y="4237"/>
                    <a:pt x="2413" y="4231"/>
                    <a:pt x="2472" y="4219"/>
                  </a:cubicBezTo>
                  <a:close/>
                  <a:moveTo>
                    <a:pt x="1764" y="1"/>
                  </a:moveTo>
                  <a:lnTo>
                    <a:pt x="1764" y="2653"/>
                  </a:lnTo>
                  <a:cubicBezTo>
                    <a:pt x="1759" y="2653"/>
                    <a:pt x="1753" y="2658"/>
                    <a:pt x="1748" y="2664"/>
                  </a:cubicBezTo>
                  <a:cubicBezTo>
                    <a:pt x="1697" y="2708"/>
                    <a:pt x="1652" y="2754"/>
                    <a:pt x="1608" y="2804"/>
                  </a:cubicBezTo>
                  <a:cubicBezTo>
                    <a:pt x="1602" y="2809"/>
                    <a:pt x="1596" y="2816"/>
                    <a:pt x="1596" y="2821"/>
                  </a:cubicBezTo>
                  <a:lnTo>
                    <a:pt x="1" y="2821"/>
                  </a:lnTo>
                  <a:lnTo>
                    <a:pt x="1" y="3882"/>
                  </a:lnTo>
                  <a:lnTo>
                    <a:pt x="1596" y="3882"/>
                  </a:lnTo>
                  <a:cubicBezTo>
                    <a:pt x="1596" y="3888"/>
                    <a:pt x="1602" y="3894"/>
                    <a:pt x="1608" y="3900"/>
                  </a:cubicBezTo>
                  <a:cubicBezTo>
                    <a:pt x="1652" y="3950"/>
                    <a:pt x="1697" y="3996"/>
                    <a:pt x="1748" y="4040"/>
                  </a:cubicBezTo>
                  <a:cubicBezTo>
                    <a:pt x="1753" y="4045"/>
                    <a:pt x="1759" y="4051"/>
                    <a:pt x="1764" y="4056"/>
                  </a:cubicBezTo>
                  <a:lnTo>
                    <a:pt x="1764" y="4764"/>
                  </a:lnTo>
                  <a:lnTo>
                    <a:pt x="2827" y="4764"/>
                  </a:lnTo>
                  <a:lnTo>
                    <a:pt x="2827" y="4056"/>
                  </a:lnTo>
                  <a:cubicBezTo>
                    <a:pt x="2832" y="4051"/>
                    <a:pt x="2837" y="4045"/>
                    <a:pt x="2843" y="4040"/>
                  </a:cubicBezTo>
                  <a:cubicBezTo>
                    <a:pt x="2894" y="3996"/>
                    <a:pt x="2944" y="3950"/>
                    <a:pt x="2984" y="3900"/>
                  </a:cubicBezTo>
                  <a:cubicBezTo>
                    <a:pt x="2990" y="3894"/>
                    <a:pt x="2995" y="3888"/>
                    <a:pt x="3000" y="3882"/>
                  </a:cubicBezTo>
                  <a:lnTo>
                    <a:pt x="3708" y="3882"/>
                  </a:lnTo>
                  <a:lnTo>
                    <a:pt x="3708" y="2821"/>
                  </a:lnTo>
                  <a:lnTo>
                    <a:pt x="3000" y="2821"/>
                  </a:lnTo>
                  <a:cubicBezTo>
                    <a:pt x="2995" y="2816"/>
                    <a:pt x="2990" y="2809"/>
                    <a:pt x="2984" y="2804"/>
                  </a:cubicBezTo>
                  <a:cubicBezTo>
                    <a:pt x="2944" y="2754"/>
                    <a:pt x="2894" y="2708"/>
                    <a:pt x="2843" y="2664"/>
                  </a:cubicBezTo>
                  <a:cubicBezTo>
                    <a:pt x="2837" y="2658"/>
                    <a:pt x="2832" y="2653"/>
                    <a:pt x="2827" y="2647"/>
                  </a:cubicBezTo>
                  <a:lnTo>
                    <a:pt x="2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112"/>
          <p:cNvGrpSpPr/>
          <p:nvPr/>
        </p:nvGrpSpPr>
        <p:grpSpPr>
          <a:xfrm>
            <a:off x="3991719" y="3762853"/>
            <a:ext cx="444464" cy="429894"/>
            <a:chOff x="3991719" y="3762853"/>
            <a:chExt cx="444464" cy="429894"/>
          </a:xfrm>
        </p:grpSpPr>
        <p:sp>
          <p:nvSpPr>
            <p:cNvPr id="3819" name="Google Shape;3819;p112"/>
            <p:cNvSpPr/>
            <p:nvPr/>
          </p:nvSpPr>
          <p:spPr>
            <a:xfrm>
              <a:off x="4198041" y="3762853"/>
              <a:ext cx="24351" cy="109207"/>
            </a:xfrm>
            <a:custGeom>
              <a:avLst/>
              <a:gdLst/>
              <a:ahLst/>
              <a:cxnLst/>
              <a:rect l="l" t="t" r="r" b="b"/>
              <a:pathLst>
                <a:path w="590" h="2646" extrusionOk="0">
                  <a:moveTo>
                    <a:pt x="411" y="0"/>
                  </a:moveTo>
                  <a:cubicBezTo>
                    <a:pt x="315" y="0"/>
                    <a:pt x="237" y="79"/>
                    <a:pt x="237" y="174"/>
                  </a:cubicBezTo>
                  <a:cubicBezTo>
                    <a:pt x="237" y="281"/>
                    <a:pt x="203" y="382"/>
                    <a:pt x="146" y="467"/>
                  </a:cubicBezTo>
                  <a:cubicBezTo>
                    <a:pt x="51" y="607"/>
                    <a:pt x="1" y="770"/>
                    <a:pt x="6" y="939"/>
                  </a:cubicBezTo>
                  <a:cubicBezTo>
                    <a:pt x="1" y="1107"/>
                    <a:pt x="51" y="1276"/>
                    <a:pt x="146" y="1416"/>
                  </a:cubicBezTo>
                  <a:cubicBezTo>
                    <a:pt x="203" y="1500"/>
                    <a:pt x="237" y="1601"/>
                    <a:pt x="237" y="1707"/>
                  </a:cubicBezTo>
                  <a:cubicBezTo>
                    <a:pt x="237" y="1808"/>
                    <a:pt x="203" y="1909"/>
                    <a:pt x="146" y="1994"/>
                  </a:cubicBezTo>
                  <a:cubicBezTo>
                    <a:pt x="51" y="2135"/>
                    <a:pt x="1" y="2303"/>
                    <a:pt x="6" y="2472"/>
                  </a:cubicBezTo>
                  <a:cubicBezTo>
                    <a:pt x="6" y="2567"/>
                    <a:pt x="84" y="2646"/>
                    <a:pt x="180" y="2646"/>
                  </a:cubicBezTo>
                  <a:cubicBezTo>
                    <a:pt x="276" y="2646"/>
                    <a:pt x="361" y="2567"/>
                    <a:pt x="361" y="2472"/>
                  </a:cubicBezTo>
                  <a:cubicBezTo>
                    <a:pt x="354" y="2365"/>
                    <a:pt x="388" y="2264"/>
                    <a:pt x="444" y="2179"/>
                  </a:cubicBezTo>
                  <a:cubicBezTo>
                    <a:pt x="540" y="2039"/>
                    <a:pt x="590" y="1870"/>
                    <a:pt x="584" y="1707"/>
                  </a:cubicBezTo>
                  <a:cubicBezTo>
                    <a:pt x="590" y="1539"/>
                    <a:pt x="540" y="1370"/>
                    <a:pt x="444" y="1230"/>
                  </a:cubicBezTo>
                  <a:cubicBezTo>
                    <a:pt x="388" y="1146"/>
                    <a:pt x="354" y="1045"/>
                    <a:pt x="361" y="939"/>
                  </a:cubicBezTo>
                  <a:cubicBezTo>
                    <a:pt x="354" y="838"/>
                    <a:pt x="388" y="736"/>
                    <a:pt x="444" y="646"/>
                  </a:cubicBezTo>
                  <a:cubicBezTo>
                    <a:pt x="540" y="511"/>
                    <a:pt x="590" y="343"/>
                    <a:pt x="584" y="174"/>
                  </a:cubicBezTo>
                  <a:cubicBezTo>
                    <a:pt x="584" y="79"/>
                    <a:pt x="506"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12"/>
            <p:cNvSpPr/>
            <p:nvPr/>
          </p:nvSpPr>
          <p:spPr>
            <a:xfrm>
              <a:off x="4257432" y="3791826"/>
              <a:ext cx="23690" cy="87704"/>
            </a:xfrm>
            <a:custGeom>
              <a:avLst/>
              <a:gdLst/>
              <a:ahLst/>
              <a:cxnLst/>
              <a:rect l="l" t="t" r="r" b="b"/>
              <a:pathLst>
                <a:path w="574" h="2125" extrusionOk="0">
                  <a:moveTo>
                    <a:pt x="359" y="1"/>
                  </a:moveTo>
                  <a:cubicBezTo>
                    <a:pt x="258" y="1"/>
                    <a:pt x="180" y="84"/>
                    <a:pt x="180" y="180"/>
                  </a:cubicBezTo>
                  <a:cubicBezTo>
                    <a:pt x="185" y="253"/>
                    <a:pt x="162" y="326"/>
                    <a:pt x="118" y="382"/>
                  </a:cubicBezTo>
                  <a:cubicBezTo>
                    <a:pt x="39" y="494"/>
                    <a:pt x="0" y="629"/>
                    <a:pt x="6" y="769"/>
                  </a:cubicBezTo>
                  <a:cubicBezTo>
                    <a:pt x="0" y="904"/>
                    <a:pt x="39" y="1039"/>
                    <a:pt x="118" y="1152"/>
                  </a:cubicBezTo>
                  <a:cubicBezTo>
                    <a:pt x="202" y="1275"/>
                    <a:pt x="202" y="1438"/>
                    <a:pt x="118" y="1562"/>
                  </a:cubicBezTo>
                  <a:cubicBezTo>
                    <a:pt x="39" y="1674"/>
                    <a:pt x="0" y="1809"/>
                    <a:pt x="6" y="1944"/>
                  </a:cubicBezTo>
                  <a:cubicBezTo>
                    <a:pt x="6" y="2039"/>
                    <a:pt x="84" y="2124"/>
                    <a:pt x="180" y="2124"/>
                  </a:cubicBezTo>
                  <a:cubicBezTo>
                    <a:pt x="281" y="2124"/>
                    <a:pt x="359" y="2039"/>
                    <a:pt x="359" y="1944"/>
                  </a:cubicBezTo>
                  <a:cubicBezTo>
                    <a:pt x="353" y="1871"/>
                    <a:pt x="376" y="1798"/>
                    <a:pt x="421" y="1741"/>
                  </a:cubicBezTo>
                  <a:cubicBezTo>
                    <a:pt x="573" y="1505"/>
                    <a:pt x="573" y="1207"/>
                    <a:pt x="421" y="971"/>
                  </a:cubicBezTo>
                  <a:cubicBezTo>
                    <a:pt x="337" y="849"/>
                    <a:pt x="337" y="686"/>
                    <a:pt x="421" y="562"/>
                  </a:cubicBezTo>
                  <a:cubicBezTo>
                    <a:pt x="494" y="450"/>
                    <a:pt x="540" y="315"/>
                    <a:pt x="533" y="180"/>
                  </a:cubicBezTo>
                  <a:cubicBezTo>
                    <a:pt x="533" y="84"/>
                    <a:pt x="455" y="1"/>
                    <a:pt x="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12"/>
            <p:cNvSpPr/>
            <p:nvPr/>
          </p:nvSpPr>
          <p:spPr>
            <a:xfrm>
              <a:off x="4141002" y="3791826"/>
              <a:ext cx="23484" cy="87704"/>
            </a:xfrm>
            <a:custGeom>
              <a:avLst/>
              <a:gdLst/>
              <a:ahLst/>
              <a:cxnLst/>
              <a:rect l="l" t="t" r="r" b="b"/>
              <a:pathLst>
                <a:path w="569" h="2125" extrusionOk="0">
                  <a:moveTo>
                    <a:pt x="354" y="1"/>
                  </a:moveTo>
                  <a:cubicBezTo>
                    <a:pt x="260" y="1"/>
                    <a:pt x="175" y="84"/>
                    <a:pt x="175" y="180"/>
                  </a:cubicBezTo>
                  <a:cubicBezTo>
                    <a:pt x="180" y="253"/>
                    <a:pt x="159" y="326"/>
                    <a:pt x="113" y="382"/>
                  </a:cubicBezTo>
                  <a:cubicBezTo>
                    <a:pt x="40" y="494"/>
                    <a:pt x="1" y="629"/>
                    <a:pt x="1" y="769"/>
                  </a:cubicBezTo>
                  <a:cubicBezTo>
                    <a:pt x="1" y="904"/>
                    <a:pt x="40" y="1039"/>
                    <a:pt x="113" y="1152"/>
                  </a:cubicBezTo>
                  <a:cubicBezTo>
                    <a:pt x="198" y="1275"/>
                    <a:pt x="198" y="1438"/>
                    <a:pt x="113" y="1562"/>
                  </a:cubicBezTo>
                  <a:cubicBezTo>
                    <a:pt x="40" y="1674"/>
                    <a:pt x="1" y="1809"/>
                    <a:pt x="1" y="1944"/>
                  </a:cubicBezTo>
                  <a:cubicBezTo>
                    <a:pt x="1" y="2039"/>
                    <a:pt x="79" y="2124"/>
                    <a:pt x="175" y="2124"/>
                  </a:cubicBezTo>
                  <a:cubicBezTo>
                    <a:pt x="276" y="2124"/>
                    <a:pt x="354" y="2039"/>
                    <a:pt x="354" y="1944"/>
                  </a:cubicBezTo>
                  <a:cubicBezTo>
                    <a:pt x="349" y="1871"/>
                    <a:pt x="372" y="1798"/>
                    <a:pt x="416" y="1741"/>
                  </a:cubicBezTo>
                  <a:cubicBezTo>
                    <a:pt x="568" y="1505"/>
                    <a:pt x="568" y="1207"/>
                    <a:pt x="416" y="971"/>
                  </a:cubicBezTo>
                  <a:cubicBezTo>
                    <a:pt x="332" y="849"/>
                    <a:pt x="332" y="686"/>
                    <a:pt x="416" y="562"/>
                  </a:cubicBezTo>
                  <a:cubicBezTo>
                    <a:pt x="496" y="450"/>
                    <a:pt x="535" y="315"/>
                    <a:pt x="529" y="180"/>
                  </a:cubicBezTo>
                  <a:cubicBezTo>
                    <a:pt x="529" y="84"/>
                    <a:pt x="450" y="1"/>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12"/>
            <p:cNvSpPr/>
            <p:nvPr/>
          </p:nvSpPr>
          <p:spPr>
            <a:xfrm>
              <a:off x="3991719" y="3770447"/>
              <a:ext cx="444464" cy="422300"/>
            </a:xfrm>
            <a:custGeom>
              <a:avLst/>
              <a:gdLst/>
              <a:ahLst/>
              <a:cxnLst/>
              <a:rect l="l" t="t" r="r" b="b"/>
              <a:pathLst>
                <a:path w="10769" h="10232" extrusionOk="0">
                  <a:moveTo>
                    <a:pt x="8274" y="3361"/>
                  </a:moveTo>
                  <a:cubicBezTo>
                    <a:pt x="8494" y="3389"/>
                    <a:pt x="8713" y="3444"/>
                    <a:pt x="8926" y="3524"/>
                  </a:cubicBezTo>
                  <a:cubicBezTo>
                    <a:pt x="8601" y="3636"/>
                    <a:pt x="8264" y="3703"/>
                    <a:pt x="7915" y="3737"/>
                  </a:cubicBezTo>
                  <a:lnTo>
                    <a:pt x="8274" y="3361"/>
                  </a:lnTo>
                  <a:close/>
                  <a:moveTo>
                    <a:pt x="9754" y="357"/>
                  </a:moveTo>
                  <a:cubicBezTo>
                    <a:pt x="9853" y="357"/>
                    <a:pt x="9950" y="393"/>
                    <a:pt x="10027" y="468"/>
                  </a:cubicBezTo>
                  <a:cubicBezTo>
                    <a:pt x="10100" y="540"/>
                    <a:pt x="10139" y="636"/>
                    <a:pt x="10139" y="737"/>
                  </a:cubicBezTo>
                  <a:cubicBezTo>
                    <a:pt x="10139" y="844"/>
                    <a:pt x="10100" y="939"/>
                    <a:pt x="10027" y="1012"/>
                  </a:cubicBezTo>
                  <a:lnTo>
                    <a:pt x="7375" y="3794"/>
                  </a:lnTo>
                  <a:cubicBezTo>
                    <a:pt x="7224" y="3804"/>
                    <a:pt x="7061" y="3815"/>
                    <a:pt x="6898" y="3827"/>
                  </a:cubicBezTo>
                  <a:lnTo>
                    <a:pt x="9488" y="457"/>
                  </a:lnTo>
                  <a:cubicBezTo>
                    <a:pt x="9565" y="391"/>
                    <a:pt x="9660" y="357"/>
                    <a:pt x="9754" y="357"/>
                  </a:cubicBezTo>
                  <a:close/>
                  <a:moveTo>
                    <a:pt x="5298" y="3169"/>
                  </a:moveTo>
                  <a:cubicBezTo>
                    <a:pt x="5865" y="3169"/>
                    <a:pt x="6421" y="3187"/>
                    <a:pt x="6921" y="3221"/>
                  </a:cubicBezTo>
                  <a:lnTo>
                    <a:pt x="6438" y="3849"/>
                  </a:lnTo>
                  <a:cubicBezTo>
                    <a:pt x="6089" y="3866"/>
                    <a:pt x="5708" y="3877"/>
                    <a:pt x="5298" y="3877"/>
                  </a:cubicBezTo>
                  <a:cubicBezTo>
                    <a:pt x="3325" y="3877"/>
                    <a:pt x="2011" y="3687"/>
                    <a:pt x="1658" y="3524"/>
                  </a:cubicBezTo>
                  <a:cubicBezTo>
                    <a:pt x="2011" y="3361"/>
                    <a:pt x="3325" y="3169"/>
                    <a:pt x="5298" y="3169"/>
                  </a:cubicBezTo>
                  <a:close/>
                  <a:moveTo>
                    <a:pt x="9532" y="3877"/>
                  </a:moveTo>
                  <a:cubicBezTo>
                    <a:pt x="10022" y="3877"/>
                    <a:pt x="10415" y="4429"/>
                    <a:pt x="10415" y="5108"/>
                  </a:cubicBezTo>
                  <a:cubicBezTo>
                    <a:pt x="10415" y="5793"/>
                    <a:pt x="10022" y="6343"/>
                    <a:pt x="9532" y="6343"/>
                  </a:cubicBezTo>
                  <a:cubicBezTo>
                    <a:pt x="9415" y="6343"/>
                    <a:pt x="9296" y="6309"/>
                    <a:pt x="9195" y="6249"/>
                  </a:cubicBezTo>
                  <a:cubicBezTo>
                    <a:pt x="9207" y="6215"/>
                    <a:pt x="9213" y="6181"/>
                    <a:pt x="9224" y="6141"/>
                  </a:cubicBezTo>
                  <a:cubicBezTo>
                    <a:pt x="9236" y="6102"/>
                    <a:pt x="9247" y="6063"/>
                    <a:pt x="9252" y="6023"/>
                  </a:cubicBezTo>
                  <a:cubicBezTo>
                    <a:pt x="9269" y="5961"/>
                    <a:pt x="9280" y="5899"/>
                    <a:pt x="9291" y="5837"/>
                  </a:cubicBezTo>
                  <a:cubicBezTo>
                    <a:pt x="9296" y="5798"/>
                    <a:pt x="9309" y="5759"/>
                    <a:pt x="9314" y="5725"/>
                  </a:cubicBezTo>
                  <a:cubicBezTo>
                    <a:pt x="9319" y="5653"/>
                    <a:pt x="9330" y="5585"/>
                    <a:pt x="9337" y="5518"/>
                  </a:cubicBezTo>
                  <a:cubicBezTo>
                    <a:pt x="9337" y="5484"/>
                    <a:pt x="9342" y="5450"/>
                    <a:pt x="9348" y="5417"/>
                  </a:cubicBezTo>
                  <a:cubicBezTo>
                    <a:pt x="9353" y="5316"/>
                    <a:pt x="9358" y="5215"/>
                    <a:pt x="9358" y="5108"/>
                  </a:cubicBezTo>
                  <a:lnTo>
                    <a:pt x="9358" y="3900"/>
                  </a:lnTo>
                  <a:cubicBezTo>
                    <a:pt x="9415" y="3883"/>
                    <a:pt x="9477" y="3877"/>
                    <a:pt x="9532" y="3877"/>
                  </a:cubicBezTo>
                  <a:close/>
                  <a:moveTo>
                    <a:pt x="1590" y="3856"/>
                  </a:moveTo>
                  <a:cubicBezTo>
                    <a:pt x="2433" y="4198"/>
                    <a:pt x="4544" y="4226"/>
                    <a:pt x="5298" y="4226"/>
                  </a:cubicBezTo>
                  <a:cubicBezTo>
                    <a:pt x="5747" y="4226"/>
                    <a:pt x="6162" y="4220"/>
                    <a:pt x="6539" y="4198"/>
                  </a:cubicBezTo>
                  <a:cubicBezTo>
                    <a:pt x="6864" y="4186"/>
                    <a:pt x="7180" y="4164"/>
                    <a:pt x="7476" y="4136"/>
                  </a:cubicBezTo>
                  <a:cubicBezTo>
                    <a:pt x="7994" y="4113"/>
                    <a:pt x="8510" y="4024"/>
                    <a:pt x="9005" y="3872"/>
                  </a:cubicBezTo>
                  <a:lnTo>
                    <a:pt x="9005" y="5108"/>
                  </a:lnTo>
                  <a:cubicBezTo>
                    <a:pt x="9005" y="5500"/>
                    <a:pt x="8943" y="5894"/>
                    <a:pt x="8819" y="6265"/>
                  </a:cubicBezTo>
                  <a:cubicBezTo>
                    <a:pt x="8319" y="7807"/>
                    <a:pt x="6881" y="8823"/>
                    <a:pt x="5297" y="8823"/>
                  </a:cubicBezTo>
                  <a:cubicBezTo>
                    <a:pt x="5104" y="8823"/>
                    <a:pt x="4908" y="8807"/>
                    <a:pt x="4713" y="8776"/>
                  </a:cubicBezTo>
                  <a:cubicBezTo>
                    <a:pt x="2915" y="8484"/>
                    <a:pt x="1590" y="6933"/>
                    <a:pt x="1590" y="5108"/>
                  </a:cubicBezTo>
                  <a:lnTo>
                    <a:pt x="1590" y="3856"/>
                  </a:lnTo>
                  <a:close/>
                  <a:moveTo>
                    <a:pt x="7455" y="8546"/>
                  </a:moveTo>
                  <a:cubicBezTo>
                    <a:pt x="9454" y="8714"/>
                    <a:pt x="10196" y="9039"/>
                    <a:pt x="10235" y="9163"/>
                  </a:cubicBezTo>
                  <a:cubicBezTo>
                    <a:pt x="10157" y="9422"/>
                    <a:pt x="8438" y="9877"/>
                    <a:pt x="5298" y="9877"/>
                  </a:cubicBezTo>
                  <a:cubicBezTo>
                    <a:pt x="2151" y="9877"/>
                    <a:pt x="432" y="9422"/>
                    <a:pt x="354" y="9174"/>
                  </a:cubicBezTo>
                  <a:cubicBezTo>
                    <a:pt x="393" y="9039"/>
                    <a:pt x="1134" y="8709"/>
                    <a:pt x="3135" y="8546"/>
                  </a:cubicBezTo>
                  <a:cubicBezTo>
                    <a:pt x="3795" y="8961"/>
                    <a:pt x="4545" y="9169"/>
                    <a:pt x="5295" y="9169"/>
                  </a:cubicBezTo>
                  <a:cubicBezTo>
                    <a:pt x="6045" y="9169"/>
                    <a:pt x="6795" y="8961"/>
                    <a:pt x="7455" y="8546"/>
                  </a:cubicBezTo>
                  <a:close/>
                  <a:moveTo>
                    <a:pt x="9760" y="0"/>
                  </a:moveTo>
                  <a:cubicBezTo>
                    <a:pt x="9571" y="0"/>
                    <a:pt x="9381" y="72"/>
                    <a:pt x="9236" y="215"/>
                  </a:cubicBezTo>
                  <a:cubicBezTo>
                    <a:pt x="9229" y="221"/>
                    <a:pt x="9224" y="226"/>
                    <a:pt x="9224" y="232"/>
                  </a:cubicBezTo>
                  <a:lnTo>
                    <a:pt x="7185" y="2884"/>
                  </a:lnTo>
                  <a:cubicBezTo>
                    <a:pt x="6612" y="2838"/>
                    <a:pt x="5966" y="2816"/>
                    <a:pt x="5298" y="2816"/>
                  </a:cubicBezTo>
                  <a:cubicBezTo>
                    <a:pt x="4342" y="2816"/>
                    <a:pt x="1236" y="2866"/>
                    <a:pt x="1236" y="3524"/>
                  </a:cubicBezTo>
                  <a:cubicBezTo>
                    <a:pt x="1236" y="3545"/>
                    <a:pt x="1241" y="3568"/>
                    <a:pt x="1253" y="3591"/>
                  </a:cubicBezTo>
                  <a:cubicBezTo>
                    <a:pt x="1241" y="3625"/>
                    <a:pt x="1236" y="3664"/>
                    <a:pt x="1236" y="3698"/>
                  </a:cubicBezTo>
                  <a:lnTo>
                    <a:pt x="1236" y="5108"/>
                  </a:lnTo>
                  <a:cubicBezTo>
                    <a:pt x="1236" y="6316"/>
                    <a:pt x="1775" y="7462"/>
                    <a:pt x="2702" y="8230"/>
                  </a:cubicBezTo>
                  <a:cubicBezTo>
                    <a:pt x="1383" y="8365"/>
                    <a:pt x="1" y="8629"/>
                    <a:pt x="1" y="9169"/>
                  </a:cubicBezTo>
                  <a:cubicBezTo>
                    <a:pt x="1" y="10219"/>
                    <a:pt x="5083" y="10231"/>
                    <a:pt x="5298" y="10231"/>
                  </a:cubicBezTo>
                  <a:cubicBezTo>
                    <a:pt x="5516" y="10231"/>
                    <a:pt x="10595" y="10219"/>
                    <a:pt x="10595" y="9169"/>
                  </a:cubicBezTo>
                  <a:cubicBezTo>
                    <a:pt x="10595" y="8629"/>
                    <a:pt x="9224" y="8365"/>
                    <a:pt x="7893" y="8230"/>
                  </a:cubicBezTo>
                  <a:cubicBezTo>
                    <a:pt x="8420" y="7792"/>
                    <a:pt x="8831" y="7226"/>
                    <a:pt x="9078" y="6586"/>
                  </a:cubicBezTo>
                  <a:cubicBezTo>
                    <a:pt x="9218" y="6658"/>
                    <a:pt x="9376" y="6698"/>
                    <a:pt x="9532" y="6698"/>
                  </a:cubicBezTo>
                  <a:cubicBezTo>
                    <a:pt x="10219" y="6698"/>
                    <a:pt x="10769" y="5984"/>
                    <a:pt x="10769" y="5108"/>
                  </a:cubicBezTo>
                  <a:cubicBezTo>
                    <a:pt x="10769" y="4237"/>
                    <a:pt x="10219" y="3524"/>
                    <a:pt x="9532" y="3524"/>
                  </a:cubicBezTo>
                  <a:cubicBezTo>
                    <a:pt x="9477" y="3524"/>
                    <a:pt x="9415" y="3529"/>
                    <a:pt x="9358" y="3540"/>
                  </a:cubicBezTo>
                  <a:lnTo>
                    <a:pt x="9358" y="3524"/>
                  </a:lnTo>
                  <a:cubicBezTo>
                    <a:pt x="9358" y="3338"/>
                    <a:pt x="9213" y="3187"/>
                    <a:pt x="8567" y="3057"/>
                  </a:cubicBezTo>
                  <a:lnTo>
                    <a:pt x="10281" y="1260"/>
                  </a:lnTo>
                  <a:cubicBezTo>
                    <a:pt x="10566" y="973"/>
                    <a:pt x="10566" y="501"/>
                    <a:pt x="10281" y="215"/>
                  </a:cubicBezTo>
                  <a:cubicBezTo>
                    <a:pt x="10137" y="72"/>
                    <a:pt x="9949" y="0"/>
                    <a:pt x="9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112"/>
          <p:cNvGrpSpPr/>
          <p:nvPr/>
        </p:nvGrpSpPr>
        <p:grpSpPr>
          <a:xfrm>
            <a:off x="3986849" y="2974094"/>
            <a:ext cx="437035" cy="437530"/>
            <a:chOff x="3986849" y="2974094"/>
            <a:chExt cx="437035" cy="437530"/>
          </a:xfrm>
        </p:grpSpPr>
        <p:sp>
          <p:nvSpPr>
            <p:cNvPr id="3824" name="Google Shape;3824;p112"/>
            <p:cNvSpPr/>
            <p:nvPr/>
          </p:nvSpPr>
          <p:spPr>
            <a:xfrm>
              <a:off x="3986849" y="2974094"/>
              <a:ext cx="437035" cy="437530"/>
            </a:xfrm>
            <a:custGeom>
              <a:avLst/>
              <a:gdLst/>
              <a:ahLst/>
              <a:cxnLst/>
              <a:rect l="l" t="t" r="r" b="b"/>
              <a:pathLst>
                <a:path w="10589" h="10601" extrusionOk="0">
                  <a:moveTo>
                    <a:pt x="5646" y="1056"/>
                  </a:moveTo>
                  <a:lnTo>
                    <a:pt x="5646" y="3528"/>
                  </a:lnTo>
                  <a:lnTo>
                    <a:pt x="1410" y="3528"/>
                  </a:lnTo>
                  <a:lnTo>
                    <a:pt x="1410" y="1056"/>
                  </a:lnTo>
                  <a:close/>
                  <a:moveTo>
                    <a:pt x="3702" y="3882"/>
                  </a:moveTo>
                  <a:lnTo>
                    <a:pt x="3702" y="4235"/>
                  </a:lnTo>
                  <a:lnTo>
                    <a:pt x="3354" y="4235"/>
                  </a:lnTo>
                  <a:lnTo>
                    <a:pt x="3354" y="3882"/>
                  </a:lnTo>
                  <a:close/>
                  <a:moveTo>
                    <a:pt x="8999" y="354"/>
                  </a:moveTo>
                  <a:lnTo>
                    <a:pt x="8999" y="4235"/>
                  </a:lnTo>
                  <a:lnTo>
                    <a:pt x="6881" y="4235"/>
                  </a:lnTo>
                  <a:lnTo>
                    <a:pt x="6881" y="354"/>
                  </a:lnTo>
                  <a:close/>
                  <a:moveTo>
                    <a:pt x="4236" y="4590"/>
                  </a:moveTo>
                  <a:lnTo>
                    <a:pt x="4236" y="4764"/>
                  </a:lnTo>
                  <a:lnTo>
                    <a:pt x="2820" y="4764"/>
                  </a:lnTo>
                  <a:lnTo>
                    <a:pt x="2820" y="4590"/>
                  </a:lnTo>
                  <a:close/>
                  <a:moveTo>
                    <a:pt x="8646" y="4590"/>
                  </a:moveTo>
                  <a:lnTo>
                    <a:pt x="8646" y="4764"/>
                  </a:lnTo>
                  <a:lnTo>
                    <a:pt x="7410" y="4764"/>
                  </a:lnTo>
                  <a:lnTo>
                    <a:pt x="7410" y="4590"/>
                  </a:lnTo>
                  <a:close/>
                  <a:moveTo>
                    <a:pt x="10235" y="5119"/>
                  </a:moveTo>
                  <a:lnTo>
                    <a:pt x="10235" y="5472"/>
                  </a:lnTo>
                  <a:lnTo>
                    <a:pt x="348" y="5472"/>
                  </a:lnTo>
                  <a:lnTo>
                    <a:pt x="348" y="5119"/>
                  </a:lnTo>
                  <a:close/>
                  <a:moveTo>
                    <a:pt x="9185" y="5826"/>
                  </a:moveTo>
                  <a:lnTo>
                    <a:pt x="9347" y="10146"/>
                  </a:lnTo>
                  <a:cubicBezTo>
                    <a:pt x="9347" y="10196"/>
                    <a:pt x="9308" y="10235"/>
                    <a:pt x="9263" y="10235"/>
                  </a:cubicBezTo>
                  <a:cubicBezTo>
                    <a:pt x="9235" y="10235"/>
                    <a:pt x="9212" y="10224"/>
                    <a:pt x="9196" y="10201"/>
                  </a:cubicBezTo>
                  <a:cubicBezTo>
                    <a:pt x="9178" y="10185"/>
                    <a:pt x="9173" y="10157"/>
                    <a:pt x="9173" y="10134"/>
                  </a:cubicBezTo>
                  <a:lnTo>
                    <a:pt x="8841" y="5826"/>
                  </a:lnTo>
                  <a:close/>
                  <a:moveTo>
                    <a:pt x="1742" y="5826"/>
                  </a:moveTo>
                  <a:lnTo>
                    <a:pt x="1410" y="10146"/>
                  </a:lnTo>
                  <a:cubicBezTo>
                    <a:pt x="1416" y="10196"/>
                    <a:pt x="1377" y="10235"/>
                    <a:pt x="1325" y="10242"/>
                  </a:cubicBezTo>
                  <a:cubicBezTo>
                    <a:pt x="1281" y="10242"/>
                    <a:pt x="1236" y="10201"/>
                    <a:pt x="1236" y="10157"/>
                  </a:cubicBezTo>
                  <a:lnTo>
                    <a:pt x="1399" y="5826"/>
                  </a:lnTo>
                  <a:close/>
                  <a:moveTo>
                    <a:pt x="6528" y="1"/>
                  </a:moveTo>
                  <a:lnTo>
                    <a:pt x="6528" y="4590"/>
                  </a:lnTo>
                  <a:lnTo>
                    <a:pt x="6881" y="4590"/>
                  </a:lnTo>
                  <a:lnTo>
                    <a:pt x="6881" y="4764"/>
                  </a:lnTo>
                  <a:lnTo>
                    <a:pt x="4589" y="4764"/>
                  </a:lnTo>
                  <a:lnTo>
                    <a:pt x="4589" y="4235"/>
                  </a:lnTo>
                  <a:lnTo>
                    <a:pt x="4055" y="4235"/>
                  </a:lnTo>
                  <a:lnTo>
                    <a:pt x="4055" y="3882"/>
                  </a:lnTo>
                  <a:lnTo>
                    <a:pt x="5646" y="3882"/>
                  </a:lnTo>
                  <a:cubicBezTo>
                    <a:pt x="5842" y="3882"/>
                    <a:pt x="5999" y="3725"/>
                    <a:pt x="5999" y="3528"/>
                  </a:cubicBezTo>
                  <a:lnTo>
                    <a:pt x="5999" y="1056"/>
                  </a:lnTo>
                  <a:cubicBezTo>
                    <a:pt x="5999" y="865"/>
                    <a:pt x="5842" y="709"/>
                    <a:pt x="5646" y="709"/>
                  </a:cubicBezTo>
                  <a:lnTo>
                    <a:pt x="1410" y="709"/>
                  </a:lnTo>
                  <a:cubicBezTo>
                    <a:pt x="1213" y="709"/>
                    <a:pt x="1056" y="865"/>
                    <a:pt x="1056" y="1056"/>
                  </a:cubicBezTo>
                  <a:lnTo>
                    <a:pt x="1056" y="3528"/>
                  </a:lnTo>
                  <a:cubicBezTo>
                    <a:pt x="1056" y="3725"/>
                    <a:pt x="1213" y="3882"/>
                    <a:pt x="1410" y="3882"/>
                  </a:cubicBezTo>
                  <a:lnTo>
                    <a:pt x="3000" y="3882"/>
                  </a:lnTo>
                  <a:lnTo>
                    <a:pt x="3000" y="4235"/>
                  </a:lnTo>
                  <a:lnTo>
                    <a:pt x="2471" y="4235"/>
                  </a:lnTo>
                  <a:lnTo>
                    <a:pt x="2471" y="4764"/>
                  </a:lnTo>
                  <a:lnTo>
                    <a:pt x="348" y="4764"/>
                  </a:lnTo>
                  <a:cubicBezTo>
                    <a:pt x="158" y="4764"/>
                    <a:pt x="0" y="4927"/>
                    <a:pt x="0" y="5119"/>
                  </a:cubicBezTo>
                  <a:lnTo>
                    <a:pt x="0" y="5472"/>
                  </a:lnTo>
                  <a:cubicBezTo>
                    <a:pt x="0" y="5669"/>
                    <a:pt x="158" y="5826"/>
                    <a:pt x="348" y="5826"/>
                  </a:cubicBezTo>
                  <a:lnTo>
                    <a:pt x="1045" y="5826"/>
                  </a:lnTo>
                  <a:lnTo>
                    <a:pt x="882" y="10151"/>
                  </a:lnTo>
                  <a:cubicBezTo>
                    <a:pt x="876" y="10393"/>
                    <a:pt x="1073" y="10595"/>
                    <a:pt x="1315" y="10600"/>
                  </a:cubicBezTo>
                  <a:cubicBezTo>
                    <a:pt x="1556" y="10600"/>
                    <a:pt x="1758" y="10410"/>
                    <a:pt x="1763" y="10162"/>
                  </a:cubicBezTo>
                  <a:lnTo>
                    <a:pt x="2095" y="5826"/>
                  </a:lnTo>
                  <a:lnTo>
                    <a:pt x="8494" y="5826"/>
                  </a:lnTo>
                  <a:lnTo>
                    <a:pt x="8825" y="10151"/>
                  </a:lnTo>
                  <a:cubicBezTo>
                    <a:pt x="8825" y="10393"/>
                    <a:pt x="9027" y="10589"/>
                    <a:pt x="9269" y="10589"/>
                  </a:cubicBezTo>
                  <a:cubicBezTo>
                    <a:pt x="9510" y="10584"/>
                    <a:pt x="9707" y="10387"/>
                    <a:pt x="9707" y="10146"/>
                  </a:cubicBezTo>
                  <a:lnTo>
                    <a:pt x="9538" y="5826"/>
                  </a:lnTo>
                  <a:lnTo>
                    <a:pt x="10235" y="5826"/>
                  </a:lnTo>
                  <a:cubicBezTo>
                    <a:pt x="10432" y="5826"/>
                    <a:pt x="10589" y="5669"/>
                    <a:pt x="10589" y="5472"/>
                  </a:cubicBezTo>
                  <a:lnTo>
                    <a:pt x="10589" y="5119"/>
                  </a:lnTo>
                  <a:cubicBezTo>
                    <a:pt x="10589" y="4927"/>
                    <a:pt x="10432" y="4764"/>
                    <a:pt x="10235" y="4764"/>
                  </a:cubicBezTo>
                  <a:lnTo>
                    <a:pt x="9178" y="4764"/>
                  </a:lnTo>
                  <a:lnTo>
                    <a:pt x="9178" y="4590"/>
                  </a:lnTo>
                  <a:lnTo>
                    <a:pt x="9354" y="4590"/>
                  </a:lnTo>
                  <a:lnTo>
                    <a:pt x="93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12"/>
            <p:cNvSpPr/>
            <p:nvPr/>
          </p:nvSpPr>
          <p:spPr>
            <a:xfrm>
              <a:off x="4285456" y="3003315"/>
              <a:ext cx="58235" cy="14404"/>
            </a:xfrm>
            <a:custGeom>
              <a:avLst/>
              <a:gdLst/>
              <a:ahLst/>
              <a:cxnLst/>
              <a:rect l="l" t="t" r="r" b="b"/>
              <a:pathLst>
                <a:path w="1411" h="349" extrusionOk="0">
                  <a:moveTo>
                    <a:pt x="1" y="1"/>
                  </a:moveTo>
                  <a:lnTo>
                    <a:pt x="1" y="348"/>
                  </a:lnTo>
                  <a:lnTo>
                    <a:pt x="1411" y="348"/>
                  </a:lnTo>
                  <a:lnTo>
                    <a:pt x="14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12"/>
            <p:cNvSpPr/>
            <p:nvPr/>
          </p:nvSpPr>
          <p:spPr>
            <a:xfrm>
              <a:off x="4285456" y="3039717"/>
              <a:ext cx="58235" cy="14610"/>
            </a:xfrm>
            <a:custGeom>
              <a:avLst/>
              <a:gdLst/>
              <a:ahLst/>
              <a:cxnLst/>
              <a:rect l="l" t="t" r="r" b="b"/>
              <a:pathLst>
                <a:path w="1411" h="354" extrusionOk="0">
                  <a:moveTo>
                    <a:pt x="1" y="0"/>
                  </a:moveTo>
                  <a:lnTo>
                    <a:pt x="1" y="354"/>
                  </a:lnTo>
                  <a:lnTo>
                    <a:pt x="1411" y="354"/>
                  </a:lnTo>
                  <a:lnTo>
                    <a:pt x="1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12"/>
            <p:cNvSpPr/>
            <p:nvPr/>
          </p:nvSpPr>
          <p:spPr>
            <a:xfrm>
              <a:off x="4299819" y="3098365"/>
              <a:ext cx="29262" cy="29015"/>
            </a:xfrm>
            <a:custGeom>
              <a:avLst/>
              <a:gdLst/>
              <a:ahLst/>
              <a:cxnLst/>
              <a:rect l="l" t="t" r="r" b="b"/>
              <a:pathLst>
                <a:path w="709" h="703" extrusionOk="0">
                  <a:moveTo>
                    <a:pt x="355" y="0"/>
                  </a:moveTo>
                  <a:cubicBezTo>
                    <a:pt x="164" y="0"/>
                    <a:pt x="1" y="158"/>
                    <a:pt x="1" y="348"/>
                  </a:cubicBezTo>
                  <a:cubicBezTo>
                    <a:pt x="1" y="545"/>
                    <a:pt x="164" y="703"/>
                    <a:pt x="355" y="703"/>
                  </a:cubicBezTo>
                  <a:cubicBezTo>
                    <a:pt x="551" y="703"/>
                    <a:pt x="708" y="545"/>
                    <a:pt x="708" y="348"/>
                  </a:cubicBezTo>
                  <a:cubicBezTo>
                    <a:pt x="708" y="158"/>
                    <a:pt x="551"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8" name="Google Shape;3828;p112"/>
          <p:cNvGrpSpPr/>
          <p:nvPr/>
        </p:nvGrpSpPr>
        <p:grpSpPr>
          <a:xfrm>
            <a:off x="3314726" y="2959690"/>
            <a:ext cx="203804" cy="466338"/>
            <a:chOff x="3314726" y="2959690"/>
            <a:chExt cx="203804" cy="466338"/>
          </a:xfrm>
        </p:grpSpPr>
        <p:sp>
          <p:nvSpPr>
            <p:cNvPr id="3829" name="Google Shape;3829;p112"/>
            <p:cNvSpPr/>
            <p:nvPr/>
          </p:nvSpPr>
          <p:spPr>
            <a:xfrm>
              <a:off x="3314726" y="2959690"/>
              <a:ext cx="203804" cy="466338"/>
            </a:xfrm>
            <a:custGeom>
              <a:avLst/>
              <a:gdLst/>
              <a:ahLst/>
              <a:cxnLst/>
              <a:rect l="l" t="t" r="r" b="b"/>
              <a:pathLst>
                <a:path w="4938" h="11299" extrusionOk="0">
                  <a:moveTo>
                    <a:pt x="4410" y="355"/>
                  </a:moveTo>
                  <a:cubicBezTo>
                    <a:pt x="4511" y="355"/>
                    <a:pt x="4590" y="433"/>
                    <a:pt x="4590" y="529"/>
                  </a:cubicBezTo>
                  <a:lnTo>
                    <a:pt x="4590" y="703"/>
                  </a:lnTo>
                  <a:cubicBezTo>
                    <a:pt x="4590" y="804"/>
                    <a:pt x="4511" y="884"/>
                    <a:pt x="4410" y="884"/>
                  </a:cubicBezTo>
                  <a:lnTo>
                    <a:pt x="529" y="884"/>
                  </a:lnTo>
                  <a:cubicBezTo>
                    <a:pt x="428" y="884"/>
                    <a:pt x="348" y="804"/>
                    <a:pt x="348" y="703"/>
                  </a:cubicBezTo>
                  <a:lnTo>
                    <a:pt x="348" y="529"/>
                  </a:lnTo>
                  <a:cubicBezTo>
                    <a:pt x="348" y="433"/>
                    <a:pt x="428" y="355"/>
                    <a:pt x="529" y="355"/>
                  </a:cubicBezTo>
                  <a:close/>
                  <a:moveTo>
                    <a:pt x="4236" y="1237"/>
                  </a:moveTo>
                  <a:lnTo>
                    <a:pt x="4236" y="2473"/>
                  </a:lnTo>
                  <a:lnTo>
                    <a:pt x="2645" y="2473"/>
                  </a:lnTo>
                  <a:lnTo>
                    <a:pt x="2645" y="2826"/>
                  </a:lnTo>
                  <a:lnTo>
                    <a:pt x="4236" y="2826"/>
                  </a:lnTo>
                  <a:lnTo>
                    <a:pt x="4236" y="3000"/>
                  </a:lnTo>
                  <a:cubicBezTo>
                    <a:pt x="4236" y="3596"/>
                    <a:pt x="3905" y="4141"/>
                    <a:pt x="3376" y="4411"/>
                  </a:cubicBezTo>
                  <a:cubicBezTo>
                    <a:pt x="2922" y="4652"/>
                    <a:pt x="2640" y="5131"/>
                    <a:pt x="2645" y="5647"/>
                  </a:cubicBezTo>
                  <a:cubicBezTo>
                    <a:pt x="2640" y="6163"/>
                    <a:pt x="2922" y="6640"/>
                    <a:pt x="3376" y="6883"/>
                  </a:cubicBezTo>
                  <a:cubicBezTo>
                    <a:pt x="3905" y="7158"/>
                    <a:pt x="4236" y="7703"/>
                    <a:pt x="4236" y="8299"/>
                  </a:cubicBezTo>
                  <a:lnTo>
                    <a:pt x="4236" y="8416"/>
                  </a:lnTo>
                  <a:cubicBezTo>
                    <a:pt x="4203" y="8393"/>
                    <a:pt x="4169" y="8372"/>
                    <a:pt x="4141" y="8343"/>
                  </a:cubicBezTo>
                  <a:cubicBezTo>
                    <a:pt x="4011" y="8203"/>
                    <a:pt x="3825" y="8118"/>
                    <a:pt x="3635" y="8118"/>
                  </a:cubicBezTo>
                  <a:cubicBezTo>
                    <a:pt x="3444" y="8118"/>
                    <a:pt x="3259" y="8203"/>
                    <a:pt x="3129" y="8343"/>
                  </a:cubicBezTo>
                  <a:cubicBezTo>
                    <a:pt x="3062" y="8427"/>
                    <a:pt x="2966" y="8473"/>
                    <a:pt x="2860" y="8473"/>
                  </a:cubicBezTo>
                  <a:cubicBezTo>
                    <a:pt x="2753" y="8473"/>
                    <a:pt x="2652" y="8427"/>
                    <a:pt x="2590" y="8343"/>
                  </a:cubicBezTo>
                  <a:cubicBezTo>
                    <a:pt x="2461" y="8203"/>
                    <a:pt x="2275" y="8118"/>
                    <a:pt x="2085" y="8118"/>
                  </a:cubicBezTo>
                  <a:cubicBezTo>
                    <a:pt x="1888" y="8118"/>
                    <a:pt x="1708" y="8203"/>
                    <a:pt x="1574" y="8343"/>
                  </a:cubicBezTo>
                  <a:cubicBezTo>
                    <a:pt x="1512" y="8427"/>
                    <a:pt x="1411" y="8473"/>
                    <a:pt x="1304" y="8473"/>
                  </a:cubicBezTo>
                  <a:cubicBezTo>
                    <a:pt x="1203" y="8473"/>
                    <a:pt x="1102" y="8427"/>
                    <a:pt x="1034" y="8343"/>
                  </a:cubicBezTo>
                  <a:cubicBezTo>
                    <a:pt x="944" y="8253"/>
                    <a:pt x="838" y="8185"/>
                    <a:pt x="713" y="8146"/>
                  </a:cubicBezTo>
                  <a:cubicBezTo>
                    <a:pt x="765" y="7607"/>
                    <a:pt x="1084" y="7135"/>
                    <a:pt x="1562" y="6889"/>
                  </a:cubicBezTo>
                  <a:cubicBezTo>
                    <a:pt x="2012" y="6635"/>
                    <a:pt x="2292" y="6163"/>
                    <a:pt x="2292" y="5647"/>
                  </a:cubicBezTo>
                  <a:cubicBezTo>
                    <a:pt x="2292" y="5136"/>
                    <a:pt x="2012" y="4659"/>
                    <a:pt x="1562" y="4411"/>
                  </a:cubicBezTo>
                  <a:cubicBezTo>
                    <a:pt x="1034" y="4141"/>
                    <a:pt x="703" y="3596"/>
                    <a:pt x="703" y="3000"/>
                  </a:cubicBezTo>
                  <a:lnTo>
                    <a:pt x="703" y="1237"/>
                  </a:lnTo>
                  <a:close/>
                  <a:moveTo>
                    <a:pt x="3635" y="8473"/>
                  </a:moveTo>
                  <a:cubicBezTo>
                    <a:pt x="3742" y="8473"/>
                    <a:pt x="3837" y="8523"/>
                    <a:pt x="3905" y="8602"/>
                  </a:cubicBezTo>
                  <a:cubicBezTo>
                    <a:pt x="3994" y="8696"/>
                    <a:pt x="4107" y="8764"/>
                    <a:pt x="4236" y="8804"/>
                  </a:cubicBezTo>
                  <a:lnTo>
                    <a:pt x="4236" y="10062"/>
                  </a:lnTo>
                  <a:lnTo>
                    <a:pt x="703" y="10062"/>
                  </a:lnTo>
                  <a:lnTo>
                    <a:pt x="703" y="8528"/>
                  </a:lnTo>
                  <a:cubicBezTo>
                    <a:pt x="736" y="8551"/>
                    <a:pt x="770" y="8574"/>
                    <a:pt x="798" y="8602"/>
                  </a:cubicBezTo>
                  <a:cubicBezTo>
                    <a:pt x="927" y="8748"/>
                    <a:pt x="1113" y="8826"/>
                    <a:pt x="1304" y="8826"/>
                  </a:cubicBezTo>
                  <a:cubicBezTo>
                    <a:pt x="1499" y="8826"/>
                    <a:pt x="1680" y="8748"/>
                    <a:pt x="1815" y="8602"/>
                  </a:cubicBezTo>
                  <a:cubicBezTo>
                    <a:pt x="1877" y="8523"/>
                    <a:pt x="1978" y="8473"/>
                    <a:pt x="2085" y="8473"/>
                  </a:cubicBezTo>
                  <a:cubicBezTo>
                    <a:pt x="2186" y="8473"/>
                    <a:pt x="2287" y="8523"/>
                    <a:pt x="2354" y="8602"/>
                  </a:cubicBezTo>
                  <a:cubicBezTo>
                    <a:pt x="2484" y="8748"/>
                    <a:pt x="2668" y="8826"/>
                    <a:pt x="2860" y="8826"/>
                  </a:cubicBezTo>
                  <a:cubicBezTo>
                    <a:pt x="3050" y="8826"/>
                    <a:pt x="3236" y="8748"/>
                    <a:pt x="3365" y="8602"/>
                  </a:cubicBezTo>
                  <a:cubicBezTo>
                    <a:pt x="3433" y="8523"/>
                    <a:pt x="3529" y="8473"/>
                    <a:pt x="3635" y="8473"/>
                  </a:cubicBezTo>
                  <a:close/>
                  <a:moveTo>
                    <a:pt x="4410" y="10415"/>
                  </a:moveTo>
                  <a:cubicBezTo>
                    <a:pt x="4511" y="10415"/>
                    <a:pt x="4590" y="10495"/>
                    <a:pt x="4590" y="10591"/>
                  </a:cubicBezTo>
                  <a:lnTo>
                    <a:pt x="4590" y="10770"/>
                  </a:lnTo>
                  <a:cubicBezTo>
                    <a:pt x="4590" y="10866"/>
                    <a:pt x="4511" y="10944"/>
                    <a:pt x="4410" y="10944"/>
                  </a:cubicBezTo>
                  <a:lnTo>
                    <a:pt x="529" y="10944"/>
                  </a:lnTo>
                  <a:cubicBezTo>
                    <a:pt x="428" y="10944"/>
                    <a:pt x="348" y="10866"/>
                    <a:pt x="348" y="10770"/>
                  </a:cubicBezTo>
                  <a:lnTo>
                    <a:pt x="348" y="10591"/>
                  </a:lnTo>
                  <a:cubicBezTo>
                    <a:pt x="348" y="10495"/>
                    <a:pt x="428" y="10415"/>
                    <a:pt x="529" y="10415"/>
                  </a:cubicBezTo>
                  <a:close/>
                  <a:moveTo>
                    <a:pt x="529" y="1"/>
                  </a:moveTo>
                  <a:cubicBezTo>
                    <a:pt x="236" y="1"/>
                    <a:pt x="0" y="237"/>
                    <a:pt x="0" y="529"/>
                  </a:cubicBezTo>
                  <a:lnTo>
                    <a:pt x="0" y="703"/>
                  </a:lnTo>
                  <a:cubicBezTo>
                    <a:pt x="0" y="928"/>
                    <a:pt x="141" y="1130"/>
                    <a:pt x="348" y="1203"/>
                  </a:cubicBezTo>
                  <a:lnTo>
                    <a:pt x="348" y="3000"/>
                  </a:lnTo>
                  <a:cubicBezTo>
                    <a:pt x="348" y="3726"/>
                    <a:pt x="753" y="4394"/>
                    <a:pt x="1398" y="4726"/>
                  </a:cubicBezTo>
                  <a:cubicBezTo>
                    <a:pt x="1735" y="4911"/>
                    <a:pt x="1938" y="5265"/>
                    <a:pt x="1938" y="5647"/>
                  </a:cubicBezTo>
                  <a:cubicBezTo>
                    <a:pt x="1938" y="6028"/>
                    <a:pt x="1735" y="6383"/>
                    <a:pt x="1398" y="6573"/>
                  </a:cubicBezTo>
                  <a:cubicBezTo>
                    <a:pt x="753" y="6905"/>
                    <a:pt x="348" y="7568"/>
                    <a:pt x="348" y="8299"/>
                  </a:cubicBezTo>
                  <a:lnTo>
                    <a:pt x="348" y="10096"/>
                  </a:lnTo>
                  <a:cubicBezTo>
                    <a:pt x="141" y="10169"/>
                    <a:pt x="0" y="10366"/>
                    <a:pt x="0" y="10591"/>
                  </a:cubicBezTo>
                  <a:lnTo>
                    <a:pt x="0" y="10770"/>
                  </a:lnTo>
                  <a:cubicBezTo>
                    <a:pt x="0" y="11063"/>
                    <a:pt x="236" y="11298"/>
                    <a:pt x="529" y="11298"/>
                  </a:cubicBezTo>
                  <a:lnTo>
                    <a:pt x="4410" y="11298"/>
                  </a:lnTo>
                  <a:cubicBezTo>
                    <a:pt x="4701" y="11298"/>
                    <a:pt x="4937" y="11063"/>
                    <a:pt x="4937" y="10770"/>
                  </a:cubicBezTo>
                  <a:lnTo>
                    <a:pt x="4937" y="10591"/>
                  </a:lnTo>
                  <a:cubicBezTo>
                    <a:pt x="4937" y="10366"/>
                    <a:pt x="4797" y="10169"/>
                    <a:pt x="4590" y="10096"/>
                  </a:cubicBezTo>
                  <a:lnTo>
                    <a:pt x="4590" y="8299"/>
                  </a:lnTo>
                  <a:cubicBezTo>
                    <a:pt x="4590" y="7568"/>
                    <a:pt x="4185" y="6905"/>
                    <a:pt x="3539" y="6573"/>
                  </a:cubicBezTo>
                  <a:cubicBezTo>
                    <a:pt x="3202" y="6383"/>
                    <a:pt x="3000" y="6028"/>
                    <a:pt x="3000" y="5647"/>
                  </a:cubicBezTo>
                  <a:cubicBezTo>
                    <a:pt x="3000" y="5265"/>
                    <a:pt x="3202" y="4911"/>
                    <a:pt x="3539" y="4726"/>
                  </a:cubicBezTo>
                  <a:cubicBezTo>
                    <a:pt x="4185" y="4394"/>
                    <a:pt x="4590" y="3726"/>
                    <a:pt x="4590" y="3000"/>
                  </a:cubicBezTo>
                  <a:lnTo>
                    <a:pt x="4590" y="1203"/>
                  </a:lnTo>
                  <a:cubicBezTo>
                    <a:pt x="4797" y="1130"/>
                    <a:pt x="4937" y="928"/>
                    <a:pt x="4937" y="703"/>
                  </a:cubicBezTo>
                  <a:lnTo>
                    <a:pt x="4937" y="529"/>
                  </a:lnTo>
                  <a:cubicBezTo>
                    <a:pt x="4937" y="237"/>
                    <a:pt x="4701" y="1"/>
                    <a:pt x="4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12"/>
            <p:cNvSpPr/>
            <p:nvPr/>
          </p:nvSpPr>
          <p:spPr>
            <a:xfrm>
              <a:off x="3358269" y="3061757"/>
              <a:ext cx="43914" cy="14610"/>
            </a:xfrm>
            <a:custGeom>
              <a:avLst/>
              <a:gdLst/>
              <a:ahLst/>
              <a:cxnLst/>
              <a:rect l="l" t="t" r="r" b="b"/>
              <a:pathLst>
                <a:path w="1064" h="354" extrusionOk="0">
                  <a:moveTo>
                    <a:pt x="1" y="0"/>
                  </a:moveTo>
                  <a:lnTo>
                    <a:pt x="1" y="353"/>
                  </a:lnTo>
                  <a:lnTo>
                    <a:pt x="1063" y="353"/>
                  </a:lnTo>
                  <a:lnTo>
                    <a:pt x="10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12"/>
            <p:cNvSpPr/>
            <p:nvPr/>
          </p:nvSpPr>
          <p:spPr>
            <a:xfrm>
              <a:off x="3394671" y="3258338"/>
              <a:ext cx="14693" cy="14652"/>
            </a:xfrm>
            <a:custGeom>
              <a:avLst/>
              <a:gdLst/>
              <a:ahLst/>
              <a:cxnLst/>
              <a:rect l="l" t="t" r="r" b="b"/>
              <a:pathLst>
                <a:path w="356" h="355" extrusionOk="0">
                  <a:moveTo>
                    <a:pt x="1" y="0"/>
                  </a:moveTo>
                  <a:lnTo>
                    <a:pt x="1" y="355"/>
                  </a:lnTo>
                  <a:lnTo>
                    <a:pt x="355" y="355"/>
                  </a:lnTo>
                  <a:lnTo>
                    <a:pt x="3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12"/>
            <p:cNvSpPr/>
            <p:nvPr/>
          </p:nvSpPr>
          <p:spPr>
            <a:xfrm>
              <a:off x="3416711" y="3236505"/>
              <a:ext cx="14445" cy="14693"/>
            </a:xfrm>
            <a:custGeom>
              <a:avLst/>
              <a:gdLst/>
              <a:ahLst/>
              <a:cxnLst/>
              <a:rect l="l" t="t" r="r" b="b"/>
              <a:pathLst>
                <a:path w="350" h="356" extrusionOk="0">
                  <a:moveTo>
                    <a:pt x="1" y="1"/>
                  </a:moveTo>
                  <a:lnTo>
                    <a:pt x="1" y="355"/>
                  </a:lnTo>
                  <a:lnTo>
                    <a:pt x="350" y="355"/>
                  </a:lnTo>
                  <a:lnTo>
                    <a:pt x="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12"/>
            <p:cNvSpPr/>
            <p:nvPr/>
          </p:nvSpPr>
          <p:spPr>
            <a:xfrm>
              <a:off x="3402142" y="3141702"/>
              <a:ext cx="14610" cy="14693"/>
            </a:xfrm>
            <a:custGeom>
              <a:avLst/>
              <a:gdLst/>
              <a:ahLst/>
              <a:cxnLst/>
              <a:rect l="l" t="t" r="r" b="b"/>
              <a:pathLst>
                <a:path w="354" h="356" extrusionOk="0">
                  <a:moveTo>
                    <a:pt x="0" y="1"/>
                  </a:moveTo>
                  <a:lnTo>
                    <a:pt x="0" y="355"/>
                  </a:lnTo>
                  <a:lnTo>
                    <a:pt x="354" y="355"/>
                  </a:lnTo>
                  <a:lnTo>
                    <a:pt x="3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12"/>
            <p:cNvSpPr/>
            <p:nvPr/>
          </p:nvSpPr>
          <p:spPr>
            <a:xfrm>
              <a:off x="3423892" y="3119951"/>
              <a:ext cx="14693" cy="14610"/>
            </a:xfrm>
            <a:custGeom>
              <a:avLst/>
              <a:gdLst/>
              <a:ahLst/>
              <a:cxnLst/>
              <a:rect l="l" t="t" r="r" b="b"/>
              <a:pathLst>
                <a:path w="356" h="354" extrusionOk="0">
                  <a:moveTo>
                    <a:pt x="0" y="0"/>
                  </a:moveTo>
                  <a:lnTo>
                    <a:pt x="0" y="354"/>
                  </a:lnTo>
                  <a:lnTo>
                    <a:pt x="355" y="354"/>
                  </a:lnTo>
                  <a:lnTo>
                    <a:pt x="3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12"/>
            <p:cNvSpPr/>
            <p:nvPr/>
          </p:nvSpPr>
          <p:spPr>
            <a:xfrm>
              <a:off x="3423892" y="3280130"/>
              <a:ext cx="14693" cy="14652"/>
            </a:xfrm>
            <a:custGeom>
              <a:avLst/>
              <a:gdLst/>
              <a:ahLst/>
              <a:cxnLst/>
              <a:rect l="l" t="t" r="r" b="b"/>
              <a:pathLst>
                <a:path w="356" h="355" extrusionOk="0">
                  <a:moveTo>
                    <a:pt x="0" y="1"/>
                  </a:moveTo>
                  <a:lnTo>
                    <a:pt x="0" y="354"/>
                  </a:lnTo>
                  <a:lnTo>
                    <a:pt x="355" y="354"/>
                  </a:lnTo>
                  <a:lnTo>
                    <a:pt x="3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6" name="Google Shape;3836;p112"/>
          <p:cNvGrpSpPr/>
          <p:nvPr/>
        </p:nvGrpSpPr>
        <p:grpSpPr>
          <a:xfrm>
            <a:off x="2409373" y="3006988"/>
            <a:ext cx="437035" cy="371741"/>
            <a:chOff x="2409373" y="3006988"/>
            <a:chExt cx="437035" cy="371741"/>
          </a:xfrm>
        </p:grpSpPr>
        <p:sp>
          <p:nvSpPr>
            <p:cNvPr id="3837" name="Google Shape;3837;p112"/>
            <p:cNvSpPr/>
            <p:nvPr/>
          </p:nvSpPr>
          <p:spPr>
            <a:xfrm>
              <a:off x="2409373" y="3006988"/>
              <a:ext cx="437035" cy="371741"/>
            </a:xfrm>
            <a:custGeom>
              <a:avLst/>
              <a:gdLst/>
              <a:ahLst/>
              <a:cxnLst/>
              <a:rect l="l" t="t" r="r" b="b"/>
              <a:pathLst>
                <a:path w="10589" h="9007" extrusionOk="0">
                  <a:moveTo>
                    <a:pt x="5999" y="355"/>
                  </a:moveTo>
                  <a:lnTo>
                    <a:pt x="5999" y="2826"/>
                  </a:lnTo>
                  <a:cubicBezTo>
                    <a:pt x="5999" y="2922"/>
                    <a:pt x="5921" y="3000"/>
                    <a:pt x="5826" y="3000"/>
                  </a:cubicBezTo>
                  <a:lnTo>
                    <a:pt x="4763" y="3000"/>
                  </a:lnTo>
                  <a:cubicBezTo>
                    <a:pt x="4669" y="3000"/>
                    <a:pt x="4589" y="2922"/>
                    <a:pt x="4589" y="2826"/>
                  </a:cubicBezTo>
                  <a:lnTo>
                    <a:pt x="4589" y="355"/>
                  </a:lnTo>
                  <a:close/>
                  <a:moveTo>
                    <a:pt x="10061" y="2293"/>
                  </a:moveTo>
                  <a:cubicBezTo>
                    <a:pt x="10163" y="2293"/>
                    <a:pt x="10241" y="2377"/>
                    <a:pt x="10241" y="2473"/>
                  </a:cubicBezTo>
                  <a:lnTo>
                    <a:pt x="10241" y="8473"/>
                  </a:lnTo>
                  <a:cubicBezTo>
                    <a:pt x="10241" y="8574"/>
                    <a:pt x="10163" y="8652"/>
                    <a:pt x="10061" y="8652"/>
                  </a:cubicBezTo>
                  <a:lnTo>
                    <a:pt x="528" y="8652"/>
                  </a:lnTo>
                  <a:cubicBezTo>
                    <a:pt x="433" y="8652"/>
                    <a:pt x="355" y="8574"/>
                    <a:pt x="355" y="8473"/>
                  </a:cubicBezTo>
                  <a:lnTo>
                    <a:pt x="355" y="2473"/>
                  </a:lnTo>
                  <a:cubicBezTo>
                    <a:pt x="355" y="2377"/>
                    <a:pt x="433" y="2293"/>
                    <a:pt x="528" y="2293"/>
                  </a:cubicBezTo>
                  <a:lnTo>
                    <a:pt x="4236" y="2293"/>
                  </a:lnTo>
                  <a:lnTo>
                    <a:pt x="4236" y="2826"/>
                  </a:lnTo>
                  <a:cubicBezTo>
                    <a:pt x="4236" y="3119"/>
                    <a:pt x="4472" y="3355"/>
                    <a:pt x="4763" y="3355"/>
                  </a:cubicBezTo>
                  <a:lnTo>
                    <a:pt x="5826" y="3355"/>
                  </a:lnTo>
                  <a:cubicBezTo>
                    <a:pt x="6118" y="3355"/>
                    <a:pt x="6354" y="3119"/>
                    <a:pt x="6354" y="2826"/>
                  </a:cubicBezTo>
                  <a:lnTo>
                    <a:pt x="6354" y="2293"/>
                  </a:lnTo>
                  <a:close/>
                  <a:moveTo>
                    <a:pt x="4236" y="1"/>
                  </a:moveTo>
                  <a:lnTo>
                    <a:pt x="4236" y="1945"/>
                  </a:lnTo>
                  <a:lnTo>
                    <a:pt x="528" y="1945"/>
                  </a:lnTo>
                  <a:cubicBezTo>
                    <a:pt x="236" y="1945"/>
                    <a:pt x="0" y="2181"/>
                    <a:pt x="0" y="2473"/>
                  </a:cubicBezTo>
                  <a:lnTo>
                    <a:pt x="0" y="8473"/>
                  </a:lnTo>
                  <a:cubicBezTo>
                    <a:pt x="0" y="8764"/>
                    <a:pt x="236" y="9006"/>
                    <a:pt x="528" y="9006"/>
                  </a:cubicBezTo>
                  <a:lnTo>
                    <a:pt x="10061" y="9006"/>
                  </a:lnTo>
                  <a:cubicBezTo>
                    <a:pt x="10353" y="9006"/>
                    <a:pt x="10589" y="8764"/>
                    <a:pt x="10589" y="8473"/>
                  </a:cubicBezTo>
                  <a:lnTo>
                    <a:pt x="10589" y="2473"/>
                  </a:lnTo>
                  <a:cubicBezTo>
                    <a:pt x="10589" y="2181"/>
                    <a:pt x="10353" y="1945"/>
                    <a:pt x="10061" y="1945"/>
                  </a:cubicBezTo>
                  <a:lnTo>
                    <a:pt x="6354" y="1945"/>
                  </a:lnTo>
                  <a:lnTo>
                    <a:pt x="63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12"/>
            <p:cNvSpPr/>
            <p:nvPr/>
          </p:nvSpPr>
          <p:spPr>
            <a:xfrm>
              <a:off x="2438553" y="3145416"/>
              <a:ext cx="131040" cy="167649"/>
            </a:xfrm>
            <a:custGeom>
              <a:avLst/>
              <a:gdLst/>
              <a:ahLst/>
              <a:cxnLst/>
              <a:rect l="l" t="t" r="r" b="b"/>
              <a:pathLst>
                <a:path w="3175" h="4062" extrusionOk="0">
                  <a:moveTo>
                    <a:pt x="1583" y="1062"/>
                  </a:moveTo>
                  <a:cubicBezTo>
                    <a:pt x="1856" y="1062"/>
                    <a:pt x="2086" y="1266"/>
                    <a:pt x="2113" y="1541"/>
                  </a:cubicBezTo>
                  <a:cubicBezTo>
                    <a:pt x="2142" y="1821"/>
                    <a:pt x="1945" y="2073"/>
                    <a:pt x="1670" y="2119"/>
                  </a:cubicBezTo>
                  <a:cubicBezTo>
                    <a:pt x="1642" y="2119"/>
                    <a:pt x="1613" y="2114"/>
                    <a:pt x="1590" y="2114"/>
                  </a:cubicBezTo>
                  <a:cubicBezTo>
                    <a:pt x="1562" y="2114"/>
                    <a:pt x="1535" y="2119"/>
                    <a:pt x="1507" y="2119"/>
                  </a:cubicBezTo>
                  <a:cubicBezTo>
                    <a:pt x="1248" y="2080"/>
                    <a:pt x="1056" y="1855"/>
                    <a:pt x="1056" y="1596"/>
                  </a:cubicBezTo>
                  <a:cubicBezTo>
                    <a:pt x="1056" y="1315"/>
                    <a:pt x="1276" y="1079"/>
                    <a:pt x="1562" y="1062"/>
                  </a:cubicBezTo>
                  <a:cubicBezTo>
                    <a:pt x="1569" y="1062"/>
                    <a:pt x="1576" y="1062"/>
                    <a:pt x="1583" y="1062"/>
                  </a:cubicBezTo>
                  <a:close/>
                  <a:moveTo>
                    <a:pt x="2821" y="354"/>
                  </a:moveTo>
                  <a:lnTo>
                    <a:pt x="2821" y="2770"/>
                  </a:lnTo>
                  <a:cubicBezTo>
                    <a:pt x="2658" y="2540"/>
                    <a:pt x="2438" y="2355"/>
                    <a:pt x="2181" y="2236"/>
                  </a:cubicBezTo>
                  <a:cubicBezTo>
                    <a:pt x="2450" y="1989"/>
                    <a:pt x="2539" y="1608"/>
                    <a:pt x="2411" y="1264"/>
                  </a:cubicBezTo>
                  <a:cubicBezTo>
                    <a:pt x="2282" y="927"/>
                    <a:pt x="1950" y="703"/>
                    <a:pt x="1590" y="703"/>
                  </a:cubicBezTo>
                  <a:cubicBezTo>
                    <a:pt x="1225" y="703"/>
                    <a:pt x="895" y="927"/>
                    <a:pt x="765" y="1264"/>
                  </a:cubicBezTo>
                  <a:cubicBezTo>
                    <a:pt x="636" y="1608"/>
                    <a:pt x="726" y="1989"/>
                    <a:pt x="996" y="2236"/>
                  </a:cubicBezTo>
                  <a:cubicBezTo>
                    <a:pt x="737" y="2355"/>
                    <a:pt x="517" y="2540"/>
                    <a:pt x="355" y="2770"/>
                  </a:cubicBezTo>
                  <a:lnTo>
                    <a:pt x="355" y="354"/>
                  </a:lnTo>
                  <a:close/>
                  <a:moveTo>
                    <a:pt x="1670" y="2467"/>
                  </a:moveTo>
                  <a:cubicBezTo>
                    <a:pt x="2259" y="2506"/>
                    <a:pt x="2742" y="3034"/>
                    <a:pt x="2816" y="3708"/>
                  </a:cubicBezTo>
                  <a:lnTo>
                    <a:pt x="2472" y="3708"/>
                  </a:lnTo>
                  <a:lnTo>
                    <a:pt x="2472" y="3354"/>
                  </a:lnTo>
                  <a:lnTo>
                    <a:pt x="2119" y="3354"/>
                  </a:lnTo>
                  <a:lnTo>
                    <a:pt x="2119" y="3708"/>
                  </a:lnTo>
                  <a:lnTo>
                    <a:pt x="1056" y="3708"/>
                  </a:lnTo>
                  <a:lnTo>
                    <a:pt x="1056" y="3354"/>
                  </a:lnTo>
                  <a:lnTo>
                    <a:pt x="703" y="3354"/>
                  </a:lnTo>
                  <a:lnTo>
                    <a:pt x="703" y="3708"/>
                  </a:lnTo>
                  <a:lnTo>
                    <a:pt x="361" y="3708"/>
                  </a:lnTo>
                  <a:cubicBezTo>
                    <a:pt x="434" y="3034"/>
                    <a:pt x="916" y="2506"/>
                    <a:pt x="1507" y="2467"/>
                  </a:cubicBezTo>
                  <a:cubicBezTo>
                    <a:pt x="1535" y="2467"/>
                    <a:pt x="1557" y="2472"/>
                    <a:pt x="1590" y="2472"/>
                  </a:cubicBezTo>
                  <a:cubicBezTo>
                    <a:pt x="1619" y="2472"/>
                    <a:pt x="1642" y="2467"/>
                    <a:pt x="1670" y="2467"/>
                  </a:cubicBezTo>
                  <a:close/>
                  <a:moveTo>
                    <a:pt x="355" y="1"/>
                  </a:moveTo>
                  <a:cubicBezTo>
                    <a:pt x="159" y="1"/>
                    <a:pt x="1" y="159"/>
                    <a:pt x="1" y="354"/>
                  </a:cubicBezTo>
                  <a:lnTo>
                    <a:pt x="1" y="4062"/>
                  </a:lnTo>
                  <a:lnTo>
                    <a:pt x="3174" y="4062"/>
                  </a:lnTo>
                  <a:lnTo>
                    <a:pt x="3174" y="354"/>
                  </a:lnTo>
                  <a:cubicBezTo>
                    <a:pt x="3174" y="159"/>
                    <a:pt x="3018" y="1"/>
                    <a:pt x="2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12"/>
            <p:cNvSpPr/>
            <p:nvPr/>
          </p:nvSpPr>
          <p:spPr>
            <a:xfrm>
              <a:off x="2453204" y="3327675"/>
              <a:ext cx="101819" cy="14610"/>
            </a:xfrm>
            <a:custGeom>
              <a:avLst/>
              <a:gdLst/>
              <a:ahLst/>
              <a:cxnLst/>
              <a:rect l="l" t="t" r="r" b="b"/>
              <a:pathLst>
                <a:path w="2467" h="354" extrusionOk="0">
                  <a:moveTo>
                    <a:pt x="0" y="0"/>
                  </a:moveTo>
                  <a:lnTo>
                    <a:pt x="0" y="353"/>
                  </a:lnTo>
                  <a:lnTo>
                    <a:pt x="2466" y="353"/>
                  </a:lnTo>
                  <a:lnTo>
                    <a:pt x="24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12"/>
            <p:cNvSpPr/>
            <p:nvPr/>
          </p:nvSpPr>
          <p:spPr>
            <a:xfrm>
              <a:off x="2605954" y="3167249"/>
              <a:ext cx="211480" cy="43831"/>
            </a:xfrm>
            <a:custGeom>
              <a:avLst/>
              <a:gdLst/>
              <a:ahLst/>
              <a:cxnLst/>
              <a:rect l="l" t="t" r="r" b="b"/>
              <a:pathLst>
                <a:path w="5124" h="1062" extrusionOk="0">
                  <a:moveTo>
                    <a:pt x="4770" y="354"/>
                  </a:moveTo>
                  <a:lnTo>
                    <a:pt x="4770" y="708"/>
                  </a:lnTo>
                  <a:lnTo>
                    <a:pt x="355" y="708"/>
                  </a:lnTo>
                  <a:lnTo>
                    <a:pt x="355" y="354"/>
                  </a:lnTo>
                  <a:close/>
                  <a:moveTo>
                    <a:pt x="355" y="0"/>
                  </a:moveTo>
                  <a:cubicBezTo>
                    <a:pt x="163" y="0"/>
                    <a:pt x="0" y="157"/>
                    <a:pt x="0" y="354"/>
                  </a:cubicBezTo>
                  <a:lnTo>
                    <a:pt x="0" y="708"/>
                  </a:lnTo>
                  <a:cubicBezTo>
                    <a:pt x="0" y="904"/>
                    <a:pt x="163" y="1061"/>
                    <a:pt x="355" y="1061"/>
                  </a:cubicBezTo>
                  <a:lnTo>
                    <a:pt x="4770" y="1061"/>
                  </a:lnTo>
                  <a:cubicBezTo>
                    <a:pt x="4967" y="1061"/>
                    <a:pt x="5123" y="904"/>
                    <a:pt x="5123" y="708"/>
                  </a:cubicBezTo>
                  <a:lnTo>
                    <a:pt x="5123" y="354"/>
                  </a:lnTo>
                  <a:cubicBezTo>
                    <a:pt x="5123" y="157"/>
                    <a:pt x="4967" y="0"/>
                    <a:pt x="4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12"/>
            <p:cNvSpPr/>
            <p:nvPr/>
          </p:nvSpPr>
          <p:spPr>
            <a:xfrm>
              <a:off x="2605954" y="3225650"/>
              <a:ext cx="211480" cy="43625"/>
            </a:xfrm>
            <a:custGeom>
              <a:avLst/>
              <a:gdLst/>
              <a:ahLst/>
              <a:cxnLst/>
              <a:rect l="l" t="t" r="r" b="b"/>
              <a:pathLst>
                <a:path w="5124" h="1057" extrusionOk="0">
                  <a:moveTo>
                    <a:pt x="4770" y="354"/>
                  </a:moveTo>
                  <a:lnTo>
                    <a:pt x="4770" y="702"/>
                  </a:lnTo>
                  <a:lnTo>
                    <a:pt x="355" y="702"/>
                  </a:lnTo>
                  <a:lnTo>
                    <a:pt x="355" y="354"/>
                  </a:lnTo>
                  <a:close/>
                  <a:moveTo>
                    <a:pt x="355" y="1"/>
                  </a:moveTo>
                  <a:cubicBezTo>
                    <a:pt x="163" y="1"/>
                    <a:pt x="0" y="157"/>
                    <a:pt x="0" y="354"/>
                  </a:cubicBezTo>
                  <a:lnTo>
                    <a:pt x="0" y="702"/>
                  </a:lnTo>
                  <a:cubicBezTo>
                    <a:pt x="0" y="899"/>
                    <a:pt x="163" y="1057"/>
                    <a:pt x="355" y="1057"/>
                  </a:cubicBezTo>
                  <a:lnTo>
                    <a:pt x="4770" y="1057"/>
                  </a:lnTo>
                  <a:cubicBezTo>
                    <a:pt x="4967" y="1057"/>
                    <a:pt x="5123" y="899"/>
                    <a:pt x="5123" y="702"/>
                  </a:cubicBezTo>
                  <a:lnTo>
                    <a:pt x="5123" y="354"/>
                  </a:lnTo>
                  <a:cubicBezTo>
                    <a:pt x="5123" y="157"/>
                    <a:pt x="4967" y="1"/>
                    <a:pt x="47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12"/>
            <p:cNvSpPr/>
            <p:nvPr/>
          </p:nvSpPr>
          <p:spPr>
            <a:xfrm>
              <a:off x="2620564" y="3283803"/>
              <a:ext cx="182301" cy="14693"/>
            </a:xfrm>
            <a:custGeom>
              <a:avLst/>
              <a:gdLst/>
              <a:ahLst/>
              <a:cxnLst/>
              <a:rect l="l" t="t" r="r" b="b"/>
              <a:pathLst>
                <a:path w="4417" h="356" extrusionOk="0">
                  <a:moveTo>
                    <a:pt x="1" y="1"/>
                  </a:moveTo>
                  <a:lnTo>
                    <a:pt x="1" y="355"/>
                  </a:lnTo>
                  <a:lnTo>
                    <a:pt x="4416" y="355"/>
                  </a:lnTo>
                  <a:lnTo>
                    <a:pt x="4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12"/>
            <p:cNvSpPr/>
            <p:nvPr/>
          </p:nvSpPr>
          <p:spPr>
            <a:xfrm>
              <a:off x="2610370" y="3033403"/>
              <a:ext cx="35288" cy="35123"/>
            </a:xfrm>
            <a:custGeom>
              <a:avLst/>
              <a:gdLst/>
              <a:ahLst/>
              <a:cxnLst/>
              <a:rect l="l" t="t" r="r" b="b"/>
              <a:pathLst>
                <a:path w="855" h="851" extrusionOk="0">
                  <a:moveTo>
                    <a:pt x="427" y="356"/>
                  </a:moveTo>
                  <a:cubicBezTo>
                    <a:pt x="466" y="356"/>
                    <a:pt x="500" y="384"/>
                    <a:pt x="500" y="428"/>
                  </a:cubicBezTo>
                  <a:cubicBezTo>
                    <a:pt x="500" y="467"/>
                    <a:pt x="466" y="501"/>
                    <a:pt x="427" y="501"/>
                  </a:cubicBezTo>
                  <a:cubicBezTo>
                    <a:pt x="388" y="501"/>
                    <a:pt x="354" y="467"/>
                    <a:pt x="354" y="428"/>
                  </a:cubicBezTo>
                  <a:cubicBezTo>
                    <a:pt x="354" y="384"/>
                    <a:pt x="388" y="356"/>
                    <a:pt x="427" y="356"/>
                  </a:cubicBezTo>
                  <a:close/>
                  <a:moveTo>
                    <a:pt x="427" y="1"/>
                  </a:moveTo>
                  <a:cubicBezTo>
                    <a:pt x="191" y="1"/>
                    <a:pt x="1" y="192"/>
                    <a:pt x="1" y="428"/>
                  </a:cubicBezTo>
                  <a:cubicBezTo>
                    <a:pt x="1" y="659"/>
                    <a:pt x="191" y="850"/>
                    <a:pt x="427" y="850"/>
                  </a:cubicBezTo>
                  <a:cubicBezTo>
                    <a:pt x="663" y="850"/>
                    <a:pt x="854" y="659"/>
                    <a:pt x="854" y="428"/>
                  </a:cubicBezTo>
                  <a:cubicBezTo>
                    <a:pt x="854" y="192"/>
                    <a:pt x="663" y="1"/>
                    <a:pt x="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4" name="Google Shape;3844;p112"/>
          <p:cNvGrpSpPr/>
          <p:nvPr/>
        </p:nvGrpSpPr>
        <p:grpSpPr>
          <a:xfrm>
            <a:off x="4841396" y="2190412"/>
            <a:ext cx="305169" cy="435012"/>
            <a:chOff x="4841396" y="2190412"/>
            <a:chExt cx="305169" cy="435012"/>
          </a:xfrm>
        </p:grpSpPr>
        <p:sp>
          <p:nvSpPr>
            <p:cNvPr id="3845" name="Google Shape;3845;p112"/>
            <p:cNvSpPr/>
            <p:nvPr/>
          </p:nvSpPr>
          <p:spPr>
            <a:xfrm>
              <a:off x="4841396" y="2190412"/>
              <a:ext cx="305169" cy="435012"/>
            </a:xfrm>
            <a:custGeom>
              <a:avLst/>
              <a:gdLst/>
              <a:ahLst/>
              <a:cxnLst/>
              <a:rect l="l" t="t" r="r" b="b"/>
              <a:pathLst>
                <a:path w="7394" h="10540" extrusionOk="0">
                  <a:moveTo>
                    <a:pt x="3691" y="355"/>
                  </a:moveTo>
                  <a:cubicBezTo>
                    <a:pt x="3871" y="355"/>
                    <a:pt x="4018" y="499"/>
                    <a:pt x="4018" y="675"/>
                  </a:cubicBezTo>
                  <a:lnTo>
                    <a:pt x="4018" y="856"/>
                  </a:lnTo>
                  <a:lnTo>
                    <a:pt x="4921" y="856"/>
                  </a:lnTo>
                  <a:lnTo>
                    <a:pt x="4921" y="1737"/>
                  </a:lnTo>
                  <a:cubicBezTo>
                    <a:pt x="4921" y="1833"/>
                    <a:pt x="4843" y="1911"/>
                    <a:pt x="4747" y="1911"/>
                  </a:cubicBezTo>
                  <a:lnTo>
                    <a:pt x="2629" y="1911"/>
                  </a:lnTo>
                  <a:cubicBezTo>
                    <a:pt x="2528" y="1911"/>
                    <a:pt x="2450" y="1833"/>
                    <a:pt x="2450" y="1737"/>
                  </a:cubicBezTo>
                  <a:lnTo>
                    <a:pt x="2450" y="856"/>
                  </a:lnTo>
                  <a:lnTo>
                    <a:pt x="3378" y="856"/>
                  </a:lnTo>
                  <a:lnTo>
                    <a:pt x="3378" y="687"/>
                  </a:lnTo>
                  <a:cubicBezTo>
                    <a:pt x="3378" y="513"/>
                    <a:pt x="3512" y="361"/>
                    <a:pt x="3681" y="356"/>
                  </a:cubicBezTo>
                  <a:cubicBezTo>
                    <a:pt x="3684" y="355"/>
                    <a:pt x="3688" y="355"/>
                    <a:pt x="3691" y="355"/>
                  </a:cubicBezTo>
                  <a:close/>
                  <a:moveTo>
                    <a:pt x="7039" y="1558"/>
                  </a:moveTo>
                  <a:lnTo>
                    <a:pt x="7039" y="10187"/>
                  </a:lnTo>
                  <a:lnTo>
                    <a:pt x="332" y="10187"/>
                  </a:lnTo>
                  <a:lnTo>
                    <a:pt x="332" y="1558"/>
                  </a:lnTo>
                  <a:lnTo>
                    <a:pt x="2097" y="1558"/>
                  </a:lnTo>
                  <a:lnTo>
                    <a:pt x="2097" y="1737"/>
                  </a:lnTo>
                  <a:cubicBezTo>
                    <a:pt x="2097" y="2030"/>
                    <a:pt x="2333" y="2266"/>
                    <a:pt x="2624" y="2266"/>
                  </a:cubicBezTo>
                  <a:lnTo>
                    <a:pt x="4747" y="2266"/>
                  </a:lnTo>
                  <a:cubicBezTo>
                    <a:pt x="5040" y="2266"/>
                    <a:pt x="5276" y="2030"/>
                    <a:pt x="5276" y="1737"/>
                  </a:cubicBezTo>
                  <a:lnTo>
                    <a:pt x="5276" y="1558"/>
                  </a:lnTo>
                  <a:close/>
                  <a:moveTo>
                    <a:pt x="3686" y="1"/>
                  </a:moveTo>
                  <a:cubicBezTo>
                    <a:pt x="3383" y="1"/>
                    <a:pt x="3113" y="203"/>
                    <a:pt x="3034" y="501"/>
                  </a:cubicBezTo>
                  <a:lnTo>
                    <a:pt x="2450" y="501"/>
                  </a:lnTo>
                  <a:cubicBezTo>
                    <a:pt x="2253" y="501"/>
                    <a:pt x="2097" y="659"/>
                    <a:pt x="2097" y="856"/>
                  </a:cubicBezTo>
                  <a:lnTo>
                    <a:pt x="2097" y="1209"/>
                  </a:lnTo>
                  <a:lnTo>
                    <a:pt x="0" y="1209"/>
                  </a:lnTo>
                  <a:lnTo>
                    <a:pt x="0" y="10540"/>
                  </a:lnTo>
                  <a:lnTo>
                    <a:pt x="7394" y="10540"/>
                  </a:lnTo>
                  <a:lnTo>
                    <a:pt x="7394" y="1209"/>
                  </a:lnTo>
                  <a:lnTo>
                    <a:pt x="5276" y="1209"/>
                  </a:lnTo>
                  <a:lnTo>
                    <a:pt x="5276" y="856"/>
                  </a:lnTo>
                  <a:cubicBezTo>
                    <a:pt x="5276" y="659"/>
                    <a:pt x="5118" y="501"/>
                    <a:pt x="4921" y="501"/>
                  </a:cubicBezTo>
                  <a:lnTo>
                    <a:pt x="4338" y="501"/>
                  </a:lnTo>
                  <a:cubicBezTo>
                    <a:pt x="4259" y="203"/>
                    <a:pt x="3995" y="1"/>
                    <a:pt x="3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12"/>
            <p:cNvSpPr/>
            <p:nvPr/>
          </p:nvSpPr>
          <p:spPr>
            <a:xfrm>
              <a:off x="4957124" y="2240269"/>
              <a:ext cx="72846" cy="14487"/>
            </a:xfrm>
            <a:custGeom>
              <a:avLst/>
              <a:gdLst/>
              <a:ahLst/>
              <a:cxnLst/>
              <a:rect l="l" t="t" r="r" b="b"/>
              <a:pathLst>
                <a:path w="1765" h="351" extrusionOk="0">
                  <a:moveTo>
                    <a:pt x="1" y="1"/>
                  </a:moveTo>
                  <a:lnTo>
                    <a:pt x="1" y="350"/>
                  </a:lnTo>
                  <a:lnTo>
                    <a:pt x="1764" y="350"/>
                  </a:lnTo>
                  <a:lnTo>
                    <a:pt x="17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12"/>
            <p:cNvSpPr/>
            <p:nvPr/>
          </p:nvSpPr>
          <p:spPr>
            <a:xfrm>
              <a:off x="4901489" y="2307543"/>
              <a:ext cx="75818" cy="59143"/>
            </a:xfrm>
            <a:custGeom>
              <a:avLst/>
              <a:gdLst/>
              <a:ahLst/>
              <a:cxnLst/>
              <a:rect l="l" t="t" r="r" b="b"/>
              <a:pathLst>
                <a:path w="1837" h="1433" extrusionOk="0">
                  <a:moveTo>
                    <a:pt x="1590" y="1"/>
                  </a:moveTo>
                  <a:lnTo>
                    <a:pt x="657" y="932"/>
                  </a:lnTo>
                  <a:lnTo>
                    <a:pt x="253" y="528"/>
                  </a:lnTo>
                  <a:lnTo>
                    <a:pt x="0" y="776"/>
                  </a:lnTo>
                  <a:lnTo>
                    <a:pt x="657" y="1433"/>
                  </a:lnTo>
                  <a:lnTo>
                    <a:pt x="1837" y="248"/>
                  </a:lnTo>
                  <a:lnTo>
                    <a:pt x="15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12"/>
            <p:cNvSpPr/>
            <p:nvPr/>
          </p:nvSpPr>
          <p:spPr>
            <a:xfrm>
              <a:off x="4885228" y="2326776"/>
              <a:ext cx="65665" cy="58235"/>
            </a:xfrm>
            <a:custGeom>
              <a:avLst/>
              <a:gdLst/>
              <a:ahLst/>
              <a:cxnLst/>
              <a:rect l="l" t="t" r="r" b="b"/>
              <a:pathLst>
                <a:path w="1591" h="1411" extrusionOk="0">
                  <a:moveTo>
                    <a:pt x="1" y="0"/>
                  </a:moveTo>
                  <a:lnTo>
                    <a:pt x="1" y="1410"/>
                  </a:lnTo>
                  <a:lnTo>
                    <a:pt x="1590" y="1410"/>
                  </a:lnTo>
                  <a:lnTo>
                    <a:pt x="1590" y="1057"/>
                  </a:lnTo>
                  <a:lnTo>
                    <a:pt x="354" y="1057"/>
                  </a:lnTo>
                  <a:lnTo>
                    <a:pt x="3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12"/>
            <p:cNvSpPr/>
            <p:nvPr/>
          </p:nvSpPr>
          <p:spPr>
            <a:xfrm>
              <a:off x="4978875" y="2370401"/>
              <a:ext cx="116677" cy="14610"/>
            </a:xfrm>
            <a:custGeom>
              <a:avLst/>
              <a:gdLst/>
              <a:ahLst/>
              <a:cxnLst/>
              <a:rect l="l" t="t" r="r" b="b"/>
              <a:pathLst>
                <a:path w="2827" h="354" extrusionOk="0">
                  <a:moveTo>
                    <a:pt x="1" y="0"/>
                  </a:moveTo>
                  <a:lnTo>
                    <a:pt x="1" y="353"/>
                  </a:lnTo>
                  <a:lnTo>
                    <a:pt x="2827" y="353"/>
                  </a:lnTo>
                  <a:lnTo>
                    <a:pt x="28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12"/>
            <p:cNvSpPr/>
            <p:nvPr/>
          </p:nvSpPr>
          <p:spPr>
            <a:xfrm>
              <a:off x="4901489" y="2409321"/>
              <a:ext cx="75818" cy="59143"/>
            </a:xfrm>
            <a:custGeom>
              <a:avLst/>
              <a:gdLst/>
              <a:ahLst/>
              <a:cxnLst/>
              <a:rect l="l" t="t" r="r" b="b"/>
              <a:pathLst>
                <a:path w="1837" h="1433" extrusionOk="0">
                  <a:moveTo>
                    <a:pt x="1590" y="1"/>
                  </a:moveTo>
                  <a:lnTo>
                    <a:pt x="657" y="932"/>
                  </a:lnTo>
                  <a:lnTo>
                    <a:pt x="253" y="528"/>
                  </a:lnTo>
                  <a:lnTo>
                    <a:pt x="0" y="781"/>
                  </a:lnTo>
                  <a:lnTo>
                    <a:pt x="657" y="1433"/>
                  </a:lnTo>
                  <a:lnTo>
                    <a:pt x="1837" y="247"/>
                  </a:lnTo>
                  <a:lnTo>
                    <a:pt x="15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12"/>
            <p:cNvSpPr/>
            <p:nvPr/>
          </p:nvSpPr>
          <p:spPr>
            <a:xfrm>
              <a:off x="4885228" y="2428802"/>
              <a:ext cx="65665" cy="58235"/>
            </a:xfrm>
            <a:custGeom>
              <a:avLst/>
              <a:gdLst/>
              <a:ahLst/>
              <a:cxnLst/>
              <a:rect l="l" t="t" r="r" b="b"/>
              <a:pathLst>
                <a:path w="1591" h="1411" extrusionOk="0">
                  <a:moveTo>
                    <a:pt x="1" y="1"/>
                  </a:moveTo>
                  <a:lnTo>
                    <a:pt x="1" y="1411"/>
                  </a:lnTo>
                  <a:lnTo>
                    <a:pt x="1590" y="1411"/>
                  </a:lnTo>
                  <a:lnTo>
                    <a:pt x="1590" y="1056"/>
                  </a:lnTo>
                  <a:lnTo>
                    <a:pt x="354" y="1056"/>
                  </a:lnTo>
                  <a:lnTo>
                    <a:pt x="3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12"/>
            <p:cNvSpPr/>
            <p:nvPr/>
          </p:nvSpPr>
          <p:spPr>
            <a:xfrm>
              <a:off x="4978875" y="2472385"/>
              <a:ext cx="116677" cy="14652"/>
            </a:xfrm>
            <a:custGeom>
              <a:avLst/>
              <a:gdLst/>
              <a:ahLst/>
              <a:cxnLst/>
              <a:rect l="l" t="t" r="r" b="b"/>
              <a:pathLst>
                <a:path w="2827" h="355" extrusionOk="0">
                  <a:moveTo>
                    <a:pt x="1" y="0"/>
                  </a:moveTo>
                  <a:lnTo>
                    <a:pt x="1" y="355"/>
                  </a:lnTo>
                  <a:lnTo>
                    <a:pt x="2827" y="355"/>
                  </a:lnTo>
                  <a:lnTo>
                    <a:pt x="28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12"/>
            <p:cNvSpPr/>
            <p:nvPr/>
          </p:nvSpPr>
          <p:spPr>
            <a:xfrm>
              <a:off x="4901489" y="2511099"/>
              <a:ext cx="75818" cy="59143"/>
            </a:xfrm>
            <a:custGeom>
              <a:avLst/>
              <a:gdLst/>
              <a:ahLst/>
              <a:cxnLst/>
              <a:rect l="l" t="t" r="r" b="b"/>
              <a:pathLst>
                <a:path w="1837" h="1433" extrusionOk="0">
                  <a:moveTo>
                    <a:pt x="1590" y="1"/>
                  </a:moveTo>
                  <a:lnTo>
                    <a:pt x="657" y="934"/>
                  </a:lnTo>
                  <a:lnTo>
                    <a:pt x="253" y="529"/>
                  </a:lnTo>
                  <a:lnTo>
                    <a:pt x="0" y="781"/>
                  </a:lnTo>
                  <a:lnTo>
                    <a:pt x="657" y="1432"/>
                  </a:lnTo>
                  <a:lnTo>
                    <a:pt x="1837" y="253"/>
                  </a:lnTo>
                  <a:lnTo>
                    <a:pt x="15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12"/>
            <p:cNvSpPr/>
            <p:nvPr/>
          </p:nvSpPr>
          <p:spPr>
            <a:xfrm>
              <a:off x="4885228" y="2530786"/>
              <a:ext cx="65665" cy="58277"/>
            </a:xfrm>
            <a:custGeom>
              <a:avLst/>
              <a:gdLst/>
              <a:ahLst/>
              <a:cxnLst/>
              <a:rect l="l" t="t" r="r" b="b"/>
              <a:pathLst>
                <a:path w="1591" h="1412" extrusionOk="0">
                  <a:moveTo>
                    <a:pt x="1" y="1"/>
                  </a:moveTo>
                  <a:lnTo>
                    <a:pt x="1" y="1411"/>
                  </a:lnTo>
                  <a:lnTo>
                    <a:pt x="1590" y="1411"/>
                  </a:lnTo>
                  <a:lnTo>
                    <a:pt x="1590" y="1056"/>
                  </a:lnTo>
                  <a:lnTo>
                    <a:pt x="354" y="1056"/>
                  </a:lnTo>
                  <a:lnTo>
                    <a:pt x="3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12"/>
            <p:cNvSpPr/>
            <p:nvPr/>
          </p:nvSpPr>
          <p:spPr>
            <a:xfrm>
              <a:off x="4971694" y="2574370"/>
              <a:ext cx="123859" cy="14693"/>
            </a:xfrm>
            <a:custGeom>
              <a:avLst/>
              <a:gdLst/>
              <a:ahLst/>
              <a:cxnLst/>
              <a:rect l="l" t="t" r="r" b="b"/>
              <a:pathLst>
                <a:path w="3001" h="356" extrusionOk="0">
                  <a:moveTo>
                    <a:pt x="1" y="0"/>
                  </a:moveTo>
                  <a:lnTo>
                    <a:pt x="1" y="355"/>
                  </a:lnTo>
                  <a:lnTo>
                    <a:pt x="3001" y="355"/>
                  </a:lnTo>
                  <a:lnTo>
                    <a:pt x="3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6" name="Google Shape;3856;p112"/>
          <p:cNvGrpSpPr/>
          <p:nvPr/>
        </p:nvGrpSpPr>
        <p:grpSpPr>
          <a:xfrm>
            <a:off x="4001171" y="2217569"/>
            <a:ext cx="408144" cy="380780"/>
            <a:chOff x="4001171" y="2217569"/>
            <a:chExt cx="408144" cy="380780"/>
          </a:xfrm>
        </p:grpSpPr>
        <p:sp>
          <p:nvSpPr>
            <p:cNvPr id="3857" name="Google Shape;3857;p112"/>
            <p:cNvSpPr/>
            <p:nvPr/>
          </p:nvSpPr>
          <p:spPr>
            <a:xfrm>
              <a:off x="4001171" y="2228506"/>
              <a:ext cx="291508" cy="349867"/>
            </a:xfrm>
            <a:custGeom>
              <a:avLst/>
              <a:gdLst/>
              <a:ahLst/>
              <a:cxnLst/>
              <a:rect l="l" t="t" r="r" b="b"/>
              <a:pathLst>
                <a:path w="7063" h="8477" extrusionOk="0">
                  <a:moveTo>
                    <a:pt x="709" y="1061"/>
                  </a:moveTo>
                  <a:lnTo>
                    <a:pt x="709" y="1235"/>
                  </a:lnTo>
                  <a:lnTo>
                    <a:pt x="355" y="1235"/>
                  </a:lnTo>
                  <a:lnTo>
                    <a:pt x="355" y="1061"/>
                  </a:lnTo>
                  <a:close/>
                  <a:moveTo>
                    <a:pt x="709" y="2297"/>
                  </a:moveTo>
                  <a:lnTo>
                    <a:pt x="709" y="2471"/>
                  </a:lnTo>
                  <a:lnTo>
                    <a:pt x="355" y="2471"/>
                  </a:lnTo>
                  <a:lnTo>
                    <a:pt x="355" y="2297"/>
                  </a:lnTo>
                  <a:close/>
                  <a:moveTo>
                    <a:pt x="709" y="3534"/>
                  </a:moveTo>
                  <a:lnTo>
                    <a:pt x="709" y="3708"/>
                  </a:lnTo>
                  <a:lnTo>
                    <a:pt x="355" y="3708"/>
                  </a:lnTo>
                  <a:lnTo>
                    <a:pt x="355" y="3534"/>
                  </a:lnTo>
                  <a:close/>
                  <a:moveTo>
                    <a:pt x="709" y="4769"/>
                  </a:moveTo>
                  <a:lnTo>
                    <a:pt x="709" y="4943"/>
                  </a:lnTo>
                  <a:lnTo>
                    <a:pt x="355" y="4943"/>
                  </a:lnTo>
                  <a:lnTo>
                    <a:pt x="355" y="4769"/>
                  </a:lnTo>
                  <a:close/>
                  <a:moveTo>
                    <a:pt x="709" y="6005"/>
                  </a:moveTo>
                  <a:lnTo>
                    <a:pt x="709" y="6179"/>
                  </a:lnTo>
                  <a:lnTo>
                    <a:pt x="355" y="6179"/>
                  </a:lnTo>
                  <a:lnTo>
                    <a:pt x="355" y="6005"/>
                  </a:lnTo>
                  <a:close/>
                  <a:moveTo>
                    <a:pt x="709" y="7241"/>
                  </a:moveTo>
                  <a:lnTo>
                    <a:pt x="709" y="7415"/>
                  </a:lnTo>
                  <a:lnTo>
                    <a:pt x="355" y="7415"/>
                  </a:lnTo>
                  <a:lnTo>
                    <a:pt x="355" y="7241"/>
                  </a:lnTo>
                  <a:close/>
                  <a:moveTo>
                    <a:pt x="4945" y="353"/>
                  </a:moveTo>
                  <a:lnTo>
                    <a:pt x="4945" y="8123"/>
                  </a:lnTo>
                  <a:lnTo>
                    <a:pt x="889" y="8123"/>
                  </a:lnTo>
                  <a:lnTo>
                    <a:pt x="889" y="7768"/>
                  </a:lnTo>
                  <a:lnTo>
                    <a:pt x="1063" y="7768"/>
                  </a:lnTo>
                  <a:lnTo>
                    <a:pt x="1063" y="6887"/>
                  </a:lnTo>
                  <a:lnTo>
                    <a:pt x="889" y="6887"/>
                  </a:lnTo>
                  <a:lnTo>
                    <a:pt x="889" y="6533"/>
                  </a:lnTo>
                  <a:lnTo>
                    <a:pt x="1063" y="6533"/>
                  </a:lnTo>
                  <a:lnTo>
                    <a:pt x="1063" y="5650"/>
                  </a:lnTo>
                  <a:lnTo>
                    <a:pt x="889" y="5650"/>
                  </a:lnTo>
                  <a:lnTo>
                    <a:pt x="889" y="5297"/>
                  </a:lnTo>
                  <a:lnTo>
                    <a:pt x="1063" y="5297"/>
                  </a:lnTo>
                  <a:lnTo>
                    <a:pt x="1063" y="4415"/>
                  </a:lnTo>
                  <a:lnTo>
                    <a:pt x="889" y="4415"/>
                  </a:lnTo>
                  <a:lnTo>
                    <a:pt x="889" y="4061"/>
                  </a:lnTo>
                  <a:lnTo>
                    <a:pt x="1063" y="4061"/>
                  </a:lnTo>
                  <a:lnTo>
                    <a:pt x="1063" y="3179"/>
                  </a:lnTo>
                  <a:lnTo>
                    <a:pt x="889" y="3179"/>
                  </a:lnTo>
                  <a:lnTo>
                    <a:pt x="889" y="2826"/>
                  </a:lnTo>
                  <a:lnTo>
                    <a:pt x="1063" y="2826"/>
                  </a:lnTo>
                  <a:lnTo>
                    <a:pt x="1063" y="1943"/>
                  </a:lnTo>
                  <a:lnTo>
                    <a:pt x="889" y="1943"/>
                  </a:lnTo>
                  <a:lnTo>
                    <a:pt x="889" y="1590"/>
                  </a:lnTo>
                  <a:lnTo>
                    <a:pt x="1063" y="1590"/>
                  </a:lnTo>
                  <a:lnTo>
                    <a:pt x="1063" y="708"/>
                  </a:lnTo>
                  <a:lnTo>
                    <a:pt x="889" y="708"/>
                  </a:lnTo>
                  <a:lnTo>
                    <a:pt x="889" y="353"/>
                  </a:lnTo>
                  <a:close/>
                  <a:moveTo>
                    <a:pt x="5652" y="353"/>
                  </a:moveTo>
                  <a:lnTo>
                    <a:pt x="5652" y="8123"/>
                  </a:lnTo>
                  <a:lnTo>
                    <a:pt x="5299" y="8123"/>
                  </a:lnTo>
                  <a:lnTo>
                    <a:pt x="5299" y="353"/>
                  </a:lnTo>
                  <a:close/>
                  <a:moveTo>
                    <a:pt x="6181" y="353"/>
                  </a:moveTo>
                  <a:cubicBezTo>
                    <a:pt x="6472" y="353"/>
                    <a:pt x="6715" y="589"/>
                    <a:pt x="6715" y="882"/>
                  </a:cubicBezTo>
                  <a:lnTo>
                    <a:pt x="6715" y="7768"/>
                  </a:lnTo>
                  <a:cubicBezTo>
                    <a:pt x="6715" y="7853"/>
                    <a:pt x="6715" y="8123"/>
                    <a:pt x="6181" y="8123"/>
                  </a:cubicBezTo>
                  <a:lnTo>
                    <a:pt x="6007" y="8123"/>
                  </a:lnTo>
                  <a:lnTo>
                    <a:pt x="6007" y="353"/>
                  </a:lnTo>
                  <a:close/>
                  <a:moveTo>
                    <a:pt x="535" y="0"/>
                  </a:moveTo>
                  <a:lnTo>
                    <a:pt x="535" y="708"/>
                  </a:lnTo>
                  <a:lnTo>
                    <a:pt x="1" y="708"/>
                  </a:lnTo>
                  <a:lnTo>
                    <a:pt x="1" y="1590"/>
                  </a:lnTo>
                  <a:lnTo>
                    <a:pt x="535" y="1590"/>
                  </a:lnTo>
                  <a:lnTo>
                    <a:pt x="535" y="1943"/>
                  </a:lnTo>
                  <a:lnTo>
                    <a:pt x="1" y="1943"/>
                  </a:lnTo>
                  <a:lnTo>
                    <a:pt x="1" y="2826"/>
                  </a:lnTo>
                  <a:lnTo>
                    <a:pt x="535" y="2826"/>
                  </a:lnTo>
                  <a:lnTo>
                    <a:pt x="535" y="3179"/>
                  </a:lnTo>
                  <a:lnTo>
                    <a:pt x="1" y="3179"/>
                  </a:lnTo>
                  <a:lnTo>
                    <a:pt x="1" y="4061"/>
                  </a:lnTo>
                  <a:lnTo>
                    <a:pt x="535" y="4061"/>
                  </a:lnTo>
                  <a:lnTo>
                    <a:pt x="535" y="4415"/>
                  </a:lnTo>
                  <a:lnTo>
                    <a:pt x="1" y="4415"/>
                  </a:lnTo>
                  <a:lnTo>
                    <a:pt x="1" y="5297"/>
                  </a:lnTo>
                  <a:lnTo>
                    <a:pt x="535" y="5297"/>
                  </a:lnTo>
                  <a:lnTo>
                    <a:pt x="535" y="5650"/>
                  </a:lnTo>
                  <a:lnTo>
                    <a:pt x="1" y="5650"/>
                  </a:lnTo>
                  <a:lnTo>
                    <a:pt x="1" y="6533"/>
                  </a:lnTo>
                  <a:lnTo>
                    <a:pt x="535" y="6533"/>
                  </a:lnTo>
                  <a:lnTo>
                    <a:pt x="535" y="6887"/>
                  </a:lnTo>
                  <a:lnTo>
                    <a:pt x="1" y="6887"/>
                  </a:lnTo>
                  <a:lnTo>
                    <a:pt x="1" y="7768"/>
                  </a:lnTo>
                  <a:lnTo>
                    <a:pt x="535" y="7768"/>
                  </a:lnTo>
                  <a:lnTo>
                    <a:pt x="535" y="8476"/>
                  </a:lnTo>
                  <a:lnTo>
                    <a:pt x="6181" y="8476"/>
                  </a:lnTo>
                  <a:cubicBezTo>
                    <a:pt x="6736" y="8476"/>
                    <a:pt x="7063" y="8212"/>
                    <a:pt x="7063" y="7768"/>
                  </a:cubicBezTo>
                  <a:lnTo>
                    <a:pt x="7063" y="882"/>
                  </a:lnTo>
                  <a:cubicBezTo>
                    <a:pt x="7063" y="399"/>
                    <a:pt x="6669" y="0"/>
                    <a:pt x="6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12"/>
            <p:cNvSpPr/>
            <p:nvPr/>
          </p:nvSpPr>
          <p:spPr>
            <a:xfrm>
              <a:off x="4351079" y="2217569"/>
              <a:ext cx="58235" cy="380780"/>
            </a:xfrm>
            <a:custGeom>
              <a:avLst/>
              <a:gdLst/>
              <a:ahLst/>
              <a:cxnLst/>
              <a:rect l="l" t="t" r="r" b="b"/>
              <a:pathLst>
                <a:path w="1411" h="9226" extrusionOk="0">
                  <a:moveTo>
                    <a:pt x="882" y="354"/>
                  </a:moveTo>
                  <a:cubicBezTo>
                    <a:pt x="978" y="354"/>
                    <a:pt x="1056" y="434"/>
                    <a:pt x="1056" y="529"/>
                  </a:cubicBezTo>
                  <a:lnTo>
                    <a:pt x="1056" y="709"/>
                  </a:lnTo>
                  <a:lnTo>
                    <a:pt x="353" y="709"/>
                  </a:lnTo>
                  <a:lnTo>
                    <a:pt x="353" y="529"/>
                  </a:lnTo>
                  <a:cubicBezTo>
                    <a:pt x="353" y="434"/>
                    <a:pt x="433" y="354"/>
                    <a:pt x="529" y="354"/>
                  </a:cubicBezTo>
                  <a:close/>
                  <a:moveTo>
                    <a:pt x="1056" y="1062"/>
                  </a:moveTo>
                  <a:lnTo>
                    <a:pt x="1056" y="1411"/>
                  </a:lnTo>
                  <a:lnTo>
                    <a:pt x="353" y="1411"/>
                  </a:lnTo>
                  <a:lnTo>
                    <a:pt x="353" y="1062"/>
                  </a:lnTo>
                  <a:close/>
                  <a:moveTo>
                    <a:pt x="1056" y="1764"/>
                  </a:moveTo>
                  <a:lnTo>
                    <a:pt x="1056" y="7416"/>
                  </a:lnTo>
                  <a:lnTo>
                    <a:pt x="882" y="7416"/>
                  </a:lnTo>
                  <a:lnTo>
                    <a:pt x="882" y="2646"/>
                  </a:lnTo>
                  <a:lnTo>
                    <a:pt x="529" y="2646"/>
                  </a:lnTo>
                  <a:lnTo>
                    <a:pt x="529" y="7416"/>
                  </a:lnTo>
                  <a:lnTo>
                    <a:pt x="353" y="7416"/>
                  </a:lnTo>
                  <a:lnTo>
                    <a:pt x="353" y="1764"/>
                  </a:lnTo>
                  <a:close/>
                  <a:moveTo>
                    <a:pt x="1040" y="7769"/>
                  </a:moveTo>
                  <a:lnTo>
                    <a:pt x="708" y="8432"/>
                  </a:lnTo>
                  <a:lnTo>
                    <a:pt x="376" y="7769"/>
                  </a:lnTo>
                  <a:close/>
                  <a:moveTo>
                    <a:pt x="529" y="1"/>
                  </a:moveTo>
                  <a:cubicBezTo>
                    <a:pt x="236" y="1"/>
                    <a:pt x="0" y="237"/>
                    <a:pt x="0" y="529"/>
                  </a:cubicBezTo>
                  <a:lnTo>
                    <a:pt x="0" y="7810"/>
                  </a:lnTo>
                  <a:lnTo>
                    <a:pt x="703" y="9225"/>
                  </a:lnTo>
                  <a:lnTo>
                    <a:pt x="1410" y="7810"/>
                  </a:lnTo>
                  <a:lnTo>
                    <a:pt x="1410" y="529"/>
                  </a:lnTo>
                  <a:cubicBezTo>
                    <a:pt x="1410" y="237"/>
                    <a:pt x="1175" y="1"/>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112"/>
          <p:cNvGrpSpPr/>
          <p:nvPr/>
        </p:nvGrpSpPr>
        <p:grpSpPr>
          <a:xfrm>
            <a:off x="3198090" y="2204114"/>
            <a:ext cx="437076" cy="407401"/>
            <a:chOff x="3198090" y="2204114"/>
            <a:chExt cx="437076" cy="407401"/>
          </a:xfrm>
        </p:grpSpPr>
        <p:sp>
          <p:nvSpPr>
            <p:cNvPr id="3860" name="Google Shape;3860;p112"/>
            <p:cNvSpPr/>
            <p:nvPr/>
          </p:nvSpPr>
          <p:spPr>
            <a:xfrm>
              <a:off x="3317285" y="2250546"/>
              <a:ext cx="288000" cy="285853"/>
            </a:xfrm>
            <a:custGeom>
              <a:avLst/>
              <a:gdLst/>
              <a:ahLst/>
              <a:cxnLst/>
              <a:rect l="l" t="t" r="r" b="b"/>
              <a:pathLst>
                <a:path w="6978" h="6926" extrusionOk="0">
                  <a:moveTo>
                    <a:pt x="6145" y="354"/>
                  </a:moveTo>
                  <a:cubicBezTo>
                    <a:pt x="6191" y="354"/>
                    <a:pt x="6236" y="371"/>
                    <a:pt x="6269" y="404"/>
                  </a:cubicBezTo>
                  <a:lnTo>
                    <a:pt x="6521" y="657"/>
                  </a:lnTo>
                  <a:cubicBezTo>
                    <a:pt x="6589" y="724"/>
                    <a:pt x="6589" y="836"/>
                    <a:pt x="6521" y="903"/>
                  </a:cubicBezTo>
                  <a:lnTo>
                    <a:pt x="6392" y="1027"/>
                  </a:lnTo>
                  <a:lnTo>
                    <a:pt x="5899" y="527"/>
                  </a:lnTo>
                  <a:lnTo>
                    <a:pt x="6021" y="404"/>
                  </a:lnTo>
                  <a:cubicBezTo>
                    <a:pt x="6055" y="371"/>
                    <a:pt x="6100" y="354"/>
                    <a:pt x="6145" y="354"/>
                  </a:cubicBezTo>
                  <a:close/>
                  <a:moveTo>
                    <a:pt x="5769" y="903"/>
                  </a:moveTo>
                  <a:lnTo>
                    <a:pt x="6021" y="1151"/>
                  </a:lnTo>
                  <a:lnTo>
                    <a:pt x="5645" y="1528"/>
                  </a:lnTo>
                  <a:lnTo>
                    <a:pt x="5398" y="1281"/>
                  </a:lnTo>
                  <a:lnTo>
                    <a:pt x="5769" y="903"/>
                  </a:lnTo>
                  <a:close/>
                  <a:moveTo>
                    <a:pt x="5022" y="1403"/>
                  </a:moveTo>
                  <a:lnTo>
                    <a:pt x="5522" y="1904"/>
                  </a:lnTo>
                  <a:lnTo>
                    <a:pt x="1528" y="5898"/>
                  </a:lnTo>
                  <a:lnTo>
                    <a:pt x="1404" y="5774"/>
                  </a:lnTo>
                  <a:lnTo>
                    <a:pt x="4774" y="2404"/>
                  </a:lnTo>
                  <a:lnTo>
                    <a:pt x="4522" y="2150"/>
                  </a:lnTo>
                  <a:lnTo>
                    <a:pt x="1152" y="5521"/>
                  </a:lnTo>
                  <a:lnTo>
                    <a:pt x="1028" y="5398"/>
                  </a:lnTo>
                  <a:lnTo>
                    <a:pt x="5022" y="1403"/>
                  </a:lnTo>
                  <a:close/>
                  <a:moveTo>
                    <a:pt x="792" y="5662"/>
                  </a:moveTo>
                  <a:lnTo>
                    <a:pt x="1264" y="6134"/>
                  </a:lnTo>
                  <a:lnTo>
                    <a:pt x="556" y="6363"/>
                  </a:lnTo>
                  <a:lnTo>
                    <a:pt x="792" y="5662"/>
                  </a:lnTo>
                  <a:close/>
                  <a:moveTo>
                    <a:pt x="6145" y="1"/>
                  </a:moveTo>
                  <a:cubicBezTo>
                    <a:pt x="6009" y="1"/>
                    <a:pt x="5873" y="53"/>
                    <a:pt x="5769" y="156"/>
                  </a:cubicBezTo>
                  <a:lnTo>
                    <a:pt x="5398" y="527"/>
                  </a:lnTo>
                  <a:lnTo>
                    <a:pt x="5522" y="657"/>
                  </a:lnTo>
                  <a:lnTo>
                    <a:pt x="5145" y="1027"/>
                  </a:lnTo>
                  <a:lnTo>
                    <a:pt x="5022" y="903"/>
                  </a:lnTo>
                  <a:lnTo>
                    <a:pt x="500" y="5426"/>
                  </a:lnTo>
                  <a:lnTo>
                    <a:pt x="0" y="6926"/>
                  </a:lnTo>
                  <a:lnTo>
                    <a:pt x="1494" y="6425"/>
                  </a:lnTo>
                  <a:lnTo>
                    <a:pt x="5769" y="2150"/>
                  </a:lnTo>
                  <a:lnTo>
                    <a:pt x="6021" y="2404"/>
                  </a:lnTo>
                  <a:lnTo>
                    <a:pt x="5269" y="3151"/>
                  </a:lnTo>
                  <a:lnTo>
                    <a:pt x="5522" y="3397"/>
                  </a:lnTo>
                  <a:lnTo>
                    <a:pt x="6521" y="2404"/>
                  </a:lnTo>
                  <a:lnTo>
                    <a:pt x="6021" y="1904"/>
                  </a:lnTo>
                  <a:lnTo>
                    <a:pt x="5899" y="1780"/>
                  </a:lnTo>
                  <a:lnTo>
                    <a:pt x="6269" y="1403"/>
                  </a:lnTo>
                  <a:lnTo>
                    <a:pt x="6392" y="1528"/>
                  </a:lnTo>
                  <a:lnTo>
                    <a:pt x="6770" y="1151"/>
                  </a:lnTo>
                  <a:cubicBezTo>
                    <a:pt x="6977" y="949"/>
                    <a:pt x="6977" y="612"/>
                    <a:pt x="6770" y="404"/>
                  </a:cubicBezTo>
                  <a:lnTo>
                    <a:pt x="6521" y="156"/>
                  </a:lnTo>
                  <a:cubicBezTo>
                    <a:pt x="6418" y="53"/>
                    <a:pt x="6282" y="1"/>
                    <a:pt x="6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12"/>
            <p:cNvSpPr/>
            <p:nvPr/>
          </p:nvSpPr>
          <p:spPr>
            <a:xfrm>
              <a:off x="3198090" y="2204114"/>
              <a:ext cx="437076" cy="364519"/>
            </a:xfrm>
            <a:custGeom>
              <a:avLst/>
              <a:gdLst/>
              <a:ahLst/>
              <a:cxnLst/>
              <a:rect l="l" t="t" r="r" b="b"/>
              <a:pathLst>
                <a:path w="10590" h="8832" extrusionOk="0">
                  <a:moveTo>
                    <a:pt x="10236" y="355"/>
                  </a:moveTo>
                  <a:lnTo>
                    <a:pt x="10236" y="8478"/>
                  </a:lnTo>
                  <a:lnTo>
                    <a:pt x="355" y="8478"/>
                  </a:lnTo>
                  <a:lnTo>
                    <a:pt x="355" y="355"/>
                  </a:lnTo>
                  <a:lnTo>
                    <a:pt x="4764" y="355"/>
                  </a:lnTo>
                  <a:cubicBezTo>
                    <a:pt x="4916" y="355"/>
                    <a:pt x="5062" y="423"/>
                    <a:pt x="5163" y="540"/>
                  </a:cubicBezTo>
                  <a:lnTo>
                    <a:pt x="5298" y="692"/>
                  </a:lnTo>
                  <a:lnTo>
                    <a:pt x="5427" y="540"/>
                  </a:lnTo>
                  <a:cubicBezTo>
                    <a:pt x="5528" y="423"/>
                    <a:pt x="5674" y="355"/>
                    <a:pt x="5826" y="355"/>
                  </a:cubicBezTo>
                  <a:close/>
                  <a:moveTo>
                    <a:pt x="1" y="1"/>
                  </a:moveTo>
                  <a:lnTo>
                    <a:pt x="1" y="8831"/>
                  </a:lnTo>
                  <a:lnTo>
                    <a:pt x="10589" y="8831"/>
                  </a:lnTo>
                  <a:lnTo>
                    <a:pt x="10589" y="1"/>
                  </a:lnTo>
                  <a:lnTo>
                    <a:pt x="5826" y="1"/>
                  </a:lnTo>
                  <a:cubicBezTo>
                    <a:pt x="5635" y="6"/>
                    <a:pt x="5450" y="68"/>
                    <a:pt x="5298" y="181"/>
                  </a:cubicBezTo>
                  <a:cubicBezTo>
                    <a:pt x="5141" y="68"/>
                    <a:pt x="4955" y="6"/>
                    <a:pt x="4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12"/>
            <p:cNvSpPr/>
            <p:nvPr/>
          </p:nvSpPr>
          <p:spPr>
            <a:xfrm>
              <a:off x="3205272" y="2583202"/>
              <a:ext cx="422713" cy="28313"/>
            </a:xfrm>
            <a:custGeom>
              <a:avLst/>
              <a:gdLst/>
              <a:ahLst/>
              <a:cxnLst/>
              <a:rect l="l" t="t" r="r" b="b"/>
              <a:pathLst>
                <a:path w="10242" h="686" extrusionOk="0">
                  <a:moveTo>
                    <a:pt x="0" y="1"/>
                  </a:moveTo>
                  <a:lnTo>
                    <a:pt x="0" y="349"/>
                  </a:lnTo>
                  <a:lnTo>
                    <a:pt x="4590" y="349"/>
                  </a:lnTo>
                  <a:cubicBezTo>
                    <a:pt x="4742" y="349"/>
                    <a:pt x="4888" y="416"/>
                    <a:pt x="4989" y="535"/>
                  </a:cubicBezTo>
                  <a:lnTo>
                    <a:pt x="5124" y="686"/>
                  </a:lnTo>
                  <a:lnTo>
                    <a:pt x="5253" y="535"/>
                  </a:lnTo>
                  <a:cubicBezTo>
                    <a:pt x="5354" y="416"/>
                    <a:pt x="5500" y="349"/>
                    <a:pt x="5652" y="349"/>
                  </a:cubicBezTo>
                  <a:lnTo>
                    <a:pt x="10241" y="349"/>
                  </a:lnTo>
                  <a:lnTo>
                    <a:pt x="10241" y="1"/>
                  </a:lnTo>
                  <a:lnTo>
                    <a:pt x="5652" y="1"/>
                  </a:lnTo>
                  <a:cubicBezTo>
                    <a:pt x="5461" y="1"/>
                    <a:pt x="5276" y="63"/>
                    <a:pt x="5124" y="180"/>
                  </a:cubicBezTo>
                  <a:cubicBezTo>
                    <a:pt x="4967" y="63"/>
                    <a:pt x="4781" y="1"/>
                    <a:pt x="4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12"/>
            <p:cNvSpPr/>
            <p:nvPr/>
          </p:nvSpPr>
          <p:spPr>
            <a:xfrm>
              <a:off x="3234493" y="2240805"/>
              <a:ext cx="153038" cy="14363"/>
            </a:xfrm>
            <a:custGeom>
              <a:avLst/>
              <a:gdLst/>
              <a:ahLst/>
              <a:cxnLst/>
              <a:rect l="l" t="t" r="r" b="b"/>
              <a:pathLst>
                <a:path w="3708" h="348" extrusionOk="0">
                  <a:moveTo>
                    <a:pt x="0" y="0"/>
                  </a:moveTo>
                  <a:lnTo>
                    <a:pt x="0" y="348"/>
                  </a:lnTo>
                  <a:lnTo>
                    <a:pt x="3708" y="348"/>
                  </a:lnTo>
                  <a:lnTo>
                    <a:pt x="37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12"/>
            <p:cNvSpPr/>
            <p:nvPr/>
          </p:nvSpPr>
          <p:spPr>
            <a:xfrm>
              <a:off x="3234493" y="2277167"/>
              <a:ext cx="153038" cy="14652"/>
            </a:xfrm>
            <a:custGeom>
              <a:avLst/>
              <a:gdLst/>
              <a:ahLst/>
              <a:cxnLst/>
              <a:rect l="l" t="t" r="r" b="b"/>
              <a:pathLst>
                <a:path w="3708" h="355" extrusionOk="0">
                  <a:moveTo>
                    <a:pt x="0" y="1"/>
                  </a:moveTo>
                  <a:lnTo>
                    <a:pt x="0" y="354"/>
                  </a:lnTo>
                  <a:lnTo>
                    <a:pt x="3708" y="354"/>
                  </a:lnTo>
                  <a:lnTo>
                    <a:pt x="3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12"/>
            <p:cNvSpPr/>
            <p:nvPr/>
          </p:nvSpPr>
          <p:spPr>
            <a:xfrm>
              <a:off x="3234493" y="2313569"/>
              <a:ext cx="153038" cy="14610"/>
            </a:xfrm>
            <a:custGeom>
              <a:avLst/>
              <a:gdLst/>
              <a:ahLst/>
              <a:cxnLst/>
              <a:rect l="l" t="t" r="r" b="b"/>
              <a:pathLst>
                <a:path w="3708" h="354" extrusionOk="0">
                  <a:moveTo>
                    <a:pt x="0" y="1"/>
                  </a:moveTo>
                  <a:lnTo>
                    <a:pt x="0" y="354"/>
                  </a:lnTo>
                  <a:lnTo>
                    <a:pt x="3708" y="354"/>
                  </a:lnTo>
                  <a:lnTo>
                    <a:pt x="3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12"/>
            <p:cNvSpPr/>
            <p:nvPr/>
          </p:nvSpPr>
          <p:spPr>
            <a:xfrm>
              <a:off x="3234493" y="2349971"/>
              <a:ext cx="153038" cy="14652"/>
            </a:xfrm>
            <a:custGeom>
              <a:avLst/>
              <a:gdLst/>
              <a:ahLst/>
              <a:cxnLst/>
              <a:rect l="l" t="t" r="r" b="b"/>
              <a:pathLst>
                <a:path w="3708" h="355" extrusionOk="0">
                  <a:moveTo>
                    <a:pt x="0" y="0"/>
                  </a:moveTo>
                  <a:lnTo>
                    <a:pt x="0" y="355"/>
                  </a:lnTo>
                  <a:lnTo>
                    <a:pt x="3708" y="355"/>
                  </a:lnTo>
                  <a:lnTo>
                    <a:pt x="37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12"/>
            <p:cNvSpPr/>
            <p:nvPr/>
          </p:nvSpPr>
          <p:spPr>
            <a:xfrm>
              <a:off x="3467517" y="2510150"/>
              <a:ext cx="131247" cy="14693"/>
            </a:xfrm>
            <a:custGeom>
              <a:avLst/>
              <a:gdLst/>
              <a:ahLst/>
              <a:cxnLst/>
              <a:rect l="l" t="t" r="r" b="b"/>
              <a:pathLst>
                <a:path w="3180" h="356" extrusionOk="0">
                  <a:moveTo>
                    <a:pt x="0" y="1"/>
                  </a:moveTo>
                  <a:lnTo>
                    <a:pt x="0" y="355"/>
                  </a:lnTo>
                  <a:lnTo>
                    <a:pt x="3179" y="355"/>
                  </a:lnTo>
                  <a:lnTo>
                    <a:pt x="3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12"/>
            <p:cNvSpPr/>
            <p:nvPr/>
          </p:nvSpPr>
          <p:spPr>
            <a:xfrm>
              <a:off x="3409323" y="2247946"/>
              <a:ext cx="14610" cy="123859"/>
            </a:xfrm>
            <a:custGeom>
              <a:avLst/>
              <a:gdLst/>
              <a:ahLst/>
              <a:cxnLst/>
              <a:rect l="l" t="t" r="r" b="b"/>
              <a:pathLst>
                <a:path w="354" h="3001" extrusionOk="0">
                  <a:moveTo>
                    <a:pt x="0" y="1"/>
                  </a:moveTo>
                  <a:lnTo>
                    <a:pt x="0" y="3001"/>
                  </a:lnTo>
                  <a:lnTo>
                    <a:pt x="353" y="3001"/>
                  </a:lnTo>
                  <a:lnTo>
                    <a:pt x="3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12"/>
            <p:cNvSpPr/>
            <p:nvPr/>
          </p:nvSpPr>
          <p:spPr>
            <a:xfrm>
              <a:off x="3409323" y="2495581"/>
              <a:ext cx="14610" cy="43831"/>
            </a:xfrm>
            <a:custGeom>
              <a:avLst/>
              <a:gdLst/>
              <a:ahLst/>
              <a:cxnLst/>
              <a:rect l="l" t="t" r="r" b="b"/>
              <a:pathLst>
                <a:path w="354" h="1062" extrusionOk="0">
                  <a:moveTo>
                    <a:pt x="0" y="0"/>
                  </a:moveTo>
                  <a:lnTo>
                    <a:pt x="0" y="1061"/>
                  </a:lnTo>
                  <a:lnTo>
                    <a:pt x="353" y="1061"/>
                  </a:lnTo>
                  <a:lnTo>
                    <a:pt x="3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0" name="Google Shape;3870;p112"/>
          <p:cNvGrpSpPr/>
          <p:nvPr/>
        </p:nvGrpSpPr>
        <p:grpSpPr>
          <a:xfrm>
            <a:off x="2460386" y="2189339"/>
            <a:ext cx="335298" cy="437282"/>
            <a:chOff x="2460386" y="2189339"/>
            <a:chExt cx="335298" cy="437282"/>
          </a:xfrm>
        </p:grpSpPr>
        <p:sp>
          <p:nvSpPr>
            <p:cNvPr id="3871" name="Google Shape;3871;p112"/>
            <p:cNvSpPr/>
            <p:nvPr/>
          </p:nvSpPr>
          <p:spPr>
            <a:xfrm>
              <a:off x="2737200" y="2225700"/>
              <a:ext cx="58483" cy="380698"/>
            </a:xfrm>
            <a:custGeom>
              <a:avLst/>
              <a:gdLst/>
              <a:ahLst/>
              <a:cxnLst/>
              <a:rect l="l" t="t" r="r" b="b"/>
              <a:pathLst>
                <a:path w="1417" h="9224" extrusionOk="0">
                  <a:moveTo>
                    <a:pt x="882" y="354"/>
                  </a:moveTo>
                  <a:cubicBezTo>
                    <a:pt x="983" y="354"/>
                    <a:pt x="1062" y="433"/>
                    <a:pt x="1062" y="528"/>
                  </a:cubicBezTo>
                  <a:lnTo>
                    <a:pt x="1062" y="709"/>
                  </a:lnTo>
                  <a:lnTo>
                    <a:pt x="354" y="709"/>
                  </a:lnTo>
                  <a:lnTo>
                    <a:pt x="354" y="528"/>
                  </a:lnTo>
                  <a:cubicBezTo>
                    <a:pt x="354" y="433"/>
                    <a:pt x="433" y="354"/>
                    <a:pt x="528" y="354"/>
                  </a:cubicBezTo>
                  <a:close/>
                  <a:moveTo>
                    <a:pt x="1062" y="1062"/>
                  </a:moveTo>
                  <a:lnTo>
                    <a:pt x="1062" y="1416"/>
                  </a:lnTo>
                  <a:lnTo>
                    <a:pt x="354" y="1416"/>
                  </a:lnTo>
                  <a:lnTo>
                    <a:pt x="354" y="1062"/>
                  </a:lnTo>
                  <a:close/>
                  <a:moveTo>
                    <a:pt x="1062" y="1764"/>
                  </a:moveTo>
                  <a:lnTo>
                    <a:pt x="1062" y="7416"/>
                  </a:lnTo>
                  <a:lnTo>
                    <a:pt x="882" y="7416"/>
                  </a:lnTo>
                  <a:lnTo>
                    <a:pt x="882" y="2651"/>
                  </a:lnTo>
                  <a:lnTo>
                    <a:pt x="528" y="2651"/>
                  </a:lnTo>
                  <a:lnTo>
                    <a:pt x="528" y="7416"/>
                  </a:lnTo>
                  <a:lnTo>
                    <a:pt x="354" y="7416"/>
                  </a:lnTo>
                  <a:lnTo>
                    <a:pt x="354" y="1764"/>
                  </a:lnTo>
                  <a:close/>
                  <a:moveTo>
                    <a:pt x="1040" y="7769"/>
                  </a:moveTo>
                  <a:lnTo>
                    <a:pt x="708" y="8432"/>
                  </a:lnTo>
                  <a:lnTo>
                    <a:pt x="377" y="7769"/>
                  </a:lnTo>
                  <a:close/>
                  <a:moveTo>
                    <a:pt x="528" y="1"/>
                  </a:moveTo>
                  <a:cubicBezTo>
                    <a:pt x="236" y="1"/>
                    <a:pt x="1" y="237"/>
                    <a:pt x="1" y="528"/>
                  </a:cubicBezTo>
                  <a:lnTo>
                    <a:pt x="1" y="7808"/>
                  </a:lnTo>
                  <a:lnTo>
                    <a:pt x="708" y="9224"/>
                  </a:lnTo>
                  <a:lnTo>
                    <a:pt x="1416" y="7808"/>
                  </a:lnTo>
                  <a:lnTo>
                    <a:pt x="1416" y="528"/>
                  </a:lnTo>
                  <a:cubicBezTo>
                    <a:pt x="1416" y="237"/>
                    <a:pt x="1175" y="1"/>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12"/>
            <p:cNvSpPr/>
            <p:nvPr/>
          </p:nvSpPr>
          <p:spPr>
            <a:xfrm>
              <a:off x="2577022" y="2189339"/>
              <a:ext cx="130999" cy="437282"/>
            </a:xfrm>
            <a:custGeom>
              <a:avLst/>
              <a:gdLst/>
              <a:ahLst/>
              <a:cxnLst/>
              <a:rect l="l" t="t" r="r" b="b"/>
              <a:pathLst>
                <a:path w="3174" h="10595" extrusionOk="0">
                  <a:moveTo>
                    <a:pt x="2825" y="353"/>
                  </a:moveTo>
                  <a:lnTo>
                    <a:pt x="2825" y="10239"/>
                  </a:lnTo>
                  <a:lnTo>
                    <a:pt x="353" y="10239"/>
                  </a:lnTo>
                  <a:lnTo>
                    <a:pt x="353" y="9707"/>
                  </a:lnTo>
                  <a:lnTo>
                    <a:pt x="701" y="9707"/>
                  </a:lnTo>
                  <a:lnTo>
                    <a:pt x="701" y="9358"/>
                  </a:lnTo>
                  <a:lnTo>
                    <a:pt x="353" y="9358"/>
                  </a:lnTo>
                  <a:lnTo>
                    <a:pt x="353" y="9005"/>
                  </a:lnTo>
                  <a:lnTo>
                    <a:pt x="701" y="9005"/>
                  </a:lnTo>
                  <a:lnTo>
                    <a:pt x="701" y="8650"/>
                  </a:lnTo>
                  <a:lnTo>
                    <a:pt x="353" y="8650"/>
                  </a:lnTo>
                  <a:lnTo>
                    <a:pt x="353" y="8297"/>
                  </a:lnTo>
                  <a:lnTo>
                    <a:pt x="701" y="8297"/>
                  </a:lnTo>
                  <a:lnTo>
                    <a:pt x="701" y="7942"/>
                  </a:lnTo>
                  <a:lnTo>
                    <a:pt x="353" y="7942"/>
                  </a:lnTo>
                  <a:lnTo>
                    <a:pt x="353" y="7589"/>
                  </a:lnTo>
                  <a:lnTo>
                    <a:pt x="701" y="7589"/>
                  </a:lnTo>
                  <a:lnTo>
                    <a:pt x="701" y="7234"/>
                  </a:lnTo>
                  <a:lnTo>
                    <a:pt x="353" y="7234"/>
                  </a:lnTo>
                  <a:lnTo>
                    <a:pt x="353" y="6887"/>
                  </a:lnTo>
                  <a:lnTo>
                    <a:pt x="701" y="6887"/>
                  </a:lnTo>
                  <a:lnTo>
                    <a:pt x="701" y="6532"/>
                  </a:lnTo>
                  <a:lnTo>
                    <a:pt x="353" y="6532"/>
                  </a:lnTo>
                  <a:lnTo>
                    <a:pt x="353" y="6179"/>
                  </a:lnTo>
                  <a:lnTo>
                    <a:pt x="701" y="6179"/>
                  </a:lnTo>
                  <a:lnTo>
                    <a:pt x="701" y="5824"/>
                  </a:lnTo>
                  <a:lnTo>
                    <a:pt x="353" y="5824"/>
                  </a:lnTo>
                  <a:lnTo>
                    <a:pt x="353" y="5471"/>
                  </a:lnTo>
                  <a:lnTo>
                    <a:pt x="1235" y="5471"/>
                  </a:lnTo>
                  <a:lnTo>
                    <a:pt x="1235" y="5116"/>
                  </a:lnTo>
                  <a:lnTo>
                    <a:pt x="353" y="5116"/>
                  </a:lnTo>
                  <a:lnTo>
                    <a:pt x="353" y="4769"/>
                  </a:lnTo>
                  <a:lnTo>
                    <a:pt x="701" y="4769"/>
                  </a:lnTo>
                  <a:lnTo>
                    <a:pt x="701" y="4415"/>
                  </a:lnTo>
                  <a:lnTo>
                    <a:pt x="353" y="4415"/>
                  </a:lnTo>
                  <a:lnTo>
                    <a:pt x="353" y="4061"/>
                  </a:lnTo>
                  <a:lnTo>
                    <a:pt x="701" y="4061"/>
                  </a:lnTo>
                  <a:lnTo>
                    <a:pt x="701" y="3708"/>
                  </a:lnTo>
                  <a:lnTo>
                    <a:pt x="353" y="3708"/>
                  </a:lnTo>
                  <a:lnTo>
                    <a:pt x="353" y="3353"/>
                  </a:lnTo>
                  <a:lnTo>
                    <a:pt x="701" y="3353"/>
                  </a:lnTo>
                  <a:lnTo>
                    <a:pt x="701" y="3000"/>
                  </a:lnTo>
                  <a:lnTo>
                    <a:pt x="353" y="3000"/>
                  </a:lnTo>
                  <a:lnTo>
                    <a:pt x="353" y="2645"/>
                  </a:lnTo>
                  <a:lnTo>
                    <a:pt x="701" y="2645"/>
                  </a:lnTo>
                  <a:lnTo>
                    <a:pt x="701" y="2297"/>
                  </a:lnTo>
                  <a:lnTo>
                    <a:pt x="353" y="2297"/>
                  </a:lnTo>
                  <a:lnTo>
                    <a:pt x="353" y="1943"/>
                  </a:lnTo>
                  <a:lnTo>
                    <a:pt x="701" y="1943"/>
                  </a:lnTo>
                  <a:lnTo>
                    <a:pt x="701" y="1590"/>
                  </a:lnTo>
                  <a:lnTo>
                    <a:pt x="353" y="1590"/>
                  </a:lnTo>
                  <a:lnTo>
                    <a:pt x="353" y="1235"/>
                  </a:lnTo>
                  <a:lnTo>
                    <a:pt x="701" y="1235"/>
                  </a:lnTo>
                  <a:lnTo>
                    <a:pt x="701" y="882"/>
                  </a:lnTo>
                  <a:lnTo>
                    <a:pt x="353" y="882"/>
                  </a:lnTo>
                  <a:lnTo>
                    <a:pt x="353" y="353"/>
                  </a:lnTo>
                  <a:close/>
                  <a:moveTo>
                    <a:pt x="0" y="0"/>
                  </a:moveTo>
                  <a:lnTo>
                    <a:pt x="0" y="10594"/>
                  </a:lnTo>
                  <a:lnTo>
                    <a:pt x="3174" y="10594"/>
                  </a:lnTo>
                  <a:lnTo>
                    <a:pt x="31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12"/>
            <p:cNvSpPr/>
            <p:nvPr/>
          </p:nvSpPr>
          <p:spPr>
            <a:xfrm>
              <a:off x="2460386" y="2320544"/>
              <a:ext cx="87456" cy="174872"/>
            </a:xfrm>
            <a:custGeom>
              <a:avLst/>
              <a:gdLst/>
              <a:ahLst/>
              <a:cxnLst/>
              <a:rect l="l" t="t" r="r" b="b"/>
              <a:pathLst>
                <a:path w="2119" h="4237" extrusionOk="0">
                  <a:moveTo>
                    <a:pt x="1590" y="353"/>
                  </a:moveTo>
                  <a:cubicBezTo>
                    <a:pt x="1686" y="353"/>
                    <a:pt x="1764" y="433"/>
                    <a:pt x="1764" y="529"/>
                  </a:cubicBezTo>
                  <a:lnTo>
                    <a:pt x="1764" y="1056"/>
                  </a:lnTo>
                  <a:lnTo>
                    <a:pt x="354" y="1056"/>
                  </a:lnTo>
                  <a:lnTo>
                    <a:pt x="354" y="529"/>
                  </a:lnTo>
                  <a:cubicBezTo>
                    <a:pt x="354" y="433"/>
                    <a:pt x="433" y="353"/>
                    <a:pt x="527" y="353"/>
                  </a:cubicBezTo>
                  <a:close/>
                  <a:moveTo>
                    <a:pt x="1764" y="1410"/>
                  </a:moveTo>
                  <a:lnTo>
                    <a:pt x="1764" y="3000"/>
                  </a:lnTo>
                  <a:lnTo>
                    <a:pt x="354" y="3000"/>
                  </a:lnTo>
                  <a:lnTo>
                    <a:pt x="354" y="1410"/>
                  </a:lnTo>
                  <a:close/>
                  <a:moveTo>
                    <a:pt x="1764" y="3353"/>
                  </a:moveTo>
                  <a:lnTo>
                    <a:pt x="1764" y="3881"/>
                  </a:lnTo>
                  <a:lnTo>
                    <a:pt x="354" y="3881"/>
                  </a:lnTo>
                  <a:lnTo>
                    <a:pt x="354" y="3353"/>
                  </a:lnTo>
                  <a:close/>
                  <a:moveTo>
                    <a:pt x="527" y="0"/>
                  </a:moveTo>
                  <a:cubicBezTo>
                    <a:pt x="236" y="0"/>
                    <a:pt x="0" y="236"/>
                    <a:pt x="0" y="529"/>
                  </a:cubicBezTo>
                  <a:lnTo>
                    <a:pt x="0" y="4236"/>
                  </a:lnTo>
                  <a:lnTo>
                    <a:pt x="2118" y="4236"/>
                  </a:lnTo>
                  <a:lnTo>
                    <a:pt x="2118" y="529"/>
                  </a:lnTo>
                  <a:cubicBezTo>
                    <a:pt x="2118" y="236"/>
                    <a:pt x="1882" y="0"/>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12"/>
            <p:cNvSpPr/>
            <p:nvPr/>
          </p:nvSpPr>
          <p:spPr>
            <a:xfrm>
              <a:off x="2489607" y="2386126"/>
              <a:ext cx="29015" cy="14404"/>
            </a:xfrm>
            <a:custGeom>
              <a:avLst/>
              <a:gdLst/>
              <a:ahLst/>
              <a:cxnLst/>
              <a:rect l="l" t="t" r="r" b="b"/>
              <a:pathLst>
                <a:path w="703" h="349" extrusionOk="0">
                  <a:moveTo>
                    <a:pt x="0" y="1"/>
                  </a:moveTo>
                  <a:lnTo>
                    <a:pt x="0" y="348"/>
                  </a:lnTo>
                  <a:lnTo>
                    <a:pt x="702" y="348"/>
                  </a:lnTo>
                  <a:lnTo>
                    <a:pt x="7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5" name="Google Shape;3875;p112"/>
          <p:cNvGrpSpPr/>
          <p:nvPr/>
        </p:nvGrpSpPr>
        <p:grpSpPr>
          <a:xfrm>
            <a:off x="3198090" y="1462695"/>
            <a:ext cx="437076" cy="320687"/>
            <a:chOff x="3198090" y="1462695"/>
            <a:chExt cx="437076" cy="320687"/>
          </a:xfrm>
        </p:grpSpPr>
        <p:sp>
          <p:nvSpPr>
            <p:cNvPr id="3876" name="Google Shape;3876;p112"/>
            <p:cNvSpPr/>
            <p:nvPr/>
          </p:nvSpPr>
          <p:spPr>
            <a:xfrm>
              <a:off x="3198090" y="1462695"/>
              <a:ext cx="437076" cy="320687"/>
            </a:xfrm>
            <a:custGeom>
              <a:avLst/>
              <a:gdLst/>
              <a:ahLst/>
              <a:cxnLst/>
              <a:rect l="l" t="t" r="r" b="b"/>
              <a:pathLst>
                <a:path w="10590" h="7770" extrusionOk="0">
                  <a:moveTo>
                    <a:pt x="8652" y="355"/>
                  </a:moveTo>
                  <a:lnTo>
                    <a:pt x="8652" y="2118"/>
                  </a:lnTo>
                  <a:lnTo>
                    <a:pt x="1939" y="2118"/>
                  </a:lnTo>
                  <a:lnTo>
                    <a:pt x="1939" y="355"/>
                  </a:lnTo>
                  <a:close/>
                  <a:moveTo>
                    <a:pt x="7944" y="6354"/>
                  </a:moveTo>
                  <a:cubicBezTo>
                    <a:pt x="8040" y="6354"/>
                    <a:pt x="8118" y="6432"/>
                    <a:pt x="8118" y="6533"/>
                  </a:cubicBezTo>
                  <a:lnTo>
                    <a:pt x="8118" y="7415"/>
                  </a:lnTo>
                  <a:lnTo>
                    <a:pt x="2472" y="7415"/>
                  </a:lnTo>
                  <a:lnTo>
                    <a:pt x="2472" y="6533"/>
                  </a:lnTo>
                  <a:cubicBezTo>
                    <a:pt x="2472" y="6432"/>
                    <a:pt x="2551" y="6354"/>
                    <a:pt x="2647" y="6354"/>
                  </a:cubicBezTo>
                  <a:close/>
                  <a:moveTo>
                    <a:pt x="10062" y="2473"/>
                  </a:moveTo>
                  <a:cubicBezTo>
                    <a:pt x="10156" y="2473"/>
                    <a:pt x="10236" y="2551"/>
                    <a:pt x="10236" y="2647"/>
                  </a:cubicBezTo>
                  <a:lnTo>
                    <a:pt x="10236" y="7236"/>
                  </a:lnTo>
                  <a:cubicBezTo>
                    <a:pt x="10236" y="7337"/>
                    <a:pt x="10156" y="7415"/>
                    <a:pt x="10062" y="7415"/>
                  </a:cubicBezTo>
                  <a:lnTo>
                    <a:pt x="8471" y="7415"/>
                  </a:lnTo>
                  <a:lnTo>
                    <a:pt x="8471" y="6533"/>
                  </a:lnTo>
                  <a:cubicBezTo>
                    <a:pt x="8471" y="6241"/>
                    <a:pt x="8235" y="5999"/>
                    <a:pt x="7944" y="5999"/>
                  </a:cubicBezTo>
                  <a:lnTo>
                    <a:pt x="2647" y="5999"/>
                  </a:lnTo>
                  <a:cubicBezTo>
                    <a:pt x="2354" y="5999"/>
                    <a:pt x="2119" y="6241"/>
                    <a:pt x="2119" y="6533"/>
                  </a:cubicBezTo>
                  <a:lnTo>
                    <a:pt x="2119" y="7415"/>
                  </a:lnTo>
                  <a:lnTo>
                    <a:pt x="529" y="7415"/>
                  </a:lnTo>
                  <a:cubicBezTo>
                    <a:pt x="433" y="7415"/>
                    <a:pt x="355" y="7337"/>
                    <a:pt x="355" y="7236"/>
                  </a:cubicBezTo>
                  <a:lnTo>
                    <a:pt x="355" y="2647"/>
                  </a:lnTo>
                  <a:cubicBezTo>
                    <a:pt x="355" y="2551"/>
                    <a:pt x="433" y="2473"/>
                    <a:pt x="529" y="2473"/>
                  </a:cubicBezTo>
                  <a:close/>
                  <a:moveTo>
                    <a:pt x="1939" y="0"/>
                  </a:moveTo>
                  <a:cubicBezTo>
                    <a:pt x="1748" y="0"/>
                    <a:pt x="1590" y="158"/>
                    <a:pt x="1590" y="355"/>
                  </a:cubicBezTo>
                  <a:lnTo>
                    <a:pt x="1590" y="2118"/>
                  </a:lnTo>
                  <a:lnTo>
                    <a:pt x="529" y="2118"/>
                  </a:lnTo>
                  <a:cubicBezTo>
                    <a:pt x="236" y="2118"/>
                    <a:pt x="1" y="2354"/>
                    <a:pt x="1" y="2647"/>
                  </a:cubicBezTo>
                  <a:lnTo>
                    <a:pt x="1" y="7236"/>
                  </a:lnTo>
                  <a:cubicBezTo>
                    <a:pt x="1" y="7528"/>
                    <a:pt x="236" y="7770"/>
                    <a:pt x="529" y="7770"/>
                  </a:cubicBezTo>
                  <a:lnTo>
                    <a:pt x="10062" y="7770"/>
                  </a:lnTo>
                  <a:cubicBezTo>
                    <a:pt x="10353" y="7770"/>
                    <a:pt x="10589" y="7528"/>
                    <a:pt x="10589" y="7236"/>
                  </a:cubicBezTo>
                  <a:lnTo>
                    <a:pt x="10589" y="2647"/>
                  </a:lnTo>
                  <a:cubicBezTo>
                    <a:pt x="10589" y="2354"/>
                    <a:pt x="10353" y="2118"/>
                    <a:pt x="10062" y="2118"/>
                  </a:cubicBezTo>
                  <a:lnTo>
                    <a:pt x="9000" y="2118"/>
                  </a:lnTo>
                  <a:lnTo>
                    <a:pt x="9000" y="355"/>
                  </a:lnTo>
                  <a:cubicBezTo>
                    <a:pt x="9000" y="158"/>
                    <a:pt x="8842" y="0"/>
                    <a:pt x="8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12"/>
            <p:cNvSpPr/>
            <p:nvPr/>
          </p:nvSpPr>
          <p:spPr>
            <a:xfrm>
              <a:off x="3329089" y="1622874"/>
              <a:ext cx="175078" cy="43873"/>
            </a:xfrm>
            <a:custGeom>
              <a:avLst/>
              <a:gdLst/>
              <a:ahLst/>
              <a:cxnLst/>
              <a:rect l="l" t="t" r="r" b="b"/>
              <a:pathLst>
                <a:path w="4242" h="1063" extrusionOk="0">
                  <a:moveTo>
                    <a:pt x="1944" y="355"/>
                  </a:moveTo>
                  <a:lnTo>
                    <a:pt x="1944" y="708"/>
                  </a:lnTo>
                  <a:lnTo>
                    <a:pt x="355" y="708"/>
                  </a:lnTo>
                  <a:lnTo>
                    <a:pt x="355" y="355"/>
                  </a:lnTo>
                  <a:close/>
                  <a:moveTo>
                    <a:pt x="3888" y="355"/>
                  </a:moveTo>
                  <a:lnTo>
                    <a:pt x="3888" y="708"/>
                  </a:lnTo>
                  <a:lnTo>
                    <a:pt x="2297" y="708"/>
                  </a:lnTo>
                  <a:lnTo>
                    <a:pt x="2297" y="355"/>
                  </a:lnTo>
                  <a:close/>
                  <a:moveTo>
                    <a:pt x="355" y="0"/>
                  </a:moveTo>
                  <a:cubicBezTo>
                    <a:pt x="163" y="0"/>
                    <a:pt x="0" y="158"/>
                    <a:pt x="0" y="355"/>
                  </a:cubicBezTo>
                  <a:lnTo>
                    <a:pt x="0" y="708"/>
                  </a:lnTo>
                  <a:cubicBezTo>
                    <a:pt x="0" y="905"/>
                    <a:pt x="163" y="1063"/>
                    <a:pt x="355" y="1063"/>
                  </a:cubicBezTo>
                  <a:lnTo>
                    <a:pt x="3888" y="1063"/>
                  </a:lnTo>
                  <a:cubicBezTo>
                    <a:pt x="4078" y="1063"/>
                    <a:pt x="4242" y="905"/>
                    <a:pt x="4242" y="708"/>
                  </a:cubicBezTo>
                  <a:lnTo>
                    <a:pt x="4242" y="355"/>
                  </a:lnTo>
                  <a:cubicBezTo>
                    <a:pt x="4242" y="158"/>
                    <a:pt x="4078" y="0"/>
                    <a:pt x="3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12"/>
            <p:cNvSpPr/>
            <p:nvPr/>
          </p:nvSpPr>
          <p:spPr>
            <a:xfrm>
              <a:off x="3275064" y="1627331"/>
              <a:ext cx="35288" cy="35040"/>
            </a:xfrm>
            <a:custGeom>
              <a:avLst/>
              <a:gdLst/>
              <a:ahLst/>
              <a:cxnLst/>
              <a:rect l="l" t="t" r="r" b="b"/>
              <a:pathLst>
                <a:path w="855" h="849" extrusionOk="0">
                  <a:moveTo>
                    <a:pt x="427" y="354"/>
                  </a:moveTo>
                  <a:cubicBezTo>
                    <a:pt x="467" y="354"/>
                    <a:pt x="500" y="382"/>
                    <a:pt x="500" y="426"/>
                  </a:cubicBezTo>
                  <a:cubicBezTo>
                    <a:pt x="500" y="465"/>
                    <a:pt x="467" y="499"/>
                    <a:pt x="427" y="499"/>
                  </a:cubicBezTo>
                  <a:cubicBezTo>
                    <a:pt x="388" y="499"/>
                    <a:pt x="355" y="465"/>
                    <a:pt x="355" y="426"/>
                  </a:cubicBezTo>
                  <a:cubicBezTo>
                    <a:pt x="355" y="382"/>
                    <a:pt x="388" y="354"/>
                    <a:pt x="427" y="354"/>
                  </a:cubicBezTo>
                  <a:close/>
                  <a:moveTo>
                    <a:pt x="427" y="0"/>
                  </a:moveTo>
                  <a:cubicBezTo>
                    <a:pt x="191" y="0"/>
                    <a:pt x="0" y="190"/>
                    <a:pt x="0" y="426"/>
                  </a:cubicBezTo>
                  <a:cubicBezTo>
                    <a:pt x="0" y="657"/>
                    <a:pt x="191" y="848"/>
                    <a:pt x="427" y="848"/>
                  </a:cubicBezTo>
                  <a:cubicBezTo>
                    <a:pt x="663" y="848"/>
                    <a:pt x="855" y="657"/>
                    <a:pt x="855" y="426"/>
                  </a:cubicBezTo>
                  <a:cubicBezTo>
                    <a:pt x="855" y="190"/>
                    <a:pt x="663" y="0"/>
                    <a:pt x="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112"/>
          <p:cNvGrpSpPr/>
          <p:nvPr/>
        </p:nvGrpSpPr>
        <p:grpSpPr>
          <a:xfrm>
            <a:off x="2482136" y="1394059"/>
            <a:ext cx="291508" cy="457712"/>
            <a:chOff x="2482136" y="1394059"/>
            <a:chExt cx="291508" cy="457712"/>
          </a:xfrm>
        </p:grpSpPr>
        <p:sp>
          <p:nvSpPr>
            <p:cNvPr id="3880" name="Google Shape;3880;p112"/>
            <p:cNvSpPr/>
            <p:nvPr/>
          </p:nvSpPr>
          <p:spPr>
            <a:xfrm>
              <a:off x="2584162" y="1477305"/>
              <a:ext cx="87209" cy="87168"/>
            </a:xfrm>
            <a:custGeom>
              <a:avLst/>
              <a:gdLst/>
              <a:ahLst/>
              <a:cxnLst/>
              <a:rect l="l" t="t" r="r" b="b"/>
              <a:pathLst>
                <a:path w="2113" h="2112" extrusionOk="0">
                  <a:moveTo>
                    <a:pt x="1057" y="348"/>
                  </a:moveTo>
                  <a:cubicBezTo>
                    <a:pt x="1445" y="348"/>
                    <a:pt x="1759" y="663"/>
                    <a:pt x="1759" y="1056"/>
                  </a:cubicBezTo>
                  <a:lnTo>
                    <a:pt x="349" y="1056"/>
                  </a:lnTo>
                  <a:cubicBezTo>
                    <a:pt x="349" y="663"/>
                    <a:pt x="670" y="348"/>
                    <a:pt x="1057" y="348"/>
                  </a:cubicBezTo>
                  <a:close/>
                  <a:moveTo>
                    <a:pt x="1663" y="1411"/>
                  </a:moveTo>
                  <a:cubicBezTo>
                    <a:pt x="1539" y="1624"/>
                    <a:pt x="1310" y="1759"/>
                    <a:pt x="1057" y="1759"/>
                  </a:cubicBezTo>
                  <a:cubicBezTo>
                    <a:pt x="805" y="1759"/>
                    <a:pt x="574" y="1624"/>
                    <a:pt x="450" y="1411"/>
                  </a:cubicBezTo>
                  <a:close/>
                  <a:moveTo>
                    <a:pt x="1057" y="1"/>
                  </a:moveTo>
                  <a:cubicBezTo>
                    <a:pt x="473" y="1"/>
                    <a:pt x="1" y="472"/>
                    <a:pt x="1" y="1056"/>
                  </a:cubicBezTo>
                  <a:cubicBezTo>
                    <a:pt x="1" y="1640"/>
                    <a:pt x="473" y="2112"/>
                    <a:pt x="1057" y="2112"/>
                  </a:cubicBezTo>
                  <a:cubicBezTo>
                    <a:pt x="1640" y="2112"/>
                    <a:pt x="2112" y="1640"/>
                    <a:pt x="2112" y="1056"/>
                  </a:cubicBezTo>
                  <a:cubicBezTo>
                    <a:pt x="2112" y="472"/>
                    <a:pt x="1640" y="1"/>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12"/>
            <p:cNvSpPr/>
            <p:nvPr/>
          </p:nvSpPr>
          <p:spPr>
            <a:xfrm>
              <a:off x="2482136" y="1394059"/>
              <a:ext cx="291508" cy="457712"/>
            </a:xfrm>
            <a:custGeom>
              <a:avLst/>
              <a:gdLst/>
              <a:ahLst/>
              <a:cxnLst/>
              <a:rect l="l" t="t" r="r" b="b"/>
              <a:pathLst>
                <a:path w="7063" h="11090" extrusionOk="0">
                  <a:moveTo>
                    <a:pt x="1765" y="3960"/>
                  </a:moveTo>
                  <a:lnTo>
                    <a:pt x="1765" y="6618"/>
                  </a:lnTo>
                  <a:lnTo>
                    <a:pt x="355" y="6758"/>
                  </a:lnTo>
                  <a:lnTo>
                    <a:pt x="355" y="5539"/>
                  </a:lnTo>
                  <a:cubicBezTo>
                    <a:pt x="355" y="4730"/>
                    <a:pt x="962" y="4051"/>
                    <a:pt x="1765" y="3960"/>
                  </a:cubicBezTo>
                  <a:close/>
                  <a:moveTo>
                    <a:pt x="5299" y="3960"/>
                  </a:moveTo>
                  <a:cubicBezTo>
                    <a:pt x="6101" y="4051"/>
                    <a:pt x="6708" y="4730"/>
                    <a:pt x="6708" y="5539"/>
                  </a:cubicBezTo>
                  <a:lnTo>
                    <a:pt x="6708" y="6758"/>
                  </a:lnTo>
                  <a:lnTo>
                    <a:pt x="5299" y="6618"/>
                  </a:lnTo>
                  <a:lnTo>
                    <a:pt x="5299" y="3960"/>
                  </a:lnTo>
                  <a:close/>
                  <a:moveTo>
                    <a:pt x="3534" y="349"/>
                  </a:moveTo>
                  <a:lnTo>
                    <a:pt x="4288" y="1253"/>
                  </a:lnTo>
                  <a:cubicBezTo>
                    <a:pt x="4714" y="1787"/>
                    <a:pt x="4944" y="2444"/>
                    <a:pt x="4944" y="3130"/>
                  </a:cubicBezTo>
                  <a:lnTo>
                    <a:pt x="4944" y="6247"/>
                  </a:lnTo>
                  <a:lnTo>
                    <a:pt x="2652" y="6247"/>
                  </a:lnTo>
                  <a:lnTo>
                    <a:pt x="2652" y="6601"/>
                  </a:lnTo>
                  <a:lnTo>
                    <a:pt x="4944" y="6601"/>
                  </a:lnTo>
                  <a:lnTo>
                    <a:pt x="4944" y="7129"/>
                  </a:lnTo>
                  <a:lnTo>
                    <a:pt x="2118" y="7129"/>
                  </a:lnTo>
                  <a:lnTo>
                    <a:pt x="2118" y="3130"/>
                  </a:lnTo>
                  <a:cubicBezTo>
                    <a:pt x="2124" y="2444"/>
                    <a:pt x="2354" y="1776"/>
                    <a:pt x="2787" y="1242"/>
                  </a:cubicBezTo>
                  <a:lnTo>
                    <a:pt x="3534" y="349"/>
                  </a:lnTo>
                  <a:close/>
                  <a:moveTo>
                    <a:pt x="4270" y="7483"/>
                  </a:moveTo>
                  <a:lnTo>
                    <a:pt x="4360" y="7836"/>
                  </a:lnTo>
                  <a:lnTo>
                    <a:pt x="2697" y="7836"/>
                  </a:lnTo>
                  <a:lnTo>
                    <a:pt x="2782" y="7483"/>
                  </a:lnTo>
                  <a:close/>
                  <a:moveTo>
                    <a:pt x="4011" y="8191"/>
                  </a:moveTo>
                  <a:cubicBezTo>
                    <a:pt x="4270" y="8409"/>
                    <a:pt x="4416" y="8736"/>
                    <a:pt x="4410" y="9073"/>
                  </a:cubicBezTo>
                  <a:cubicBezTo>
                    <a:pt x="4410" y="9511"/>
                    <a:pt x="3855" y="10213"/>
                    <a:pt x="3529" y="10579"/>
                  </a:cubicBezTo>
                  <a:cubicBezTo>
                    <a:pt x="3202" y="10213"/>
                    <a:pt x="2647" y="9511"/>
                    <a:pt x="2647" y="9073"/>
                  </a:cubicBezTo>
                  <a:cubicBezTo>
                    <a:pt x="2642" y="8736"/>
                    <a:pt x="2787" y="8409"/>
                    <a:pt x="3046" y="8191"/>
                  </a:cubicBezTo>
                  <a:close/>
                  <a:moveTo>
                    <a:pt x="3534" y="1"/>
                  </a:moveTo>
                  <a:cubicBezTo>
                    <a:pt x="3428" y="1"/>
                    <a:pt x="3332" y="45"/>
                    <a:pt x="3259" y="125"/>
                  </a:cubicBezTo>
                  <a:lnTo>
                    <a:pt x="2512" y="1017"/>
                  </a:lnTo>
                  <a:lnTo>
                    <a:pt x="2501" y="1035"/>
                  </a:lnTo>
                  <a:cubicBezTo>
                    <a:pt x="2029" y="1629"/>
                    <a:pt x="1771" y="2371"/>
                    <a:pt x="1765" y="3130"/>
                  </a:cubicBezTo>
                  <a:lnTo>
                    <a:pt x="1765" y="3618"/>
                  </a:lnTo>
                  <a:cubicBezTo>
                    <a:pt x="770" y="3708"/>
                    <a:pt x="0" y="4545"/>
                    <a:pt x="0" y="5544"/>
                  </a:cubicBezTo>
                  <a:lnTo>
                    <a:pt x="0" y="7152"/>
                  </a:lnTo>
                  <a:lnTo>
                    <a:pt x="1765" y="6972"/>
                  </a:lnTo>
                  <a:lnTo>
                    <a:pt x="1765" y="7483"/>
                  </a:lnTo>
                  <a:lnTo>
                    <a:pt x="2422" y="7483"/>
                  </a:lnTo>
                  <a:lnTo>
                    <a:pt x="2248" y="8191"/>
                  </a:lnTo>
                  <a:lnTo>
                    <a:pt x="2569" y="8191"/>
                  </a:lnTo>
                  <a:cubicBezTo>
                    <a:pt x="2388" y="8450"/>
                    <a:pt x="2292" y="8759"/>
                    <a:pt x="2299" y="9073"/>
                  </a:cubicBezTo>
                  <a:cubicBezTo>
                    <a:pt x="2299" y="9809"/>
                    <a:pt x="3293" y="10848"/>
                    <a:pt x="3405" y="10960"/>
                  </a:cubicBezTo>
                  <a:lnTo>
                    <a:pt x="3534" y="11090"/>
                  </a:lnTo>
                  <a:lnTo>
                    <a:pt x="3658" y="10960"/>
                  </a:lnTo>
                  <a:cubicBezTo>
                    <a:pt x="3770" y="10848"/>
                    <a:pt x="4770" y="9809"/>
                    <a:pt x="4770" y="9073"/>
                  </a:cubicBezTo>
                  <a:cubicBezTo>
                    <a:pt x="4770" y="8759"/>
                    <a:pt x="4675" y="8450"/>
                    <a:pt x="4495" y="8191"/>
                  </a:cubicBezTo>
                  <a:lnTo>
                    <a:pt x="4820" y="8191"/>
                  </a:lnTo>
                  <a:lnTo>
                    <a:pt x="4641" y="7483"/>
                  </a:lnTo>
                  <a:lnTo>
                    <a:pt x="5299" y="7483"/>
                  </a:lnTo>
                  <a:lnTo>
                    <a:pt x="5299" y="6972"/>
                  </a:lnTo>
                  <a:lnTo>
                    <a:pt x="7062" y="7152"/>
                  </a:lnTo>
                  <a:lnTo>
                    <a:pt x="7062" y="5544"/>
                  </a:lnTo>
                  <a:cubicBezTo>
                    <a:pt x="7062" y="4540"/>
                    <a:pt x="6298" y="3703"/>
                    <a:pt x="5299" y="3613"/>
                  </a:cubicBezTo>
                  <a:lnTo>
                    <a:pt x="5299" y="3130"/>
                  </a:lnTo>
                  <a:cubicBezTo>
                    <a:pt x="5299" y="2371"/>
                    <a:pt x="5040" y="1629"/>
                    <a:pt x="4563" y="1035"/>
                  </a:cubicBezTo>
                  <a:lnTo>
                    <a:pt x="3804" y="125"/>
                  </a:lnTo>
                  <a:cubicBezTo>
                    <a:pt x="3736" y="45"/>
                    <a:pt x="3635" y="1"/>
                    <a:pt x="3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2" name="Google Shape;3882;p112"/>
          <p:cNvSpPr/>
          <p:nvPr/>
        </p:nvSpPr>
        <p:spPr>
          <a:xfrm>
            <a:off x="4851838" y="1402767"/>
            <a:ext cx="284285" cy="440419"/>
          </a:xfrm>
          <a:custGeom>
            <a:avLst/>
            <a:gdLst/>
            <a:ahLst/>
            <a:cxnLst/>
            <a:rect l="l" t="t" r="r" b="b"/>
            <a:pathLst>
              <a:path w="6888" h="10671" extrusionOk="0">
                <a:moveTo>
                  <a:pt x="5604" y="355"/>
                </a:moveTo>
                <a:cubicBezTo>
                  <a:pt x="5664" y="355"/>
                  <a:pt x="5725" y="370"/>
                  <a:pt x="5781" y="402"/>
                </a:cubicBezTo>
                <a:cubicBezTo>
                  <a:pt x="5888" y="469"/>
                  <a:pt x="5956" y="581"/>
                  <a:pt x="5956" y="711"/>
                </a:cubicBezTo>
                <a:cubicBezTo>
                  <a:pt x="5956" y="767"/>
                  <a:pt x="5944" y="829"/>
                  <a:pt x="5915" y="879"/>
                </a:cubicBezTo>
                <a:lnTo>
                  <a:pt x="4826" y="2554"/>
                </a:lnTo>
                <a:lnTo>
                  <a:pt x="4271" y="2554"/>
                </a:lnTo>
                <a:lnTo>
                  <a:pt x="5298" y="531"/>
                </a:lnTo>
                <a:cubicBezTo>
                  <a:pt x="5362" y="418"/>
                  <a:pt x="5482" y="355"/>
                  <a:pt x="5604" y="355"/>
                </a:cubicBezTo>
                <a:close/>
                <a:moveTo>
                  <a:pt x="1945" y="2901"/>
                </a:moveTo>
                <a:lnTo>
                  <a:pt x="1945" y="3435"/>
                </a:lnTo>
                <a:lnTo>
                  <a:pt x="354" y="3435"/>
                </a:lnTo>
                <a:lnTo>
                  <a:pt x="354" y="2901"/>
                </a:lnTo>
                <a:close/>
                <a:moveTo>
                  <a:pt x="5298" y="2901"/>
                </a:moveTo>
                <a:lnTo>
                  <a:pt x="5298" y="3435"/>
                </a:lnTo>
                <a:lnTo>
                  <a:pt x="2298" y="3435"/>
                </a:lnTo>
                <a:lnTo>
                  <a:pt x="2298" y="2901"/>
                </a:lnTo>
                <a:close/>
                <a:moveTo>
                  <a:pt x="2653" y="4672"/>
                </a:moveTo>
                <a:lnTo>
                  <a:pt x="2653" y="5906"/>
                </a:lnTo>
                <a:cubicBezTo>
                  <a:pt x="2653" y="6002"/>
                  <a:pt x="2573" y="6082"/>
                  <a:pt x="2472" y="6082"/>
                </a:cubicBezTo>
                <a:lnTo>
                  <a:pt x="1770" y="6082"/>
                </a:lnTo>
                <a:cubicBezTo>
                  <a:pt x="1669" y="6082"/>
                  <a:pt x="1590" y="6002"/>
                  <a:pt x="1590" y="5906"/>
                </a:cubicBezTo>
                <a:lnTo>
                  <a:pt x="1590" y="4672"/>
                </a:lnTo>
                <a:close/>
                <a:moveTo>
                  <a:pt x="6006" y="4317"/>
                </a:moveTo>
                <a:cubicBezTo>
                  <a:pt x="6298" y="4317"/>
                  <a:pt x="6534" y="4553"/>
                  <a:pt x="6534" y="4845"/>
                </a:cubicBezTo>
                <a:lnTo>
                  <a:pt x="6534" y="5906"/>
                </a:lnTo>
                <a:cubicBezTo>
                  <a:pt x="6534" y="6587"/>
                  <a:pt x="5977" y="7143"/>
                  <a:pt x="5298" y="7143"/>
                </a:cubicBezTo>
                <a:lnTo>
                  <a:pt x="5101" y="7143"/>
                </a:lnTo>
                <a:lnTo>
                  <a:pt x="5259" y="4317"/>
                </a:lnTo>
                <a:close/>
                <a:moveTo>
                  <a:pt x="4933" y="3790"/>
                </a:moveTo>
                <a:lnTo>
                  <a:pt x="4601" y="9789"/>
                </a:lnTo>
                <a:lnTo>
                  <a:pt x="1051" y="9789"/>
                </a:lnTo>
                <a:lnTo>
                  <a:pt x="719" y="3790"/>
                </a:lnTo>
                <a:lnTo>
                  <a:pt x="1945" y="3790"/>
                </a:lnTo>
                <a:lnTo>
                  <a:pt x="1945" y="4317"/>
                </a:lnTo>
                <a:lnTo>
                  <a:pt x="1416" y="4317"/>
                </a:lnTo>
                <a:cubicBezTo>
                  <a:pt x="1315" y="4317"/>
                  <a:pt x="1237" y="4396"/>
                  <a:pt x="1237" y="4491"/>
                </a:cubicBezTo>
                <a:lnTo>
                  <a:pt x="1237" y="5906"/>
                </a:lnTo>
                <a:cubicBezTo>
                  <a:pt x="1237" y="6199"/>
                  <a:pt x="1473" y="6435"/>
                  <a:pt x="1764" y="6435"/>
                </a:cubicBezTo>
                <a:lnTo>
                  <a:pt x="2472" y="6435"/>
                </a:lnTo>
                <a:cubicBezTo>
                  <a:pt x="2765" y="6435"/>
                  <a:pt x="3006" y="6199"/>
                  <a:pt x="3006" y="5906"/>
                </a:cubicBezTo>
                <a:lnTo>
                  <a:pt x="3006" y="4491"/>
                </a:lnTo>
                <a:cubicBezTo>
                  <a:pt x="3006" y="4396"/>
                  <a:pt x="2922" y="4317"/>
                  <a:pt x="2827" y="4317"/>
                </a:cubicBezTo>
                <a:lnTo>
                  <a:pt x="2298" y="4317"/>
                </a:lnTo>
                <a:lnTo>
                  <a:pt x="2298" y="3790"/>
                </a:lnTo>
                <a:close/>
                <a:moveTo>
                  <a:pt x="4945" y="10142"/>
                </a:moveTo>
                <a:lnTo>
                  <a:pt x="4945" y="10316"/>
                </a:lnTo>
                <a:lnTo>
                  <a:pt x="709" y="10316"/>
                </a:lnTo>
                <a:lnTo>
                  <a:pt x="709" y="10142"/>
                </a:lnTo>
                <a:close/>
                <a:moveTo>
                  <a:pt x="5608" y="0"/>
                </a:moveTo>
                <a:cubicBezTo>
                  <a:pt x="5546" y="0"/>
                  <a:pt x="5484" y="9"/>
                  <a:pt x="5422" y="26"/>
                </a:cubicBezTo>
                <a:cubicBezTo>
                  <a:pt x="5241" y="76"/>
                  <a:pt x="5085" y="200"/>
                  <a:pt x="4995" y="363"/>
                </a:cubicBezTo>
                <a:lnTo>
                  <a:pt x="3882" y="2554"/>
                </a:lnTo>
                <a:lnTo>
                  <a:pt x="180" y="2554"/>
                </a:lnTo>
                <a:cubicBezTo>
                  <a:pt x="79" y="2554"/>
                  <a:pt x="1" y="2632"/>
                  <a:pt x="1" y="2727"/>
                </a:cubicBezTo>
                <a:lnTo>
                  <a:pt x="1" y="3609"/>
                </a:lnTo>
                <a:cubicBezTo>
                  <a:pt x="1" y="3710"/>
                  <a:pt x="79" y="3790"/>
                  <a:pt x="180" y="3790"/>
                </a:cubicBezTo>
                <a:lnTo>
                  <a:pt x="366" y="3790"/>
                </a:lnTo>
                <a:lnTo>
                  <a:pt x="698" y="9789"/>
                </a:lnTo>
                <a:lnTo>
                  <a:pt x="535" y="9789"/>
                </a:lnTo>
                <a:cubicBezTo>
                  <a:pt x="434" y="9789"/>
                  <a:pt x="354" y="9867"/>
                  <a:pt x="354" y="9963"/>
                </a:cubicBezTo>
                <a:lnTo>
                  <a:pt x="354" y="10497"/>
                </a:lnTo>
                <a:cubicBezTo>
                  <a:pt x="354" y="10591"/>
                  <a:pt x="434" y="10671"/>
                  <a:pt x="535" y="10671"/>
                </a:cubicBezTo>
                <a:lnTo>
                  <a:pt x="5124" y="10671"/>
                </a:lnTo>
                <a:cubicBezTo>
                  <a:pt x="5220" y="10671"/>
                  <a:pt x="5298" y="10591"/>
                  <a:pt x="5298" y="10497"/>
                </a:cubicBezTo>
                <a:lnTo>
                  <a:pt x="5298" y="9963"/>
                </a:lnTo>
                <a:cubicBezTo>
                  <a:pt x="5298" y="9867"/>
                  <a:pt x="5220" y="9789"/>
                  <a:pt x="5124" y="9789"/>
                </a:cubicBezTo>
                <a:lnTo>
                  <a:pt x="4955" y="9789"/>
                </a:lnTo>
                <a:lnTo>
                  <a:pt x="5085" y="7497"/>
                </a:lnTo>
                <a:lnTo>
                  <a:pt x="5298" y="7497"/>
                </a:lnTo>
                <a:cubicBezTo>
                  <a:pt x="6174" y="7491"/>
                  <a:pt x="6887" y="6783"/>
                  <a:pt x="6887" y="5906"/>
                </a:cubicBezTo>
                <a:lnTo>
                  <a:pt x="6887" y="4845"/>
                </a:lnTo>
                <a:cubicBezTo>
                  <a:pt x="6887" y="4356"/>
                  <a:pt x="6488" y="3964"/>
                  <a:pt x="6006" y="3964"/>
                </a:cubicBezTo>
                <a:lnTo>
                  <a:pt x="5282" y="3964"/>
                </a:lnTo>
                <a:lnTo>
                  <a:pt x="5287" y="3790"/>
                </a:lnTo>
                <a:lnTo>
                  <a:pt x="5477" y="3790"/>
                </a:lnTo>
                <a:cubicBezTo>
                  <a:pt x="5573" y="3790"/>
                  <a:pt x="5652" y="3710"/>
                  <a:pt x="5652" y="3609"/>
                </a:cubicBezTo>
                <a:lnTo>
                  <a:pt x="5652" y="2727"/>
                </a:lnTo>
                <a:cubicBezTo>
                  <a:pt x="5652" y="2632"/>
                  <a:pt x="5573" y="2554"/>
                  <a:pt x="5477" y="2554"/>
                </a:cubicBezTo>
                <a:lnTo>
                  <a:pt x="5253" y="2554"/>
                </a:lnTo>
                <a:lnTo>
                  <a:pt x="6225" y="1060"/>
                </a:lnTo>
                <a:cubicBezTo>
                  <a:pt x="6286" y="952"/>
                  <a:pt x="6314" y="829"/>
                  <a:pt x="6314" y="711"/>
                </a:cubicBezTo>
                <a:cubicBezTo>
                  <a:pt x="6314" y="458"/>
                  <a:pt x="6180" y="222"/>
                  <a:pt x="5967" y="93"/>
                </a:cubicBezTo>
                <a:cubicBezTo>
                  <a:pt x="5854" y="33"/>
                  <a:pt x="5732" y="0"/>
                  <a:pt x="5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3" name="Google Shape;3883;p112"/>
          <p:cNvGrpSpPr/>
          <p:nvPr/>
        </p:nvGrpSpPr>
        <p:grpSpPr>
          <a:xfrm>
            <a:off x="3986849" y="1404460"/>
            <a:ext cx="437035" cy="437117"/>
            <a:chOff x="3986849" y="1404460"/>
            <a:chExt cx="437035" cy="437117"/>
          </a:xfrm>
        </p:grpSpPr>
        <p:sp>
          <p:nvSpPr>
            <p:cNvPr id="3884" name="Google Shape;3884;p112"/>
            <p:cNvSpPr/>
            <p:nvPr/>
          </p:nvSpPr>
          <p:spPr>
            <a:xfrm>
              <a:off x="3986849" y="1404460"/>
              <a:ext cx="437035" cy="437117"/>
            </a:xfrm>
            <a:custGeom>
              <a:avLst/>
              <a:gdLst/>
              <a:ahLst/>
              <a:cxnLst/>
              <a:rect l="l" t="t" r="r" b="b"/>
              <a:pathLst>
                <a:path w="10589" h="10591" extrusionOk="0">
                  <a:moveTo>
                    <a:pt x="10062" y="884"/>
                  </a:moveTo>
                  <a:cubicBezTo>
                    <a:pt x="10156" y="884"/>
                    <a:pt x="10235" y="962"/>
                    <a:pt x="10235" y="1058"/>
                  </a:cubicBezTo>
                  <a:lnTo>
                    <a:pt x="10235" y="9534"/>
                  </a:lnTo>
                  <a:cubicBezTo>
                    <a:pt x="10235" y="9630"/>
                    <a:pt x="10156" y="9708"/>
                    <a:pt x="10062" y="9708"/>
                  </a:cubicBezTo>
                  <a:lnTo>
                    <a:pt x="3528" y="9708"/>
                  </a:lnTo>
                  <a:lnTo>
                    <a:pt x="3528" y="884"/>
                  </a:lnTo>
                  <a:close/>
                  <a:moveTo>
                    <a:pt x="2647" y="350"/>
                  </a:moveTo>
                  <a:cubicBezTo>
                    <a:pt x="2938" y="350"/>
                    <a:pt x="3174" y="591"/>
                    <a:pt x="3174" y="884"/>
                  </a:cubicBezTo>
                  <a:lnTo>
                    <a:pt x="3174" y="9708"/>
                  </a:lnTo>
                  <a:cubicBezTo>
                    <a:pt x="3174" y="10000"/>
                    <a:pt x="2938" y="10236"/>
                    <a:pt x="2647" y="10236"/>
                  </a:cubicBezTo>
                  <a:lnTo>
                    <a:pt x="882" y="10236"/>
                  </a:lnTo>
                  <a:cubicBezTo>
                    <a:pt x="591" y="10236"/>
                    <a:pt x="348" y="10000"/>
                    <a:pt x="348" y="9708"/>
                  </a:cubicBezTo>
                  <a:lnTo>
                    <a:pt x="348" y="884"/>
                  </a:lnTo>
                  <a:cubicBezTo>
                    <a:pt x="348" y="591"/>
                    <a:pt x="591" y="350"/>
                    <a:pt x="882" y="350"/>
                  </a:cubicBezTo>
                  <a:close/>
                  <a:moveTo>
                    <a:pt x="882" y="1"/>
                  </a:moveTo>
                  <a:cubicBezTo>
                    <a:pt x="394" y="1"/>
                    <a:pt x="0" y="395"/>
                    <a:pt x="0" y="884"/>
                  </a:cubicBezTo>
                  <a:lnTo>
                    <a:pt x="0" y="9708"/>
                  </a:lnTo>
                  <a:cubicBezTo>
                    <a:pt x="0" y="10197"/>
                    <a:pt x="394" y="10591"/>
                    <a:pt x="882" y="10591"/>
                  </a:cubicBezTo>
                  <a:lnTo>
                    <a:pt x="2647" y="10591"/>
                  </a:lnTo>
                  <a:cubicBezTo>
                    <a:pt x="2994" y="10591"/>
                    <a:pt x="3314" y="10382"/>
                    <a:pt x="3455" y="10062"/>
                  </a:cubicBezTo>
                  <a:lnTo>
                    <a:pt x="10062" y="10062"/>
                  </a:lnTo>
                  <a:cubicBezTo>
                    <a:pt x="10353" y="10062"/>
                    <a:pt x="10589" y="9826"/>
                    <a:pt x="10589" y="9534"/>
                  </a:cubicBezTo>
                  <a:lnTo>
                    <a:pt x="10589" y="1058"/>
                  </a:lnTo>
                  <a:cubicBezTo>
                    <a:pt x="10589" y="765"/>
                    <a:pt x="10353" y="529"/>
                    <a:pt x="10062" y="529"/>
                  </a:cubicBezTo>
                  <a:lnTo>
                    <a:pt x="3455" y="529"/>
                  </a:lnTo>
                  <a:cubicBezTo>
                    <a:pt x="3314" y="210"/>
                    <a:pt x="2994" y="1"/>
                    <a:pt x="2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12"/>
            <p:cNvSpPr/>
            <p:nvPr/>
          </p:nvSpPr>
          <p:spPr>
            <a:xfrm>
              <a:off x="4154209" y="1462695"/>
              <a:ext cx="233272" cy="87456"/>
            </a:xfrm>
            <a:custGeom>
              <a:avLst/>
              <a:gdLst/>
              <a:ahLst/>
              <a:cxnLst/>
              <a:rect l="l" t="t" r="r" b="b"/>
              <a:pathLst>
                <a:path w="5652" h="2119" extrusionOk="0">
                  <a:moveTo>
                    <a:pt x="5299" y="355"/>
                  </a:moveTo>
                  <a:lnTo>
                    <a:pt x="5299" y="1765"/>
                  </a:lnTo>
                  <a:lnTo>
                    <a:pt x="355" y="1765"/>
                  </a:lnTo>
                  <a:lnTo>
                    <a:pt x="355" y="355"/>
                  </a:lnTo>
                  <a:close/>
                  <a:moveTo>
                    <a:pt x="0" y="0"/>
                  </a:moveTo>
                  <a:lnTo>
                    <a:pt x="0" y="2118"/>
                  </a:lnTo>
                  <a:lnTo>
                    <a:pt x="5652" y="2118"/>
                  </a:lnTo>
                  <a:lnTo>
                    <a:pt x="56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12"/>
            <p:cNvSpPr/>
            <p:nvPr/>
          </p:nvSpPr>
          <p:spPr>
            <a:xfrm>
              <a:off x="4154209" y="1571902"/>
              <a:ext cx="58442" cy="58483"/>
            </a:xfrm>
            <a:custGeom>
              <a:avLst/>
              <a:gdLst/>
              <a:ahLst/>
              <a:cxnLst/>
              <a:rect l="l" t="t" r="r" b="b"/>
              <a:pathLst>
                <a:path w="1416" h="1417" extrusionOk="0">
                  <a:moveTo>
                    <a:pt x="1063" y="354"/>
                  </a:moveTo>
                  <a:lnTo>
                    <a:pt x="1063" y="1062"/>
                  </a:lnTo>
                  <a:lnTo>
                    <a:pt x="355" y="1062"/>
                  </a:lnTo>
                  <a:lnTo>
                    <a:pt x="355" y="354"/>
                  </a:lnTo>
                  <a:close/>
                  <a:moveTo>
                    <a:pt x="0" y="1"/>
                  </a:moveTo>
                  <a:lnTo>
                    <a:pt x="0" y="1416"/>
                  </a:lnTo>
                  <a:lnTo>
                    <a:pt x="1416" y="1416"/>
                  </a:lnTo>
                  <a:lnTo>
                    <a:pt x="1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12"/>
            <p:cNvSpPr/>
            <p:nvPr/>
          </p:nvSpPr>
          <p:spPr>
            <a:xfrm>
              <a:off x="4154209" y="1644913"/>
              <a:ext cx="58442" cy="58235"/>
            </a:xfrm>
            <a:custGeom>
              <a:avLst/>
              <a:gdLst/>
              <a:ahLst/>
              <a:cxnLst/>
              <a:rect l="l" t="t" r="r" b="b"/>
              <a:pathLst>
                <a:path w="1416" h="1411" extrusionOk="0">
                  <a:moveTo>
                    <a:pt x="1063" y="350"/>
                  </a:moveTo>
                  <a:lnTo>
                    <a:pt x="1063" y="1057"/>
                  </a:lnTo>
                  <a:lnTo>
                    <a:pt x="355" y="1057"/>
                  </a:lnTo>
                  <a:lnTo>
                    <a:pt x="355" y="350"/>
                  </a:lnTo>
                  <a:close/>
                  <a:moveTo>
                    <a:pt x="0" y="0"/>
                  </a:moveTo>
                  <a:lnTo>
                    <a:pt x="0" y="1411"/>
                  </a:lnTo>
                  <a:lnTo>
                    <a:pt x="1416" y="1411"/>
                  </a:lnTo>
                  <a:lnTo>
                    <a:pt x="1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12"/>
            <p:cNvSpPr/>
            <p:nvPr/>
          </p:nvSpPr>
          <p:spPr>
            <a:xfrm>
              <a:off x="4154209" y="1717759"/>
              <a:ext cx="58442" cy="58153"/>
            </a:xfrm>
            <a:custGeom>
              <a:avLst/>
              <a:gdLst/>
              <a:ahLst/>
              <a:cxnLst/>
              <a:rect l="l" t="t" r="r" b="b"/>
              <a:pathLst>
                <a:path w="1416" h="1409" extrusionOk="0">
                  <a:moveTo>
                    <a:pt x="1063" y="353"/>
                  </a:moveTo>
                  <a:lnTo>
                    <a:pt x="1063" y="1056"/>
                  </a:lnTo>
                  <a:lnTo>
                    <a:pt x="355" y="1056"/>
                  </a:lnTo>
                  <a:lnTo>
                    <a:pt x="355" y="353"/>
                  </a:lnTo>
                  <a:close/>
                  <a:moveTo>
                    <a:pt x="0" y="0"/>
                  </a:moveTo>
                  <a:lnTo>
                    <a:pt x="0" y="1409"/>
                  </a:lnTo>
                  <a:lnTo>
                    <a:pt x="1416" y="1409"/>
                  </a:lnTo>
                  <a:lnTo>
                    <a:pt x="1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12"/>
            <p:cNvSpPr/>
            <p:nvPr/>
          </p:nvSpPr>
          <p:spPr>
            <a:xfrm>
              <a:off x="4241624" y="1571902"/>
              <a:ext cx="58442" cy="58483"/>
            </a:xfrm>
            <a:custGeom>
              <a:avLst/>
              <a:gdLst/>
              <a:ahLst/>
              <a:cxnLst/>
              <a:rect l="l" t="t" r="r" b="b"/>
              <a:pathLst>
                <a:path w="1416" h="1417" extrusionOk="0">
                  <a:moveTo>
                    <a:pt x="1063" y="354"/>
                  </a:moveTo>
                  <a:lnTo>
                    <a:pt x="1063" y="1062"/>
                  </a:lnTo>
                  <a:lnTo>
                    <a:pt x="355" y="1062"/>
                  </a:lnTo>
                  <a:lnTo>
                    <a:pt x="355" y="354"/>
                  </a:lnTo>
                  <a:close/>
                  <a:moveTo>
                    <a:pt x="0" y="1"/>
                  </a:moveTo>
                  <a:lnTo>
                    <a:pt x="0" y="1416"/>
                  </a:lnTo>
                  <a:lnTo>
                    <a:pt x="1416" y="1416"/>
                  </a:lnTo>
                  <a:lnTo>
                    <a:pt x="1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12"/>
            <p:cNvSpPr/>
            <p:nvPr/>
          </p:nvSpPr>
          <p:spPr>
            <a:xfrm>
              <a:off x="4241624" y="1644913"/>
              <a:ext cx="58442" cy="58235"/>
            </a:xfrm>
            <a:custGeom>
              <a:avLst/>
              <a:gdLst/>
              <a:ahLst/>
              <a:cxnLst/>
              <a:rect l="l" t="t" r="r" b="b"/>
              <a:pathLst>
                <a:path w="1416" h="1411" extrusionOk="0">
                  <a:moveTo>
                    <a:pt x="1063" y="350"/>
                  </a:moveTo>
                  <a:lnTo>
                    <a:pt x="1063" y="1057"/>
                  </a:lnTo>
                  <a:lnTo>
                    <a:pt x="355" y="1057"/>
                  </a:lnTo>
                  <a:lnTo>
                    <a:pt x="355" y="350"/>
                  </a:lnTo>
                  <a:close/>
                  <a:moveTo>
                    <a:pt x="0" y="0"/>
                  </a:moveTo>
                  <a:lnTo>
                    <a:pt x="0" y="1411"/>
                  </a:lnTo>
                  <a:lnTo>
                    <a:pt x="1416" y="1411"/>
                  </a:lnTo>
                  <a:lnTo>
                    <a:pt x="1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12"/>
            <p:cNvSpPr/>
            <p:nvPr/>
          </p:nvSpPr>
          <p:spPr>
            <a:xfrm>
              <a:off x="4241624" y="1717759"/>
              <a:ext cx="58442" cy="58153"/>
            </a:xfrm>
            <a:custGeom>
              <a:avLst/>
              <a:gdLst/>
              <a:ahLst/>
              <a:cxnLst/>
              <a:rect l="l" t="t" r="r" b="b"/>
              <a:pathLst>
                <a:path w="1416" h="1409" extrusionOk="0">
                  <a:moveTo>
                    <a:pt x="1063" y="353"/>
                  </a:moveTo>
                  <a:lnTo>
                    <a:pt x="1063" y="1056"/>
                  </a:lnTo>
                  <a:lnTo>
                    <a:pt x="355" y="1056"/>
                  </a:lnTo>
                  <a:lnTo>
                    <a:pt x="355" y="353"/>
                  </a:lnTo>
                  <a:close/>
                  <a:moveTo>
                    <a:pt x="0" y="0"/>
                  </a:moveTo>
                  <a:lnTo>
                    <a:pt x="0" y="1409"/>
                  </a:lnTo>
                  <a:lnTo>
                    <a:pt x="1416" y="1409"/>
                  </a:lnTo>
                  <a:lnTo>
                    <a:pt x="1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12"/>
            <p:cNvSpPr/>
            <p:nvPr/>
          </p:nvSpPr>
          <p:spPr>
            <a:xfrm>
              <a:off x="4329246" y="1571902"/>
              <a:ext cx="58235" cy="58483"/>
            </a:xfrm>
            <a:custGeom>
              <a:avLst/>
              <a:gdLst/>
              <a:ahLst/>
              <a:cxnLst/>
              <a:rect l="l" t="t" r="r" b="b"/>
              <a:pathLst>
                <a:path w="1411" h="1417" extrusionOk="0">
                  <a:moveTo>
                    <a:pt x="1058" y="354"/>
                  </a:moveTo>
                  <a:lnTo>
                    <a:pt x="1058" y="1062"/>
                  </a:lnTo>
                  <a:lnTo>
                    <a:pt x="350" y="1062"/>
                  </a:lnTo>
                  <a:lnTo>
                    <a:pt x="350" y="354"/>
                  </a:lnTo>
                  <a:close/>
                  <a:moveTo>
                    <a:pt x="1" y="1"/>
                  </a:moveTo>
                  <a:lnTo>
                    <a:pt x="1" y="1416"/>
                  </a:lnTo>
                  <a:lnTo>
                    <a:pt x="1411" y="1416"/>
                  </a:lnTo>
                  <a:lnTo>
                    <a:pt x="14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12"/>
            <p:cNvSpPr/>
            <p:nvPr/>
          </p:nvSpPr>
          <p:spPr>
            <a:xfrm>
              <a:off x="4329246" y="1644913"/>
              <a:ext cx="58235" cy="58235"/>
            </a:xfrm>
            <a:custGeom>
              <a:avLst/>
              <a:gdLst/>
              <a:ahLst/>
              <a:cxnLst/>
              <a:rect l="l" t="t" r="r" b="b"/>
              <a:pathLst>
                <a:path w="1411" h="1411" extrusionOk="0">
                  <a:moveTo>
                    <a:pt x="1058" y="350"/>
                  </a:moveTo>
                  <a:lnTo>
                    <a:pt x="1058" y="1057"/>
                  </a:lnTo>
                  <a:lnTo>
                    <a:pt x="350" y="1057"/>
                  </a:lnTo>
                  <a:lnTo>
                    <a:pt x="350" y="350"/>
                  </a:lnTo>
                  <a:close/>
                  <a:moveTo>
                    <a:pt x="1" y="0"/>
                  </a:moveTo>
                  <a:lnTo>
                    <a:pt x="1" y="1411"/>
                  </a:lnTo>
                  <a:lnTo>
                    <a:pt x="1411" y="1411"/>
                  </a:lnTo>
                  <a:lnTo>
                    <a:pt x="1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12"/>
            <p:cNvSpPr/>
            <p:nvPr/>
          </p:nvSpPr>
          <p:spPr>
            <a:xfrm>
              <a:off x="4329246" y="1717759"/>
              <a:ext cx="58235" cy="58153"/>
            </a:xfrm>
            <a:custGeom>
              <a:avLst/>
              <a:gdLst/>
              <a:ahLst/>
              <a:cxnLst/>
              <a:rect l="l" t="t" r="r" b="b"/>
              <a:pathLst>
                <a:path w="1411" h="1409" extrusionOk="0">
                  <a:moveTo>
                    <a:pt x="1058" y="353"/>
                  </a:moveTo>
                  <a:lnTo>
                    <a:pt x="1058" y="1056"/>
                  </a:lnTo>
                  <a:lnTo>
                    <a:pt x="350" y="1056"/>
                  </a:lnTo>
                  <a:lnTo>
                    <a:pt x="350" y="353"/>
                  </a:lnTo>
                  <a:close/>
                  <a:moveTo>
                    <a:pt x="1" y="0"/>
                  </a:moveTo>
                  <a:lnTo>
                    <a:pt x="1" y="1409"/>
                  </a:lnTo>
                  <a:lnTo>
                    <a:pt x="1411" y="1409"/>
                  </a:lnTo>
                  <a:lnTo>
                    <a:pt x="1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12"/>
            <p:cNvSpPr/>
            <p:nvPr/>
          </p:nvSpPr>
          <p:spPr>
            <a:xfrm>
              <a:off x="4015822" y="1506526"/>
              <a:ext cx="87456" cy="21792"/>
            </a:xfrm>
            <a:custGeom>
              <a:avLst/>
              <a:gdLst/>
              <a:ahLst/>
              <a:cxnLst/>
              <a:rect l="l" t="t" r="r" b="b"/>
              <a:pathLst>
                <a:path w="2119" h="528" extrusionOk="0">
                  <a:moveTo>
                    <a:pt x="0" y="0"/>
                  </a:moveTo>
                  <a:lnTo>
                    <a:pt x="0" y="528"/>
                  </a:lnTo>
                  <a:lnTo>
                    <a:pt x="2118" y="528"/>
                  </a:lnTo>
                  <a:lnTo>
                    <a:pt x="2118" y="0"/>
                  </a:lnTo>
                  <a:lnTo>
                    <a:pt x="1769" y="0"/>
                  </a:lnTo>
                  <a:lnTo>
                    <a:pt x="1769" y="174"/>
                  </a:lnTo>
                  <a:lnTo>
                    <a:pt x="354" y="174"/>
                  </a:lnTo>
                  <a:lnTo>
                    <a:pt x="3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12"/>
            <p:cNvSpPr/>
            <p:nvPr/>
          </p:nvSpPr>
          <p:spPr>
            <a:xfrm>
              <a:off x="4015822" y="1768731"/>
              <a:ext cx="87456" cy="14652"/>
            </a:xfrm>
            <a:custGeom>
              <a:avLst/>
              <a:gdLst/>
              <a:ahLst/>
              <a:cxnLst/>
              <a:rect l="l" t="t" r="r" b="b"/>
              <a:pathLst>
                <a:path w="2119" h="355" extrusionOk="0">
                  <a:moveTo>
                    <a:pt x="0" y="0"/>
                  </a:moveTo>
                  <a:lnTo>
                    <a:pt x="0" y="355"/>
                  </a:lnTo>
                  <a:lnTo>
                    <a:pt x="2118" y="355"/>
                  </a:lnTo>
                  <a:lnTo>
                    <a:pt x="2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12"/>
            <p:cNvSpPr/>
            <p:nvPr/>
          </p:nvSpPr>
          <p:spPr>
            <a:xfrm>
              <a:off x="4343650" y="1513708"/>
              <a:ext cx="14652" cy="14610"/>
            </a:xfrm>
            <a:custGeom>
              <a:avLst/>
              <a:gdLst/>
              <a:ahLst/>
              <a:cxnLst/>
              <a:rect l="l" t="t" r="r" b="b"/>
              <a:pathLst>
                <a:path w="355" h="354" extrusionOk="0">
                  <a:moveTo>
                    <a:pt x="1" y="0"/>
                  </a:moveTo>
                  <a:lnTo>
                    <a:pt x="1" y="354"/>
                  </a:lnTo>
                  <a:lnTo>
                    <a:pt x="354" y="354"/>
                  </a:lnTo>
                  <a:lnTo>
                    <a:pt x="3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901"/>
        <p:cNvGrpSpPr/>
        <p:nvPr/>
      </p:nvGrpSpPr>
      <p:grpSpPr>
        <a:xfrm>
          <a:off x="0" y="0"/>
          <a:ext cx="0" cy="0"/>
          <a:chOff x="0" y="0"/>
          <a:chExt cx="0" cy="0"/>
        </a:xfrm>
      </p:grpSpPr>
      <p:sp>
        <p:nvSpPr>
          <p:cNvPr id="3902" name="Google Shape;3902;p113"/>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3903" name="Google Shape;3903;p113"/>
          <p:cNvGrpSpPr/>
          <p:nvPr/>
        </p:nvGrpSpPr>
        <p:grpSpPr>
          <a:xfrm>
            <a:off x="6283160" y="1387580"/>
            <a:ext cx="390897" cy="531292"/>
            <a:chOff x="6283160" y="1387580"/>
            <a:chExt cx="390897" cy="531292"/>
          </a:xfrm>
        </p:grpSpPr>
        <p:sp>
          <p:nvSpPr>
            <p:cNvPr id="3904" name="Google Shape;3904;p113"/>
            <p:cNvSpPr/>
            <p:nvPr/>
          </p:nvSpPr>
          <p:spPr>
            <a:xfrm>
              <a:off x="6408045" y="1538499"/>
              <a:ext cx="35478" cy="35389"/>
            </a:xfrm>
            <a:custGeom>
              <a:avLst/>
              <a:gdLst/>
              <a:ahLst/>
              <a:cxnLst/>
              <a:rect l="l" t="t" r="r" b="b"/>
              <a:pathLst>
                <a:path w="771" h="771" extrusionOk="0">
                  <a:moveTo>
                    <a:pt x="382" y="0"/>
                  </a:moveTo>
                  <a:cubicBezTo>
                    <a:pt x="169" y="0"/>
                    <a:pt x="0" y="174"/>
                    <a:pt x="0" y="387"/>
                  </a:cubicBezTo>
                  <a:cubicBezTo>
                    <a:pt x="0" y="601"/>
                    <a:pt x="169" y="770"/>
                    <a:pt x="382" y="770"/>
                  </a:cubicBezTo>
                  <a:cubicBezTo>
                    <a:pt x="595" y="770"/>
                    <a:pt x="770" y="601"/>
                    <a:pt x="770" y="387"/>
                  </a:cubicBezTo>
                  <a:cubicBezTo>
                    <a:pt x="770" y="174"/>
                    <a:pt x="595" y="0"/>
                    <a:pt x="3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13"/>
            <p:cNvSpPr/>
            <p:nvPr/>
          </p:nvSpPr>
          <p:spPr>
            <a:xfrm>
              <a:off x="6514247" y="1538499"/>
              <a:ext cx="35708" cy="35389"/>
            </a:xfrm>
            <a:custGeom>
              <a:avLst/>
              <a:gdLst/>
              <a:ahLst/>
              <a:cxnLst/>
              <a:rect l="l" t="t" r="r" b="b"/>
              <a:pathLst>
                <a:path w="776" h="771" extrusionOk="0">
                  <a:moveTo>
                    <a:pt x="389" y="0"/>
                  </a:moveTo>
                  <a:cubicBezTo>
                    <a:pt x="174" y="0"/>
                    <a:pt x="0" y="174"/>
                    <a:pt x="0" y="387"/>
                  </a:cubicBezTo>
                  <a:cubicBezTo>
                    <a:pt x="0" y="601"/>
                    <a:pt x="174" y="770"/>
                    <a:pt x="389" y="770"/>
                  </a:cubicBezTo>
                  <a:cubicBezTo>
                    <a:pt x="602" y="770"/>
                    <a:pt x="776" y="601"/>
                    <a:pt x="776" y="387"/>
                  </a:cubicBezTo>
                  <a:cubicBezTo>
                    <a:pt x="776" y="174"/>
                    <a:pt x="602" y="0"/>
                    <a:pt x="3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13"/>
            <p:cNvSpPr/>
            <p:nvPr/>
          </p:nvSpPr>
          <p:spPr>
            <a:xfrm>
              <a:off x="6452219" y="1545154"/>
              <a:ext cx="35708" cy="64535"/>
            </a:xfrm>
            <a:custGeom>
              <a:avLst/>
              <a:gdLst/>
              <a:ahLst/>
              <a:cxnLst/>
              <a:rect l="l" t="t" r="r" b="b"/>
              <a:pathLst>
                <a:path w="776" h="1406" extrusionOk="0">
                  <a:moveTo>
                    <a:pt x="399" y="1"/>
                  </a:moveTo>
                  <a:lnTo>
                    <a:pt x="18" y="1152"/>
                  </a:lnTo>
                  <a:cubicBezTo>
                    <a:pt x="0" y="1209"/>
                    <a:pt x="6" y="1276"/>
                    <a:pt x="46" y="1326"/>
                  </a:cubicBezTo>
                  <a:cubicBezTo>
                    <a:pt x="80" y="1377"/>
                    <a:pt x="141" y="1406"/>
                    <a:pt x="203" y="1406"/>
                  </a:cubicBezTo>
                  <a:lnTo>
                    <a:pt x="776" y="1406"/>
                  </a:lnTo>
                  <a:lnTo>
                    <a:pt x="776" y="1023"/>
                  </a:lnTo>
                  <a:lnTo>
                    <a:pt x="467" y="1023"/>
                  </a:lnTo>
                  <a:lnTo>
                    <a:pt x="765" y="125"/>
                  </a:lnTo>
                  <a:lnTo>
                    <a:pt x="39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13"/>
            <p:cNvSpPr/>
            <p:nvPr/>
          </p:nvSpPr>
          <p:spPr>
            <a:xfrm>
              <a:off x="6461008" y="1612168"/>
              <a:ext cx="50432" cy="32864"/>
            </a:xfrm>
            <a:custGeom>
              <a:avLst/>
              <a:gdLst/>
              <a:ahLst/>
              <a:cxnLst/>
              <a:rect l="l" t="t" r="r" b="b"/>
              <a:pathLst>
                <a:path w="1096" h="716" extrusionOk="0">
                  <a:moveTo>
                    <a:pt x="820" y="1"/>
                  </a:moveTo>
                  <a:cubicBezTo>
                    <a:pt x="613" y="215"/>
                    <a:pt x="332" y="327"/>
                    <a:pt x="29" y="327"/>
                  </a:cubicBezTo>
                  <a:lnTo>
                    <a:pt x="1" y="327"/>
                  </a:lnTo>
                  <a:lnTo>
                    <a:pt x="1" y="715"/>
                  </a:lnTo>
                  <a:lnTo>
                    <a:pt x="29" y="715"/>
                  </a:lnTo>
                  <a:cubicBezTo>
                    <a:pt x="434" y="715"/>
                    <a:pt x="810" y="558"/>
                    <a:pt x="1095" y="271"/>
                  </a:cubicBezTo>
                  <a:lnTo>
                    <a:pt x="82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13"/>
            <p:cNvSpPr/>
            <p:nvPr/>
          </p:nvSpPr>
          <p:spPr>
            <a:xfrm>
              <a:off x="6576275" y="1529686"/>
              <a:ext cx="45601" cy="70732"/>
            </a:xfrm>
            <a:custGeom>
              <a:avLst/>
              <a:gdLst/>
              <a:ahLst/>
              <a:cxnLst/>
              <a:rect l="l" t="t" r="r" b="b"/>
              <a:pathLst>
                <a:path w="991" h="1541" extrusionOk="0">
                  <a:moveTo>
                    <a:pt x="1" y="1"/>
                  </a:moveTo>
                  <a:lnTo>
                    <a:pt x="1" y="389"/>
                  </a:lnTo>
                  <a:lnTo>
                    <a:pt x="181" y="389"/>
                  </a:lnTo>
                  <a:cubicBezTo>
                    <a:pt x="411" y="389"/>
                    <a:pt x="597" y="574"/>
                    <a:pt x="574" y="804"/>
                  </a:cubicBezTo>
                  <a:cubicBezTo>
                    <a:pt x="563" y="1001"/>
                    <a:pt x="394" y="1152"/>
                    <a:pt x="192" y="1152"/>
                  </a:cubicBezTo>
                  <a:lnTo>
                    <a:pt x="1" y="1152"/>
                  </a:lnTo>
                  <a:lnTo>
                    <a:pt x="1" y="1540"/>
                  </a:lnTo>
                  <a:lnTo>
                    <a:pt x="175" y="1540"/>
                  </a:lnTo>
                  <a:cubicBezTo>
                    <a:pt x="625" y="1540"/>
                    <a:pt x="990" y="1170"/>
                    <a:pt x="962" y="719"/>
                  </a:cubicBezTo>
                  <a:cubicBezTo>
                    <a:pt x="934" y="322"/>
                    <a:pt x="602" y="1"/>
                    <a:pt x="1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13"/>
            <p:cNvSpPr/>
            <p:nvPr/>
          </p:nvSpPr>
          <p:spPr>
            <a:xfrm>
              <a:off x="6335387" y="1529686"/>
              <a:ext cx="45509" cy="70732"/>
            </a:xfrm>
            <a:custGeom>
              <a:avLst/>
              <a:gdLst/>
              <a:ahLst/>
              <a:cxnLst/>
              <a:rect l="l" t="t" r="r" b="b"/>
              <a:pathLst>
                <a:path w="989" h="1541" extrusionOk="0">
                  <a:moveTo>
                    <a:pt x="815" y="1"/>
                  </a:moveTo>
                  <a:cubicBezTo>
                    <a:pt x="366" y="1"/>
                    <a:pt x="1" y="372"/>
                    <a:pt x="29" y="820"/>
                  </a:cubicBezTo>
                  <a:cubicBezTo>
                    <a:pt x="57" y="1220"/>
                    <a:pt x="388" y="1540"/>
                    <a:pt x="799" y="1540"/>
                  </a:cubicBezTo>
                  <a:lnTo>
                    <a:pt x="989" y="1540"/>
                  </a:lnTo>
                  <a:lnTo>
                    <a:pt x="989" y="1152"/>
                  </a:lnTo>
                  <a:lnTo>
                    <a:pt x="810" y="1152"/>
                  </a:lnTo>
                  <a:cubicBezTo>
                    <a:pt x="579" y="1152"/>
                    <a:pt x="394" y="967"/>
                    <a:pt x="411" y="737"/>
                  </a:cubicBezTo>
                  <a:cubicBezTo>
                    <a:pt x="428" y="540"/>
                    <a:pt x="597" y="389"/>
                    <a:pt x="799" y="389"/>
                  </a:cubicBezTo>
                  <a:lnTo>
                    <a:pt x="989" y="389"/>
                  </a:lnTo>
                  <a:lnTo>
                    <a:pt x="98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13"/>
            <p:cNvSpPr/>
            <p:nvPr/>
          </p:nvSpPr>
          <p:spPr>
            <a:xfrm>
              <a:off x="6338976" y="1387580"/>
              <a:ext cx="246640" cy="150965"/>
            </a:xfrm>
            <a:custGeom>
              <a:avLst/>
              <a:gdLst/>
              <a:ahLst/>
              <a:cxnLst/>
              <a:rect l="l" t="t" r="r" b="b"/>
              <a:pathLst>
                <a:path w="5360" h="3289" extrusionOk="0">
                  <a:moveTo>
                    <a:pt x="1136" y="439"/>
                  </a:moveTo>
                  <a:cubicBezTo>
                    <a:pt x="1305" y="647"/>
                    <a:pt x="1557" y="771"/>
                    <a:pt x="1833" y="771"/>
                  </a:cubicBezTo>
                  <a:lnTo>
                    <a:pt x="4012" y="771"/>
                  </a:lnTo>
                  <a:cubicBezTo>
                    <a:pt x="4546" y="771"/>
                    <a:pt x="4978" y="1204"/>
                    <a:pt x="4978" y="1738"/>
                  </a:cubicBezTo>
                  <a:lnTo>
                    <a:pt x="4978" y="2462"/>
                  </a:lnTo>
                  <a:lnTo>
                    <a:pt x="4556" y="1827"/>
                  </a:lnTo>
                  <a:cubicBezTo>
                    <a:pt x="4517" y="1777"/>
                    <a:pt x="4462" y="1743"/>
                    <a:pt x="4395" y="1743"/>
                  </a:cubicBezTo>
                  <a:lnTo>
                    <a:pt x="1119" y="1743"/>
                  </a:lnTo>
                  <a:cubicBezTo>
                    <a:pt x="889" y="1743"/>
                    <a:pt x="675" y="1614"/>
                    <a:pt x="568" y="1401"/>
                  </a:cubicBezTo>
                  <a:cubicBezTo>
                    <a:pt x="423" y="1103"/>
                    <a:pt x="546" y="737"/>
                    <a:pt x="843" y="586"/>
                  </a:cubicBezTo>
                  <a:lnTo>
                    <a:pt x="1136" y="439"/>
                  </a:lnTo>
                  <a:close/>
                  <a:moveTo>
                    <a:pt x="1212" y="1"/>
                  </a:moveTo>
                  <a:cubicBezTo>
                    <a:pt x="1185" y="1"/>
                    <a:pt x="1160" y="7"/>
                    <a:pt x="1136" y="19"/>
                  </a:cubicBezTo>
                  <a:lnTo>
                    <a:pt x="692" y="243"/>
                  </a:lnTo>
                  <a:cubicBezTo>
                    <a:pt x="203" y="485"/>
                    <a:pt x="1" y="1080"/>
                    <a:pt x="249" y="1580"/>
                  </a:cubicBezTo>
                  <a:cubicBezTo>
                    <a:pt x="417" y="1917"/>
                    <a:pt x="760" y="2125"/>
                    <a:pt x="1136" y="2125"/>
                  </a:cubicBezTo>
                  <a:lnTo>
                    <a:pt x="4293" y="2125"/>
                  </a:lnTo>
                  <a:lnTo>
                    <a:pt x="5007" y="3203"/>
                  </a:lnTo>
                  <a:cubicBezTo>
                    <a:pt x="5046" y="3255"/>
                    <a:pt x="5108" y="3288"/>
                    <a:pt x="5170" y="3288"/>
                  </a:cubicBezTo>
                  <a:cubicBezTo>
                    <a:pt x="5197" y="3288"/>
                    <a:pt x="5225" y="3283"/>
                    <a:pt x="5253" y="3265"/>
                  </a:cubicBezTo>
                  <a:cubicBezTo>
                    <a:pt x="5321" y="3237"/>
                    <a:pt x="5360" y="3164"/>
                    <a:pt x="5360" y="3091"/>
                  </a:cubicBezTo>
                  <a:lnTo>
                    <a:pt x="5360" y="1743"/>
                  </a:lnTo>
                  <a:cubicBezTo>
                    <a:pt x="5360" y="996"/>
                    <a:pt x="4753" y="390"/>
                    <a:pt x="4006" y="390"/>
                  </a:cubicBezTo>
                  <a:lnTo>
                    <a:pt x="1833" y="390"/>
                  </a:lnTo>
                  <a:cubicBezTo>
                    <a:pt x="1647" y="390"/>
                    <a:pt x="1478" y="271"/>
                    <a:pt x="1395" y="102"/>
                  </a:cubicBezTo>
                  <a:cubicBezTo>
                    <a:pt x="1372" y="58"/>
                    <a:pt x="1327" y="24"/>
                    <a:pt x="1282" y="13"/>
                  </a:cubicBezTo>
                  <a:cubicBezTo>
                    <a:pt x="1258" y="5"/>
                    <a:pt x="1235" y="1"/>
                    <a:pt x="12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13"/>
            <p:cNvSpPr/>
            <p:nvPr/>
          </p:nvSpPr>
          <p:spPr>
            <a:xfrm>
              <a:off x="6374177" y="1471393"/>
              <a:ext cx="58715" cy="72292"/>
            </a:xfrm>
            <a:custGeom>
              <a:avLst/>
              <a:gdLst/>
              <a:ahLst/>
              <a:cxnLst/>
              <a:rect l="l" t="t" r="r" b="b"/>
              <a:pathLst>
                <a:path w="1276" h="1575" extrusionOk="0">
                  <a:moveTo>
                    <a:pt x="960" y="1"/>
                  </a:moveTo>
                  <a:lnTo>
                    <a:pt x="0" y="1349"/>
                  </a:lnTo>
                  <a:lnTo>
                    <a:pt x="314" y="1574"/>
                  </a:lnTo>
                  <a:lnTo>
                    <a:pt x="1276" y="226"/>
                  </a:lnTo>
                  <a:lnTo>
                    <a:pt x="96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13"/>
            <p:cNvSpPr/>
            <p:nvPr/>
          </p:nvSpPr>
          <p:spPr>
            <a:xfrm>
              <a:off x="6372613" y="1476855"/>
              <a:ext cx="213003" cy="230326"/>
            </a:xfrm>
            <a:custGeom>
              <a:avLst/>
              <a:gdLst/>
              <a:ahLst/>
              <a:cxnLst/>
              <a:rect l="l" t="t" r="r" b="b"/>
              <a:pathLst>
                <a:path w="4629" h="5018" extrusionOk="0">
                  <a:moveTo>
                    <a:pt x="1" y="0"/>
                  </a:moveTo>
                  <a:lnTo>
                    <a:pt x="1" y="2124"/>
                  </a:lnTo>
                  <a:cubicBezTo>
                    <a:pt x="1" y="2922"/>
                    <a:pt x="293" y="3685"/>
                    <a:pt x="809" y="4270"/>
                  </a:cubicBezTo>
                  <a:lnTo>
                    <a:pt x="888" y="4371"/>
                  </a:lnTo>
                  <a:cubicBezTo>
                    <a:pt x="1242" y="4781"/>
                    <a:pt x="1759" y="5017"/>
                    <a:pt x="2303" y="5017"/>
                  </a:cubicBezTo>
                  <a:lnTo>
                    <a:pt x="2326" y="5017"/>
                  </a:lnTo>
                  <a:cubicBezTo>
                    <a:pt x="2865" y="5017"/>
                    <a:pt x="3382" y="4781"/>
                    <a:pt x="3736" y="4371"/>
                  </a:cubicBezTo>
                  <a:lnTo>
                    <a:pt x="3815" y="4281"/>
                  </a:lnTo>
                  <a:cubicBezTo>
                    <a:pt x="4338" y="3685"/>
                    <a:pt x="4629" y="2915"/>
                    <a:pt x="4629" y="2124"/>
                  </a:cubicBezTo>
                  <a:lnTo>
                    <a:pt x="4629" y="770"/>
                  </a:lnTo>
                  <a:lnTo>
                    <a:pt x="4247" y="770"/>
                  </a:lnTo>
                  <a:lnTo>
                    <a:pt x="4247" y="2101"/>
                  </a:lnTo>
                  <a:cubicBezTo>
                    <a:pt x="4242" y="2803"/>
                    <a:pt x="3989" y="3483"/>
                    <a:pt x="3522" y="4006"/>
                  </a:cubicBezTo>
                  <a:lnTo>
                    <a:pt x="3444" y="4095"/>
                  </a:lnTo>
                  <a:cubicBezTo>
                    <a:pt x="3158" y="4421"/>
                    <a:pt x="2747" y="4607"/>
                    <a:pt x="2315" y="4613"/>
                  </a:cubicBezTo>
                  <a:cubicBezTo>
                    <a:pt x="1877" y="4613"/>
                    <a:pt x="1466" y="4427"/>
                    <a:pt x="1186" y="4107"/>
                  </a:cubicBezTo>
                  <a:lnTo>
                    <a:pt x="1107" y="4006"/>
                  </a:lnTo>
                  <a:cubicBezTo>
                    <a:pt x="641" y="3477"/>
                    <a:pt x="382" y="2803"/>
                    <a:pt x="382" y="2106"/>
                  </a:cubicBezTo>
                  <a:lnTo>
                    <a:pt x="3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13"/>
            <p:cNvSpPr/>
            <p:nvPr/>
          </p:nvSpPr>
          <p:spPr>
            <a:xfrm>
              <a:off x="6283160" y="1688546"/>
              <a:ext cx="160362" cy="230326"/>
            </a:xfrm>
            <a:custGeom>
              <a:avLst/>
              <a:gdLst/>
              <a:ahLst/>
              <a:cxnLst/>
              <a:rect l="l" t="t" r="r" b="b"/>
              <a:pathLst>
                <a:path w="3485" h="5018" extrusionOk="0">
                  <a:moveTo>
                    <a:pt x="3096" y="1"/>
                  </a:moveTo>
                  <a:lnTo>
                    <a:pt x="3096" y="815"/>
                  </a:lnTo>
                  <a:cubicBezTo>
                    <a:pt x="3096" y="911"/>
                    <a:pt x="3023" y="994"/>
                    <a:pt x="2927" y="1006"/>
                  </a:cubicBezTo>
                  <a:lnTo>
                    <a:pt x="1512" y="1175"/>
                  </a:lnTo>
                  <a:cubicBezTo>
                    <a:pt x="646" y="1287"/>
                    <a:pt x="0" y="2028"/>
                    <a:pt x="0" y="2894"/>
                  </a:cubicBezTo>
                  <a:lnTo>
                    <a:pt x="0" y="5017"/>
                  </a:lnTo>
                  <a:lnTo>
                    <a:pt x="383" y="5017"/>
                  </a:lnTo>
                  <a:lnTo>
                    <a:pt x="383" y="2894"/>
                  </a:lnTo>
                  <a:cubicBezTo>
                    <a:pt x="383" y="2220"/>
                    <a:pt x="889" y="1640"/>
                    <a:pt x="1556" y="1556"/>
                  </a:cubicBezTo>
                  <a:lnTo>
                    <a:pt x="2967" y="1388"/>
                  </a:lnTo>
                  <a:cubicBezTo>
                    <a:pt x="3259" y="1354"/>
                    <a:pt x="3484" y="1107"/>
                    <a:pt x="3477" y="809"/>
                  </a:cubicBezTo>
                  <a:lnTo>
                    <a:pt x="347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13"/>
            <p:cNvSpPr/>
            <p:nvPr/>
          </p:nvSpPr>
          <p:spPr>
            <a:xfrm>
              <a:off x="6513741" y="1680238"/>
              <a:ext cx="160316" cy="238634"/>
            </a:xfrm>
            <a:custGeom>
              <a:avLst/>
              <a:gdLst/>
              <a:ahLst/>
              <a:cxnLst/>
              <a:rect l="l" t="t" r="r" b="b"/>
              <a:pathLst>
                <a:path w="3484" h="5199" extrusionOk="0">
                  <a:moveTo>
                    <a:pt x="6" y="1"/>
                  </a:moveTo>
                  <a:lnTo>
                    <a:pt x="6" y="1001"/>
                  </a:lnTo>
                  <a:cubicBezTo>
                    <a:pt x="1" y="1294"/>
                    <a:pt x="219" y="1546"/>
                    <a:pt x="517" y="1580"/>
                  </a:cubicBezTo>
                  <a:lnTo>
                    <a:pt x="1927" y="1743"/>
                  </a:lnTo>
                  <a:cubicBezTo>
                    <a:pt x="2596" y="1833"/>
                    <a:pt x="3102" y="2406"/>
                    <a:pt x="3102" y="3080"/>
                  </a:cubicBezTo>
                  <a:lnTo>
                    <a:pt x="3102" y="5198"/>
                  </a:lnTo>
                  <a:lnTo>
                    <a:pt x="3483" y="5198"/>
                  </a:lnTo>
                  <a:lnTo>
                    <a:pt x="3483" y="3080"/>
                  </a:lnTo>
                  <a:cubicBezTo>
                    <a:pt x="3483" y="2215"/>
                    <a:pt x="2832" y="1479"/>
                    <a:pt x="1972" y="1361"/>
                  </a:cubicBezTo>
                  <a:lnTo>
                    <a:pt x="556" y="1198"/>
                  </a:lnTo>
                  <a:cubicBezTo>
                    <a:pt x="462" y="1187"/>
                    <a:pt x="388" y="1102"/>
                    <a:pt x="388" y="1001"/>
                  </a:cubicBezTo>
                  <a:lnTo>
                    <a:pt x="38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13"/>
            <p:cNvSpPr/>
            <p:nvPr/>
          </p:nvSpPr>
          <p:spPr>
            <a:xfrm>
              <a:off x="6391249" y="1738806"/>
              <a:ext cx="175271" cy="74037"/>
            </a:xfrm>
            <a:custGeom>
              <a:avLst/>
              <a:gdLst/>
              <a:ahLst/>
              <a:cxnLst/>
              <a:rect l="l" t="t" r="r" b="b"/>
              <a:pathLst>
                <a:path w="3809" h="1613" extrusionOk="0">
                  <a:moveTo>
                    <a:pt x="353" y="0"/>
                  </a:moveTo>
                  <a:lnTo>
                    <a:pt x="0" y="153"/>
                  </a:lnTo>
                  <a:lnTo>
                    <a:pt x="124" y="438"/>
                  </a:lnTo>
                  <a:cubicBezTo>
                    <a:pt x="427" y="1152"/>
                    <a:pt x="1128" y="1613"/>
                    <a:pt x="1904" y="1613"/>
                  </a:cubicBezTo>
                  <a:cubicBezTo>
                    <a:pt x="2679" y="1613"/>
                    <a:pt x="3381" y="1152"/>
                    <a:pt x="3685" y="438"/>
                  </a:cubicBezTo>
                  <a:lnTo>
                    <a:pt x="3809" y="153"/>
                  </a:lnTo>
                  <a:lnTo>
                    <a:pt x="3454" y="0"/>
                  </a:lnTo>
                  <a:lnTo>
                    <a:pt x="3337" y="287"/>
                  </a:lnTo>
                  <a:cubicBezTo>
                    <a:pt x="3090" y="860"/>
                    <a:pt x="2528" y="1231"/>
                    <a:pt x="1904" y="1231"/>
                  </a:cubicBezTo>
                  <a:cubicBezTo>
                    <a:pt x="1281" y="1231"/>
                    <a:pt x="719" y="860"/>
                    <a:pt x="477" y="287"/>
                  </a:cubicBezTo>
                  <a:lnTo>
                    <a:pt x="35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13"/>
            <p:cNvSpPr/>
            <p:nvPr/>
          </p:nvSpPr>
          <p:spPr>
            <a:xfrm>
              <a:off x="6354759" y="1848140"/>
              <a:ext cx="17900" cy="70732"/>
            </a:xfrm>
            <a:custGeom>
              <a:avLst/>
              <a:gdLst/>
              <a:ahLst/>
              <a:cxnLst/>
              <a:rect l="l" t="t" r="r" b="b"/>
              <a:pathLst>
                <a:path w="389" h="1541" extrusionOk="0">
                  <a:moveTo>
                    <a:pt x="0" y="1"/>
                  </a:moveTo>
                  <a:lnTo>
                    <a:pt x="0" y="1540"/>
                  </a:lnTo>
                  <a:lnTo>
                    <a:pt x="389" y="1540"/>
                  </a:lnTo>
                  <a:lnTo>
                    <a:pt x="38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13"/>
            <p:cNvSpPr/>
            <p:nvPr/>
          </p:nvSpPr>
          <p:spPr>
            <a:xfrm>
              <a:off x="6292455" y="1865904"/>
              <a:ext cx="70633" cy="17626"/>
            </a:xfrm>
            <a:custGeom>
              <a:avLst/>
              <a:gdLst/>
              <a:ahLst/>
              <a:cxnLst/>
              <a:rect l="l" t="t" r="r" b="b"/>
              <a:pathLst>
                <a:path w="1535" h="384" extrusionOk="0">
                  <a:moveTo>
                    <a:pt x="1" y="0"/>
                  </a:moveTo>
                  <a:lnTo>
                    <a:pt x="1" y="383"/>
                  </a:lnTo>
                  <a:lnTo>
                    <a:pt x="1535" y="383"/>
                  </a:lnTo>
                  <a:lnTo>
                    <a:pt x="15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13"/>
            <p:cNvSpPr/>
            <p:nvPr/>
          </p:nvSpPr>
          <p:spPr>
            <a:xfrm>
              <a:off x="6585570" y="1848140"/>
              <a:ext cx="17946" cy="70732"/>
            </a:xfrm>
            <a:custGeom>
              <a:avLst/>
              <a:gdLst/>
              <a:ahLst/>
              <a:cxnLst/>
              <a:rect l="l" t="t" r="r" b="b"/>
              <a:pathLst>
                <a:path w="390" h="1541" extrusionOk="0">
                  <a:moveTo>
                    <a:pt x="1" y="1"/>
                  </a:moveTo>
                  <a:lnTo>
                    <a:pt x="1" y="1540"/>
                  </a:lnTo>
                  <a:lnTo>
                    <a:pt x="389" y="1540"/>
                  </a:lnTo>
                  <a:lnTo>
                    <a:pt x="38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13"/>
            <p:cNvSpPr/>
            <p:nvPr/>
          </p:nvSpPr>
          <p:spPr>
            <a:xfrm>
              <a:off x="6593899" y="1865904"/>
              <a:ext cx="70817" cy="17626"/>
            </a:xfrm>
            <a:custGeom>
              <a:avLst/>
              <a:gdLst/>
              <a:ahLst/>
              <a:cxnLst/>
              <a:rect l="l" t="t" r="r" b="b"/>
              <a:pathLst>
                <a:path w="1539" h="384" extrusionOk="0">
                  <a:moveTo>
                    <a:pt x="1" y="0"/>
                  </a:moveTo>
                  <a:lnTo>
                    <a:pt x="1" y="383"/>
                  </a:lnTo>
                  <a:lnTo>
                    <a:pt x="1539" y="383"/>
                  </a:lnTo>
                  <a:lnTo>
                    <a:pt x="153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113"/>
          <p:cNvGrpSpPr/>
          <p:nvPr/>
        </p:nvGrpSpPr>
        <p:grpSpPr>
          <a:xfrm>
            <a:off x="6265858" y="2152411"/>
            <a:ext cx="425225" cy="530925"/>
            <a:chOff x="6265858" y="2152411"/>
            <a:chExt cx="425225" cy="530925"/>
          </a:xfrm>
        </p:grpSpPr>
        <p:sp>
          <p:nvSpPr>
            <p:cNvPr id="3921" name="Google Shape;3921;p113"/>
            <p:cNvSpPr/>
            <p:nvPr/>
          </p:nvSpPr>
          <p:spPr>
            <a:xfrm>
              <a:off x="6407492" y="2276158"/>
              <a:ext cx="35708" cy="35664"/>
            </a:xfrm>
            <a:custGeom>
              <a:avLst/>
              <a:gdLst/>
              <a:ahLst/>
              <a:cxnLst/>
              <a:rect l="l" t="t" r="r" b="b"/>
              <a:pathLst>
                <a:path w="776" h="777" extrusionOk="0">
                  <a:moveTo>
                    <a:pt x="389" y="1"/>
                  </a:moveTo>
                  <a:cubicBezTo>
                    <a:pt x="176" y="1"/>
                    <a:pt x="0" y="175"/>
                    <a:pt x="0" y="388"/>
                  </a:cubicBezTo>
                  <a:cubicBezTo>
                    <a:pt x="0" y="601"/>
                    <a:pt x="176" y="776"/>
                    <a:pt x="389" y="776"/>
                  </a:cubicBezTo>
                  <a:cubicBezTo>
                    <a:pt x="602" y="776"/>
                    <a:pt x="775" y="601"/>
                    <a:pt x="775" y="388"/>
                  </a:cubicBezTo>
                  <a:cubicBezTo>
                    <a:pt x="775" y="175"/>
                    <a:pt x="602" y="1"/>
                    <a:pt x="3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13"/>
            <p:cNvSpPr/>
            <p:nvPr/>
          </p:nvSpPr>
          <p:spPr>
            <a:xfrm>
              <a:off x="6514017" y="2276158"/>
              <a:ext cx="35432" cy="35664"/>
            </a:xfrm>
            <a:custGeom>
              <a:avLst/>
              <a:gdLst/>
              <a:ahLst/>
              <a:cxnLst/>
              <a:rect l="l" t="t" r="r" b="b"/>
              <a:pathLst>
                <a:path w="770" h="777" extrusionOk="0">
                  <a:moveTo>
                    <a:pt x="388" y="1"/>
                  </a:moveTo>
                  <a:cubicBezTo>
                    <a:pt x="174" y="1"/>
                    <a:pt x="0" y="175"/>
                    <a:pt x="0" y="388"/>
                  </a:cubicBezTo>
                  <a:cubicBezTo>
                    <a:pt x="0" y="601"/>
                    <a:pt x="174" y="776"/>
                    <a:pt x="388" y="776"/>
                  </a:cubicBezTo>
                  <a:cubicBezTo>
                    <a:pt x="601" y="776"/>
                    <a:pt x="770" y="601"/>
                    <a:pt x="770" y="388"/>
                  </a:cubicBezTo>
                  <a:cubicBezTo>
                    <a:pt x="770" y="175"/>
                    <a:pt x="601" y="1"/>
                    <a:pt x="3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13"/>
            <p:cNvSpPr/>
            <p:nvPr/>
          </p:nvSpPr>
          <p:spPr>
            <a:xfrm>
              <a:off x="6459949" y="2284144"/>
              <a:ext cx="26965" cy="80738"/>
            </a:xfrm>
            <a:custGeom>
              <a:avLst/>
              <a:gdLst/>
              <a:ahLst/>
              <a:cxnLst/>
              <a:rect l="l" t="t" r="r" b="b"/>
              <a:pathLst>
                <a:path w="586" h="1759" extrusionOk="0">
                  <a:moveTo>
                    <a:pt x="203" y="1"/>
                  </a:moveTo>
                  <a:lnTo>
                    <a:pt x="6" y="1546"/>
                  </a:lnTo>
                  <a:cubicBezTo>
                    <a:pt x="1" y="1624"/>
                    <a:pt x="40" y="1708"/>
                    <a:pt x="125" y="1748"/>
                  </a:cubicBezTo>
                  <a:cubicBezTo>
                    <a:pt x="153" y="1759"/>
                    <a:pt x="175" y="1759"/>
                    <a:pt x="203" y="1759"/>
                  </a:cubicBezTo>
                  <a:lnTo>
                    <a:pt x="394" y="1759"/>
                  </a:lnTo>
                  <a:lnTo>
                    <a:pt x="394" y="1580"/>
                  </a:lnTo>
                  <a:lnTo>
                    <a:pt x="586" y="51"/>
                  </a:lnTo>
                  <a:lnTo>
                    <a:pt x="20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13"/>
            <p:cNvSpPr/>
            <p:nvPr/>
          </p:nvSpPr>
          <p:spPr>
            <a:xfrm>
              <a:off x="6575769" y="2259175"/>
              <a:ext cx="45555" cy="70640"/>
            </a:xfrm>
            <a:custGeom>
              <a:avLst/>
              <a:gdLst/>
              <a:ahLst/>
              <a:cxnLst/>
              <a:rect l="l" t="t" r="r" b="b"/>
              <a:pathLst>
                <a:path w="990" h="1539" extrusionOk="0">
                  <a:moveTo>
                    <a:pt x="1" y="0"/>
                  </a:moveTo>
                  <a:lnTo>
                    <a:pt x="1" y="382"/>
                  </a:lnTo>
                  <a:lnTo>
                    <a:pt x="180" y="382"/>
                  </a:lnTo>
                  <a:cubicBezTo>
                    <a:pt x="411" y="382"/>
                    <a:pt x="597" y="573"/>
                    <a:pt x="574" y="797"/>
                  </a:cubicBezTo>
                  <a:cubicBezTo>
                    <a:pt x="556" y="994"/>
                    <a:pt x="395" y="1152"/>
                    <a:pt x="192" y="1152"/>
                  </a:cubicBezTo>
                  <a:lnTo>
                    <a:pt x="1" y="1152"/>
                  </a:lnTo>
                  <a:lnTo>
                    <a:pt x="1" y="1538"/>
                  </a:lnTo>
                  <a:lnTo>
                    <a:pt x="175" y="1538"/>
                  </a:lnTo>
                  <a:cubicBezTo>
                    <a:pt x="624" y="1538"/>
                    <a:pt x="989" y="1168"/>
                    <a:pt x="961" y="719"/>
                  </a:cubicBezTo>
                  <a:cubicBezTo>
                    <a:pt x="934" y="320"/>
                    <a:pt x="602" y="0"/>
                    <a:pt x="1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13"/>
            <p:cNvSpPr/>
            <p:nvPr/>
          </p:nvSpPr>
          <p:spPr>
            <a:xfrm>
              <a:off x="6335893" y="2259175"/>
              <a:ext cx="45555" cy="70640"/>
            </a:xfrm>
            <a:custGeom>
              <a:avLst/>
              <a:gdLst/>
              <a:ahLst/>
              <a:cxnLst/>
              <a:rect l="l" t="t" r="r" b="b"/>
              <a:pathLst>
                <a:path w="990" h="1539" extrusionOk="0">
                  <a:moveTo>
                    <a:pt x="815" y="0"/>
                  </a:moveTo>
                  <a:cubicBezTo>
                    <a:pt x="366" y="0"/>
                    <a:pt x="0" y="371"/>
                    <a:pt x="29" y="820"/>
                  </a:cubicBezTo>
                  <a:cubicBezTo>
                    <a:pt x="57" y="1219"/>
                    <a:pt x="389" y="1538"/>
                    <a:pt x="799" y="1538"/>
                  </a:cubicBezTo>
                  <a:lnTo>
                    <a:pt x="990" y="1538"/>
                  </a:lnTo>
                  <a:lnTo>
                    <a:pt x="990" y="1152"/>
                  </a:lnTo>
                  <a:lnTo>
                    <a:pt x="809" y="1152"/>
                  </a:lnTo>
                  <a:cubicBezTo>
                    <a:pt x="579" y="1152"/>
                    <a:pt x="394" y="965"/>
                    <a:pt x="410" y="735"/>
                  </a:cubicBezTo>
                  <a:cubicBezTo>
                    <a:pt x="428" y="539"/>
                    <a:pt x="596" y="382"/>
                    <a:pt x="799" y="382"/>
                  </a:cubicBezTo>
                  <a:lnTo>
                    <a:pt x="990" y="382"/>
                  </a:lnTo>
                  <a:lnTo>
                    <a:pt x="99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13"/>
            <p:cNvSpPr/>
            <p:nvPr/>
          </p:nvSpPr>
          <p:spPr>
            <a:xfrm>
              <a:off x="6363318" y="2249857"/>
              <a:ext cx="230305" cy="247860"/>
            </a:xfrm>
            <a:custGeom>
              <a:avLst/>
              <a:gdLst/>
              <a:ahLst/>
              <a:cxnLst/>
              <a:rect l="l" t="t" r="r" b="b"/>
              <a:pathLst>
                <a:path w="5005" h="5400" extrusionOk="0">
                  <a:moveTo>
                    <a:pt x="6" y="1"/>
                  </a:moveTo>
                  <a:lnTo>
                    <a:pt x="6" y="3276"/>
                  </a:lnTo>
                  <a:cubicBezTo>
                    <a:pt x="0" y="3702"/>
                    <a:pt x="130" y="4106"/>
                    <a:pt x="376" y="4455"/>
                  </a:cubicBezTo>
                  <a:lnTo>
                    <a:pt x="449" y="4556"/>
                  </a:lnTo>
                  <a:cubicBezTo>
                    <a:pt x="825" y="5090"/>
                    <a:pt x="2101" y="5399"/>
                    <a:pt x="2101" y="5399"/>
                  </a:cubicBezTo>
                  <a:lnTo>
                    <a:pt x="2983" y="5399"/>
                  </a:lnTo>
                  <a:cubicBezTo>
                    <a:pt x="3702" y="5399"/>
                    <a:pt x="4377" y="5005"/>
                    <a:pt x="4735" y="4376"/>
                  </a:cubicBezTo>
                  <a:cubicBezTo>
                    <a:pt x="4910" y="4067"/>
                    <a:pt x="5005" y="3714"/>
                    <a:pt x="4999" y="3359"/>
                  </a:cubicBezTo>
                  <a:lnTo>
                    <a:pt x="4999" y="180"/>
                  </a:lnTo>
                  <a:lnTo>
                    <a:pt x="4618" y="180"/>
                  </a:lnTo>
                  <a:lnTo>
                    <a:pt x="4618" y="3359"/>
                  </a:lnTo>
                  <a:cubicBezTo>
                    <a:pt x="4618" y="3652"/>
                    <a:pt x="4545" y="3938"/>
                    <a:pt x="4398" y="4186"/>
                  </a:cubicBezTo>
                  <a:cubicBezTo>
                    <a:pt x="4107" y="4697"/>
                    <a:pt x="3562" y="5016"/>
                    <a:pt x="2972" y="5016"/>
                  </a:cubicBezTo>
                  <a:lnTo>
                    <a:pt x="2090" y="5016"/>
                  </a:lnTo>
                  <a:cubicBezTo>
                    <a:pt x="1556" y="5016"/>
                    <a:pt x="1056" y="4759"/>
                    <a:pt x="747" y="4326"/>
                  </a:cubicBezTo>
                  <a:lnTo>
                    <a:pt x="680" y="4225"/>
                  </a:lnTo>
                  <a:cubicBezTo>
                    <a:pt x="478" y="3944"/>
                    <a:pt x="371" y="3613"/>
                    <a:pt x="371" y="3270"/>
                  </a:cubicBezTo>
                  <a:lnTo>
                    <a:pt x="37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13"/>
            <p:cNvSpPr/>
            <p:nvPr/>
          </p:nvSpPr>
          <p:spPr>
            <a:xfrm>
              <a:off x="6326828" y="2152411"/>
              <a:ext cx="266565" cy="123792"/>
            </a:xfrm>
            <a:custGeom>
              <a:avLst/>
              <a:gdLst/>
              <a:ahLst/>
              <a:cxnLst/>
              <a:rect l="l" t="t" r="r" b="b"/>
              <a:pathLst>
                <a:path w="5793" h="2697" extrusionOk="0">
                  <a:moveTo>
                    <a:pt x="3243" y="382"/>
                  </a:moveTo>
                  <a:cubicBezTo>
                    <a:pt x="3720" y="382"/>
                    <a:pt x="4164" y="567"/>
                    <a:pt x="4501" y="904"/>
                  </a:cubicBezTo>
                  <a:cubicBezTo>
                    <a:pt x="4540" y="944"/>
                    <a:pt x="4591" y="960"/>
                    <a:pt x="4641" y="960"/>
                  </a:cubicBezTo>
                  <a:cubicBezTo>
                    <a:pt x="5063" y="960"/>
                    <a:pt x="5411" y="1308"/>
                    <a:pt x="5411" y="1736"/>
                  </a:cubicBezTo>
                  <a:lnTo>
                    <a:pt x="5411" y="2168"/>
                  </a:lnTo>
                  <a:cubicBezTo>
                    <a:pt x="5124" y="1915"/>
                    <a:pt x="4895" y="1466"/>
                    <a:pt x="4815" y="1275"/>
                  </a:cubicBezTo>
                  <a:cubicBezTo>
                    <a:pt x="4793" y="1214"/>
                    <a:pt x="4737" y="1168"/>
                    <a:pt x="4669" y="1157"/>
                  </a:cubicBezTo>
                  <a:cubicBezTo>
                    <a:pt x="4659" y="1157"/>
                    <a:pt x="4646" y="1152"/>
                    <a:pt x="4641" y="1152"/>
                  </a:cubicBezTo>
                  <a:cubicBezTo>
                    <a:pt x="4584" y="1152"/>
                    <a:pt x="4529" y="1180"/>
                    <a:pt x="4495" y="1219"/>
                  </a:cubicBezTo>
                  <a:cubicBezTo>
                    <a:pt x="3916" y="1892"/>
                    <a:pt x="2736" y="2048"/>
                    <a:pt x="1766" y="2048"/>
                  </a:cubicBezTo>
                  <a:cubicBezTo>
                    <a:pt x="1229" y="2048"/>
                    <a:pt x="756" y="2000"/>
                    <a:pt x="485" y="1966"/>
                  </a:cubicBezTo>
                  <a:cubicBezTo>
                    <a:pt x="894" y="1147"/>
                    <a:pt x="1742" y="382"/>
                    <a:pt x="2709" y="382"/>
                  </a:cubicBezTo>
                  <a:close/>
                  <a:moveTo>
                    <a:pt x="2709" y="1"/>
                  </a:moveTo>
                  <a:cubicBezTo>
                    <a:pt x="1484" y="1"/>
                    <a:pt x="433" y="1028"/>
                    <a:pt x="24" y="2044"/>
                  </a:cubicBezTo>
                  <a:cubicBezTo>
                    <a:pt x="1" y="2101"/>
                    <a:pt x="7" y="2163"/>
                    <a:pt x="34" y="2213"/>
                  </a:cubicBezTo>
                  <a:cubicBezTo>
                    <a:pt x="63" y="2264"/>
                    <a:pt x="114" y="2298"/>
                    <a:pt x="169" y="2309"/>
                  </a:cubicBezTo>
                  <a:cubicBezTo>
                    <a:pt x="230" y="2319"/>
                    <a:pt x="919" y="2438"/>
                    <a:pt x="1771" y="2438"/>
                  </a:cubicBezTo>
                  <a:cubicBezTo>
                    <a:pt x="2721" y="2438"/>
                    <a:pt x="3874" y="2290"/>
                    <a:pt x="4579" y="1679"/>
                  </a:cubicBezTo>
                  <a:cubicBezTo>
                    <a:pt x="4748" y="2005"/>
                    <a:pt x="5085" y="2534"/>
                    <a:pt x="5540" y="2685"/>
                  </a:cubicBezTo>
                  <a:cubicBezTo>
                    <a:pt x="5562" y="2697"/>
                    <a:pt x="5579" y="2697"/>
                    <a:pt x="5602" y="2697"/>
                  </a:cubicBezTo>
                  <a:cubicBezTo>
                    <a:pt x="5663" y="2697"/>
                    <a:pt x="5725" y="2669"/>
                    <a:pt x="5764" y="2607"/>
                  </a:cubicBezTo>
                  <a:cubicBezTo>
                    <a:pt x="5787" y="2573"/>
                    <a:pt x="5792" y="2539"/>
                    <a:pt x="5792" y="2500"/>
                  </a:cubicBezTo>
                  <a:lnTo>
                    <a:pt x="5792" y="1736"/>
                  </a:lnTo>
                  <a:cubicBezTo>
                    <a:pt x="5792" y="1124"/>
                    <a:pt x="5321" y="623"/>
                    <a:pt x="4719" y="579"/>
                  </a:cubicBezTo>
                  <a:cubicBezTo>
                    <a:pt x="4315" y="203"/>
                    <a:pt x="3793" y="1"/>
                    <a:pt x="32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13"/>
            <p:cNvSpPr/>
            <p:nvPr/>
          </p:nvSpPr>
          <p:spPr>
            <a:xfrm>
              <a:off x="6364376" y="2316091"/>
              <a:ext cx="228741" cy="75873"/>
            </a:xfrm>
            <a:custGeom>
              <a:avLst/>
              <a:gdLst/>
              <a:ahLst/>
              <a:cxnLst/>
              <a:rect l="l" t="t" r="r" b="b"/>
              <a:pathLst>
                <a:path w="4971" h="1653" extrusionOk="0">
                  <a:moveTo>
                    <a:pt x="1128" y="1652"/>
                  </a:moveTo>
                  <a:lnTo>
                    <a:pt x="1128" y="1652"/>
                  </a:lnTo>
                  <a:cubicBezTo>
                    <a:pt x="1126" y="1652"/>
                    <a:pt x="1125" y="1652"/>
                    <a:pt x="1123" y="1652"/>
                  </a:cubicBezTo>
                  <a:lnTo>
                    <a:pt x="1129" y="1652"/>
                  </a:lnTo>
                  <a:cubicBezTo>
                    <a:pt x="1128" y="1652"/>
                    <a:pt x="1128" y="1652"/>
                    <a:pt x="1128" y="1652"/>
                  </a:cubicBezTo>
                  <a:close/>
                  <a:moveTo>
                    <a:pt x="4634" y="1"/>
                  </a:moveTo>
                  <a:lnTo>
                    <a:pt x="3965" y="1187"/>
                  </a:lnTo>
                  <a:cubicBezTo>
                    <a:pt x="3937" y="1231"/>
                    <a:pt x="3887" y="1265"/>
                    <a:pt x="3825" y="1265"/>
                  </a:cubicBezTo>
                  <a:cubicBezTo>
                    <a:pt x="3763" y="1260"/>
                    <a:pt x="3724" y="1237"/>
                    <a:pt x="3696" y="1192"/>
                  </a:cubicBezTo>
                  <a:cubicBezTo>
                    <a:pt x="3477" y="871"/>
                    <a:pt x="3117" y="681"/>
                    <a:pt x="2736" y="681"/>
                  </a:cubicBezTo>
                  <a:lnTo>
                    <a:pt x="2225" y="681"/>
                  </a:lnTo>
                  <a:cubicBezTo>
                    <a:pt x="1837" y="681"/>
                    <a:pt x="1471" y="871"/>
                    <a:pt x="1253" y="1198"/>
                  </a:cubicBezTo>
                  <a:cubicBezTo>
                    <a:pt x="1225" y="1241"/>
                    <a:pt x="1175" y="1264"/>
                    <a:pt x="1131" y="1265"/>
                  </a:cubicBezTo>
                  <a:lnTo>
                    <a:pt x="1131" y="1265"/>
                  </a:lnTo>
                  <a:cubicBezTo>
                    <a:pt x="1077" y="1264"/>
                    <a:pt x="1032" y="1236"/>
                    <a:pt x="1005" y="1192"/>
                  </a:cubicBezTo>
                  <a:lnTo>
                    <a:pt x="337" y="18"/>
                  </a:lnTo>
                  <a:lnTo>
                    <a:pt x="0" y="209"/>
                  </a:lnTo>
                  <a:lnTo>
                    <a:pt x="674" y="1382"/>
                  </a:lnTo>
                  <a:cubicBezTo>
                    <a:pt x="763" y="1545"/>
                    <a:pt x="937" y="1646"/>
                    <a:pt x="1128" y="1652"/>
                  </a:cubicBezTo>
                  <a:lnTo>
                    <a:pt x="1128" y="1652"/>
                  </a:lnTo>
                  <a:cubicBezTo>
                    <a:pt x="1311" y="1651"/>
                    <a:pt x="1477" y="1562"/>
                    <a:pt x="1578" y="1411"/>
                  </a:cubicBezTo>
                  <a:cubicBezTo>
                    <a:pt x="1725" y="1192"/>
                    <a:pt x="1966" y="1063"/>
                    <a:pt x="2230" y="1063"/>
                  </a:cubicBezTo>
                  <a:lnTo>
                    <a:pt x="2736" y="1063"/>
                  </a:lnTo>
                  <a:cubicBezTo>
                    <a:pt x="2993" y="1063"/>
                    <a:pt x="3236" y="1192"/>
                    <a:pt x="3382" y="1405"/>
                  </a:cubicBezTo>
                  <a:cubicBezTo>
                    <a:pt x="3483" y="1563"/>
                    <a:pt x="3651" y="1652"/>
                    <a:pt x="3830" y="1652"/>
                  </a:cubicBezTo>
                  <a:cubicBezTo>
                    <a:pt x="4027" y="1652"/>
                    <a:pt x="4207" y="1546"/>
                    <a:pt x="4302" y="1377"/>
                  </a:cubicBezTo>
                  <a:lnTo>
                    <a:pt x="4971" y="192"/>
                  </a:lnTo>
                  <a:lnTo>
                    <a:pt x="46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13"/>
            <p:cNvSpPr/>
            <p:nvPr/>
          </p:nvSpPr>
          <p:spPr>
            <a:xfrm>
              <a:off x="6449090" y="2382921"/>
              <a:ext cx="58991" cy="21389"/>
            </a:xfrm>
            <a:custGeom>
              <a:avLst/>
              <a:gdLst/>
              <a:ahLst/>
              <a:cxnLst/>
              <a:rect l="l" t="t" r="r" b="b"/>
              <a:pathLst>
                <a:path w="1282" h="466" extrusionOk="0">
                  <a:moveTo>
                    <a:pt x="125" y="1"/>
                  </a:moveTo>
                  <a:lnTo>
                    <a:pt x="1" y="365"/>
                  </a:lnTo>
                  <a:cubicBezTo>
                    <a:pt x="209" y="432"/>
                    <a:pt x="423" y="466"/>
                    <a:pt x="641" y="466"/>
                  </a:cubicBezTo>
                  <a:cubicBezTo>
                    <a:pt x="856" y="466"/>
                    <a:pt x="1074" y="432"/>
                    <a:pt x="1282" y="365"/>
                  </a:cubicBezTo>
                  <a:lnTo>
                    <a:pt x="1159" y="1"/>
                  </a:lnTo>
                  <a:cubicBezTo>
                    <a:pt x="993" y="57"/>
                    <a:pt x="818" y="84"/>
                    <a:pt x="642" y="84"/>
                  </a:cubicBezTo>
                  <a:cubicBezTo>
                    <a:pt x="466" y="84"/>
                    <a:pt x="291" y="57"/>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13"/>
            <p:cNvSpPr/>
            <p:nvPr/>
          </p:nvSpPr>
          <p:spPr>
            <a:xfrm>
              <a:off x="6283712" y="2486288"/>
              <a:ext cx="150193" cy="161706"/>
            </a:xfrm>
            <a:custGeom>
              <a:avLst/>
              <a:gdLst/>
              <a:ahLst/>
              <a:cxnLst/>
              <a:rect l="l" t="t" r="r" b="b"/>
              <a:pathLst>
                <a:path w="3264" h="3523" extrusionOk="0">
                  <a:moveTo>
                    <a:pt x="2882" y="0"/>
                  </a:moveTo>
                  <a:cubicBezTo>
                    <a:pt x="2882" y="152"/>
                    <a:pt x="2764" y="282"/>
                    <a:pt x="2617" y="303"/>
                  </a:cubicBezTo>
                  <a:lnTo>
                    <a:pt x="1500" y="450"/>
                  </a:lnTo>
                  <a:cubicBezTo>
                    <a:pt x="641" y="568"/>
                    <a:pt x="1" y="1304"/>
                    <a:pt x="1" y="2175"/>
                  </a:cubicBezTo>
                  <a:lnTo>
                    <a:pt x="1" y="3523"/>
                  </a:lnTo>
                  <a:lnTo>
                    <a:pt x="382" y="3523"/>
                  </a:lnTo>
                  <a:lnTo>
                    <a:pt x="382" y="2175"/>
                  </a:lnTo>
                  <a:cubicBezTo>
                    <a:pt x="382" y="1501"/>
                    <a:pt x="882" y="922"/>
                    <a:pt x="1551" y="832"/>
                  </a:cubicBezTo>
                  <a:lnTo>
                    <a:pt x="2669" y="686"/>
                  </a:lnTo>
                  <a:cubicBezTo>
                    <a:pt x="3006" y="640"/>
                    <a:pt x="3263" y="344"/>
                    <a:pt x="32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13"/>
            <p:cNvSpPr/>
            <p:nvPr/>
          </p:nvSpPr>
          <p:spPr>
            <a:xfrm>
              <a:off x="6523312" y="2486288"/>
              <a:ext cx="150239" cy="161706"/>
            </a:xfrm>
            <a:custGeom>
              <a:avLst/>
              <a:gdLst/>
              <a:ahLst/>
              <a:cxnLst/>
              <a:rect l="l" t="t" r="r" b="b"/>
              <a:pathLst>
                <a:path w="3265" h="3523" extrusionOk="0">
                  <a:moveTo>
                    <a:pt x="0" y="0"/>
                  </a:moveTo>
                  <a:cubicBezTo>
                    <a:pt x="0" y="344"/>
                    <a:pt x="259" y="640"/>
                    <a:pt x="596" y="686"/>
                  </a:cubicBezTo>
                  <a:lnTo>
                    <a:pt x="1714" y="832"/>
                  </a:lnTo>
                  <a:cubicBezTo>
                    <a:pt x="2377" y="922"/>
                    <a:pt x="2883" y="1501"/>
                    <a:pt x="2883" y="2175"/>
                  </a:cubicBezTo>
                  <a:lnTo>
                    <a:pt x="2883" y="3523"/>
                  </a:lnTo>
                  <a:lnTo>
                    <a:pt x="3264" y="3523"/>
                  </a:lnTo>
                  <a:lnTo>
                    <a:pt x="3264" y="2175"/>
                  </a:lnTo>
                  <a:cubicBezTo>
                    <a:pt x="3264" y="1309"/>
                    <a:pt x="2618" y="568"/>
                    <a:pt x="1764" y="450"/>
                  </a:cubicBezTo>
                  <a:lnTo>
                    <a:pt x="646" y="303"/>
                  </a:lnTo>
                  <a:cubicBezTo>
                    <a:pt x="500" y="282"/>
                    <a:pt x="382" y="152"/>
                    <a:pt x="3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13"/>
            <p:cNvSpPr/>
            <p:nvPr/>
          </p:nvSpPr>
          <p:spPr>
            <a:xfrm>
              <a:off x="6354253" y="2612880"/>
              <a:ext cx="17900" cy="70456"/>
            </a:xfrm>
            <a:custGeom>
              <a:avLst/>
              <a:gdLst/>
              <a:ahLst/>
              <a:cxnLst/>
              <a:rect l="l" t="t" r="r" b="b"/>
              <a:pathLst>
                <a:path w="389" h="1535" extrusionOk="0">
                  <a:moveTo>
                    <a:pt x="1" y="0"/>
                  </a:moveTo>
                  <a:lnTo>
                    <a:pt x="1" y="1535"/>
                  </a:lnTo>
                  <a:lnTo>
                    <a:pt x="389" y="1535"/>
                  </a:lnTo>
                  <a:lnTo>
                    <a:pt x="38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13"/>
            <p:cNvSpPr/>
            <p:nvPr/>
          </p:nvSpPr>
          <p:spPr>
            <a:xfrm>
              <a:off x="6585110" y="2612880"/>
              <a:ext cx="17854" cy="70456"/>
            </a:xfrm>
            <a:custGeom>
              <a:avLst/>
              <a:gdLst/>
              <a:ahLst/>
              <a:cxnLst/>
              <a:rect l="l" t="t" r="r" b="b"/>
              <a:pathLst>
                <a:path w="388" h="1535" extrusionOk="0">
                  <a:moveTo>
                    <a:pt x="0" y="0"/>
                  </a:moveTo>
                  <a:lnTo>
                    <a:pt x="0" y="1535"/>
                  </a:lnTo>
                  <a:lnTo>
                    <a:pt x="387" y="1535"/>
                  </a:lnTo>
                  <a:lnTo>
                    <a:pt x="38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13"/>
            <p:cNvSpPr/>
            <p:nvPr/>
          </p:nvSpPr>
          <p:spPr>
            <a:xfrm>
              <a:off x="6409011" y="2501251"/>
              <a:ext cx="138919" cy="102403"/>
            </a:xfrm>
            <a:custGeom>
              <a:avLst/>
              <a:gdLst/>
              <a:ahLst/>
              <a:cxnLst/>
              <a:rect l="l" t="t" r="r" b="b"/>
              <a:pathLst>
                <a:path w="3019" h="2231" extrusionOk="0">
                  <a:moveTo>
                    <a:pt x="322" y="0"/>
                  </a:moveTo>
                  <a:lnTo>
                    <a:pt x="1" y="220"/>
                  </a:lnTo>
                  <a:lnTo>
                    <a:pt x="1356" y="2152"/>
                  </a:lnTo>
                  <a:cubicBezTo>
                    <a:pt x="1390" y="2202"/>
                    <a:pt x="1450" y="2230"/>
                    <a:pt x="1512" y="2230"/>
                  </a:cubicBezTo>
                  <a:cubicBezTo>
                    <a:pt x="1574" y="2230"/>
                    <a:pt x="1631" y="2202"/>
                    <a:pt x="1670" y="2152"/>
                  </a:cubicBezTo>
                  <a:lnTo>
                    <a:pt x="3018" y="220"/>
                  </a:lnTo>
                  <a:lnTo>
                    <a:pt x="2704" y="0"/>
                  </a:lnTo>
                  <a:lnTo>
                    <a:pt x="1512" y="1703"/>
                  </a:lnTo>
                  <a:lnTo>
                    <a:pt x="32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13"/>
            <p:cNvSpPr/>
            <p:nvPr/>
          </p:nvSpPr>
          <p:spPr>
            <a:xfrm>
              <a:off x="6381126" y="2504832"/>
              <a:ext cx="84576" cy="107865"/>
            </a:xfrm>
            <a:custGeom>
              <a:avLst/>
              <a:gdLst/>
              <a:ahLst/>
              <a:cxnLst/>
              <a:rect l="l" t="t" r="r" b="b"/>
              <a:pathLst>
                <a:path w="1838" h="2350" extrusionOk="0">
                  <a:moveTo>
                    <a:pt x="378" y="0"/>
                  </a:moveTo>
                  <a:lnTo>
                    <a:pt x="0" y="68"/>
                  </a:lnTo>
                  <a:lnTo>
                    <a:pt x="383" y="2186"/>
                  </a:lnTo>
                  <a:cubicBezTo>
                    <a:pt x="394" y="2253"/>
                    <a:pt x="438" y="2305"/>
                    <a:pt x="500" y="2333"/>
                  </a:cubicBezTo>
                  <a:cubicBezTo>
                    <a:pt x="523" y="2344"/>
                    <a:pt x="552" y="2349"/>
                    <a:pt x="573" y="2349"/>
                  </a:cubicBezTo>
                  <a:cubicBezTo>
                    <a:pt x="614" y="2349"/>
                    <a:pt x="653" y="2338"/>
                    <a:pt x="681" y="2315"/>
                  </a:cubicBezTo>
                  <a:lnTo>
                    <a:pt x="1838" y="1546"/>
                  </a:lnTo>
                  <a:lnTo>
                    <a:pt x="1625" y="1221"/>
                  </a:lnTo>
                  <a:lnTo>
                    <a:pt x="715" y="1833"/>
                  </a:lnTo>
                  <a:lnTo>
                    <a:pt x="37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13"/>
            <p:cNvSpPr/>
            <p:nvPr/>
          </p:nvSpPr>
          <p:spPr>
            <a:xfrm>
              <a:off x="6491240" y="2504832"/>
              <a:ext cx="84852" cy="107865"/>
            </a:xfrm>
            <a:custGeom>
              <a:avLst/>
              <a:gdLst/>
              <a:ahLst/>
              <a:cxnLst/>
              <a:rect l="l" t="t" r="r" b="b"/>
              <a:pathLst>
                <a:path w="1844" h="2350" extrusionOk="0">
                  <a:moveTo>
                    <a:pt x="1462" y="0"/>
                  </a:moveTo>
                  <a:lnTo>
                    <a:pt x="1130" y="1833"/>
                  </a:lnTo>
                  <a:lnTo>
                    <a:pt x="215" y="1221"/>
                  </a:lnTo>
                  <a:lnTo>
                    <a:pt x="0" y="1540"/>
                  </a:lnTo>
                  <a:lnTo>
                    <a:pt x="1158" y="2315"/>
                  </a:lnTo>
                  <a:cubicBezTo>
                    <a:pt x="1192" y="2338"/>
                    <a:pt x="1231" y="2349"/>
                    <a:pt x="1265" y="2349"/>
                  </a:cubicBezTo>
                  <a:cubicBezTo>
                    <a:pt x="1293" y="2349"/>
                    <a:pt x="1322" y="2344"/>
                    <a:pt x="1343" y="2333"/>
                  </a:cubicBezTo>
                  <a:cubicBezTo>
                    <a:pt x="1400" y="2305"/>
                    <a:pt x="1444" y="2253"/>
                    <a:pt x="1456" y="2186"/>
                  </a:cubicBezTo>
                  <a:lnTo>
                    <a:pt x="1843" y="68"/>
                  </a:lnTo>
                  <a:lnTo>
                    <a:pt x="146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13"/>
            <p:cNvSpPr/>
            <p:nvPr/>
          </p:nvSpPr>
          <p:spPr>
            <a:xfrm>
              <a:off x="6469843" y="2595117"/>
              <a:ext cx="17578" cy="88220"/>
            </a:xfrm>
            <a:custGeom>
              <a:avLst/>
              <a:gdLst/>
              <a:ahLst/>
              <a:cxnLst/>
              <a:rect l="l" t="t" r="r" b="b"/>
              <a:pathLst>
                <a:path w="382" h="1922" extrusionOk="0">
                  <a:moveTo>
                    <a:pt x="0" y="0"/>
                  </a:moveTo>
                  <a:lnTo>
                    <a:pt x="0" y="1922"/>
                  </a:lnTo>
                  <a:lnTo>
                    <a:pt x="382" y="1922"/>
                  </a:lnTo>
                  <a:lnTo>
                    <a:pt x="3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13"/>
            <p:cNvSpPr/>
            <p:nvPr/>
          </p:nvSpPr>
          <p:spPr>
            <a:xfrm>
              <a:off x="6442648" y="2542286"/>
              <a:ext cx="70909" cy="17534"/>
            </a:xfrm>
            <a:custGeom>
              <a:avLst/>
              <a:gdLst/>
              <a:ahLst/>
              <a:cxnLst/>
              <a:rect l="l" t="t" r="r" b="b"/>
              <a:pathLst>
                <a:path w="1541" h="382" extrusionOk="0">
                  <a:moveTo>
                    <a:pt x="1" y="0"/>
                  </a:moveTo>
                  <a:lnTo>
                    <a:pt x="1" y="382"/>
                  </a:lnTo>
                  <a:lnTo>
                    <a:pt x="1540" y="382"/>
                  </a:lnTo>
                  <a:lnTo>
                    <a:pt x="154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13"/>
            <p:cNvSpPr/>
            <p:nvPr/>
          </p:nvSpPr>
          <p:spPr>
            <a:xfrm>
              <a:off x="6265858" y="2638676"/>
              <a:ext cx="106295" cy="44661"/>
            </a:xfrm>
            <a:custGeom>
              <a:avLst/>
              <a:gdLst/>
              <a:ahLst/>
              <a:cxnLst/>
              <a:rect l="l" t="t" r="r" b="b"/>
              <a:pathLst>
                <a:path w="2310" h="973" extrusionOk="0">
                  <a:moveTo>
                    <a:pt x="197" y="1"/>
                  </a:moveTo>
                  <a:cubicBezTo>
                    <a:pt x="91" y="1"/>
                    <a:pt x="0" y="91"/>
                    <a:pt x="0" y="197"/>
                  </a:cubicBezTo>
                  <a:lnTo>
                    <a:pt x="0" y="973"/>
                  </a:lnTo>
                  <a:lnTo>
                    <a:pt x="389" y="973"/>
                  </a:lnTo>
                  <a:lnTo>
                    <a:pt x="389" y="388"/>
                  </a:lnTo>
                  <a:lnTo>
                    <a:pt x="1922" y="388"/>
                  </a:lnTo>
                  <a:lnTo>
                    <a:pt x="1922" y="973"/>
                  </a:lnTo>
                  <a:lnTo>
                    <a:pt x="2310" y="973"/>
                  </a:lnTo>
                  <a:lnTo>
                    <a:pt x="2310" y="197"/>
                  </a:lnTo>
                  <a:cubicBezTo>
                    <a:pt x="2310" y="91"/>
                    <a:pt x="2219" y="1"/>
                    <a:pt x="21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13"/>
            <p:cNvSpPr/>
            <p:nvPr/>
          </p:nvSpPr>
          <p:spPr>
            <a:xfrm>
              <a:off x="6585110" y="2638676"/>
              <a:ext cx="105973" cy="44661"/>
            </a:xfrm>
            <a:custGeom>
              <a:avLst/>
              <a:gdLst/>
              <a:ahLst/>
              <a:cxnLst/>
              <a:rect l="l" t="t" r="r" b="b"/>
              <a:pathLst>
                <a:path w="2303" h="973" extrusionOk="0">
                  <a:moveTo>
                    <a:pt x="197" y="1"/>
                  </a:moveTo>
                  <a:cubicBezTo>
                    <a:pt x="90" y="1"/>
                    <a:pt x="0" y="91"/>
                    <a:pt x="0" y="197"/>
                  </a:cubicBezTo>
                  <a:lnTo>
                    <a:pt x="0" y="973"/>
                  </a:lnTo>
                  <a:lnTo>
                    <a:pt x="387" y="973"/>
                  </a:lnTo>
                  <a:lnTo>
                    <a:pt x="387" y="388"/>
                  </a:lnTo>
                  <a:lnTo>
                    <a:pt x="1921" y="388"/>
                  </a:lnTo>
                  <a:lnTo>
                    <a:pt x="1921" y="973"/>
                  </a:lnTo>
                  <a:lnTo>
                    <a:pt x="2303" y="973"/>
                  </a:lnTo>
                  <a:lnTo>
                    <a:pt x="2303" y="197"/>
                  </a:lnTo>
                  <a:cubicBezTo>
                    <a:pt x="2303" y="91"/>
                    <a:pt x="2219" y="1"/>
                    <a:pt x="21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13"/>
            <p:cNvSpPr/>
            <p:nvPr/>
          </p:nvSpPr>
          <p:spPr>
            <a:xfrm>
              <a:off x="6434135" y="2612651"/>
              <a:ext cx="26689" cy="26576"/>
            </a:xfrm>
            <a:custGeom>
              <a:avLst/>
              <a:gdLst/>
              <a:ahLst/>
              <a:cxnLst/>
              <a:rect l="l" t="t" r="r" b="b"/>
              <a:pathLst>
                <a:path w="580" h="579" extrusionOk="0">
                  <a:moveTo>
                    <a:pt x="292" y="191"/>
                  </a:moveTo>
                  <a:cubicBezTo>
                    <a:pt x="343" y="191"/>
                    <a:pt x="388" y="236"/>
                    <a:pt x="388" y="287"/>
                  </a:cubicBezTo>
                  <a:cubicBezTo>
                    <a:pt x="388" y="337"/>
                    <a:pt x="343" y="382"/>
                    <a:pt x="292" y="382"/>
                  </a:cubicBezTo>
                  <a:cubicBezTo>
                    <a:pt x="237" y="382"/>
                    <a:pt x="196" y="337"/>
                    <a:pt x="196" y="287"/>
                  </a:cubicBezTo>
                  <a:cubicBezTo>
                    <a:pt x="196" y="236"/>
                    <a:pt x="237" y="191"/>
                    <a:pt x="292" y="191"/>
                  </a:cubicBezTo>
                  <a:close/>
                  <a:moveTo>
                    <a:pt x="292" y="0"/>
                  </a:moveTo>
                  <a:cubicBezTo>
                    <a:pt x="129" y="0"/>
                    <a:pt x="1" y="129"/>
                    <a:pt x="1" y="287"/>
                  </a:cubicBezTo>
                  <a:cubicBezTo>
                    <a:pt x="1" y="444"/>
                    <a:pt x="129" y="578"/>
                    <a:pt x="292" y="578"/>
                  </a:cubicBezTo>
                  <a:cubicBezTo>
                    <a:pt x="450" y="578"/>
                    <a:pt x="579" y="444"/>
                    <a:pt x="579" y="287"/>
                  </a:cubicBezTo>
                  <a:cubicBezTo>
                    <a:pt x="579" y="129"/>
                    <a:pt x="450" y="0"/>
                    <a:pt x="2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2" name="Google Shape;3942;p113"/>
          <p:cNvGrpSpPr/>
          <p:nvPr/>
        </p:nvGrpSpPr>
        <p:grpSpPr>
          <a:xfrm>
            <a:off x="6283712" y="2917656"/>
            <a:ext cx="389839" cy="530650"/>
            <a:chOff x="6283712" y="2917656"/>
            <a:chExt cx="389839" cy="530650"/>
          </a:xfrm>
        </p:grpSpPr>
        <p:sp>
          <p:nvSpPr>
            <p:cNvPr id="3943" name="Google Shape;3943;p113"/>
            <p:cNvSpPr/>
            <p:nvPr/>
          </p:nvSpPr>
          <p:spPr>
            <a:xfrm>
              <a:off x="6567533" y="3059487"/>
              <a:ext cx="45509" cy="70686"/>
            </a:xfrm>
            <a:custGeom>
              <a:avLst/>
              <a:gdLst/>
              <a:ahLst/>
              <a:cxnLst/>
              <a:rect l="l" t="t" r="r" b="b"/>
              <a:pathLst>
                <a:path w="989" h="1540" extrusionOk="0">
                  <a:moveTo>
                    <a:pt x="1" y="0"/>
                  </a:moveTo>
                  <a:lnTo>
                    <a:pt x="1" y="382"/>
                  </a:lnTo>
                  <a:lnTo>
                    <a:pt x="180" y="382"/>
                  </a:lnTo>
                  <a:cubicBezTo>
                    <a:pt x="410" y="382"/>
                    <a:pt x="590" y="573"/>
                    <a:pt x="574" y="798"/>
                  </a:cubicBezTo>
                  <a:cubicBezTo>
                    <a:pt x="556" y="1001"/>
                    <a:pt x="393" y="1152"/>
                    <a:pt x="191" y="1152"/>
                  </a:cubicBezTo>
                  <a:lnTo>
                    <a:pt x="1" y="1152"/>
                  </a:lnTo>
                  <a:lnTo>
                    <a:pt x="1" y="1540"/>
                  </a:lnTo>
                  <a:lnTo>
                    <a:pt x="174" y="1540"/>
                  </a:lnTo>
                  <a:cubicBezTo>
                    <a:pt x="623" y="1540"/>
                    <a:pt x="989" y="1169"/>
                    <a:pt x="955" y="719"/>
                  </a:cubicBezTo>
                  <a:cubicBezTo>
                    <a:pt x="932" y="320"/>
                    <a:pt x="595" y="0"/>
                    <a:pt x="1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13"/>
            <p:cNvSpPr/>
            <p:nvPr/>
          </p:nvSpPr>
          <p:spPr>
            <a:xfrm>
              <a:off x="6344222" y="3067703"/>
              <a:ext cx="45509" cy="70732"/>
            </a:xfrm>
            <a:custGeom>
              <a:avLst/>
              <a:gdLst/>
              <a:ahLst/>
              <a:cxnLst/>
              <a:rect l="l" t="t" r="r" b="b"/>
              <a:pathLst>
                <a:path w="989" h="1541" extrusionOk="0">
                  <a:moveTo>
                    <a:pt x="814" y="1"/>
                  </a:moveTo>
                  <a:cubicBezTo>
                    <a:pt x="364" y="1"/>
                    <a:pt x="0" y="371"/>
                    <a:pt x="27" y="822"/>
                  </a:cubicBezTo>
                  <a:cubicBezTo>
                    <a:pt x="55" y="1219"/>
                    <a:pt x="387" y="1540"/>
                    <a:pt x="797" y="1540"/>
                  </a:cubicBezTo>
                  <a:lnTo>
                    <a:pt x="988" y="1540"/>
                  </a:lnTo>
                  <a:lnTo>
                    <a:pt x="988" y="1152"/>
                  </a:lnTo>
                  <a:lnTo>
                    <a:pt x="809" y="1152"/>
                  </a:lnTo>
                  <a:cubicBezTo>
                    <a:pt x="578" y="1152"/>
                    <a:pt x="392" y="967"/>
                    <a:pt x="415" y="737"/>
                  </a:cubicBezTo>
                  <a:cubicBezTo>
                    <a:pt x="432" y="540"/>
                    <a:pt x="595" y="389"/>
                    <a:pt x="797" y="389"/>
                  </a:cubicBezTo>
                  <a:lnTo>
                    <a:pt x="988" y="389"/>
                  </a:lnTo>
                  <a:lnTo>
                    <a:pt x="98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13"/>
            <p:cNvSpPr/>
            <p:nvPr/>
          </p:nvSpPr>
          <p:spPr>
            <a:xfrm>
              <a:off x="6451713" y="3058982"/>
              <a:ext cx="35708" cy="80509"/>
            </a:xfrm>
            <a:custGeom>
              <a:avLst/>
              <a:gdLst/>
              <a:ahLst/>
              <a:cxnLst/>
              <a:rect l="l" t="t" r="r" b="b"/>
              <a:pathLst>
                <a:path w="776" h="1754" extrusionOk="0">
                  <a:moveTo>
                    <a:pt x="203" y="1"/>
                  </a:moveTo>
                  <a:lnTo>
                    <a:pt x="11" y="1533"/>
                  </a:lnTo>
                  <a:cubicBezTo>
                    <a:pt x="1" y="1612"/>
                    <a:pt x="40" y="1691"/>
                    <a:pt x="112" y="1730"/>
                  </a:cubicBezTo>
                  <a:cubicBezTo>
                    <a:pt x="141" y="1746"/>
                    <a:pt x="174" y="1753"/>
                    <a:pt x="203" y="1753"/>
                  </a:cubicBezTo>
                  <a:lnTo>
                    <a:pt x="776" y="1753"/>
                  </a:lnTo>
                  <a:lnTo>
                    <a:pt x="776" y="1365"/>
                  </a:lnTo>
                  <a:lnTo>
                    <a:pt x="416" y="1365"/>
                  </a:lnTo>
                  <a:lnTo>
                    <a:pt x="584" y="45"/>
                  </a:lnTo>
                  <a:lnTo>
                    <a:pt x="20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13"/>
            <p:cNvSpPr/>
            <p:nvPr/>
          </p:nvSpPr>
          <p:spPr>
            <a:xfrm>
              <a:off x="6372843" y="3032682"/>
              <a:ext cx="212543" cy="221789"/>
            </a:xfrm>
            <a:custGeom>
              <a:avLst/>
              <a:gdLst/>
              <a:ahLst/>
              <a:cxnLst/>
              <a:rect l="l" t="t" r="r" b="b"/>
              <a:pathLst>
                <a:path w="4619" h="4832" extrusionOk="0">
                  <a:moveTo>
                    <a:pt x="6" y="1"/>
                  </a:moveTo>
                  <a:lnTo>
                    <a:pt x="6" y="2651"/>
                  </a:lnTo>
                  <a:cubicBezTo>
                    <a:pt x="1" y="2983"/>
                    <a:pt x="120" y="3304"/>
                    <a:pt x="338" y="3550"/>
                  </a:cubicBezTo>
                  <a:lnTo>
                    <a:pt x="1164" y="4505"/>
                  </a:lnTo>
                  <a:cubicBezTo>
                    <a:pt x="1349" y="4712"/>
                    <a:pt x="1613" y="4831"/>
                    <a:pt x="1888" y="4831"/>
                  </a:cubicBezTo>
                  <a:lnTo>
                    <a:pt x="2731" y="4831"/>
                  </a:lnTo>
                  <a:cubicBezTo>
                    <a:pt x="3006" y="4831"/>
                    <a:pt x="3270" y="4712"/>
                    <a:pt x="3450" y="4505"/>
                  </a:cubicBezTo>
                  <a:lnTo>
                    <a:pt x="4281" y="3561"/>
                  </a:lnTo>
                  <a:cubicBezTo>
                    <a:pt x="4501" y="3309"/>
                    <a:pt x="4619" y="2988"/>
                    <a:pt x="4613" y="2656"/>
                  </a:cubicBezTo>
                  <a:lnTo>
                    <a:pt x="4613" y="382"/>
                  </a:lnTo>
                  <a:lnTo>
                    <a:pt x="4232" y="382"/>
                  </a:lnTo>
                  <a:lnTo>
                    <a:pt x="4232" y="2669"/>
                  </a:lnTo>
                  <a:cubicBezTo>
                    <a:pt x="4232" y="2905"/>
                    <a:pt x="4147" y="3128"/>
                    <a:pt x="3996" y="3309"/>
                  </a:cubicBezTo>
                  <a:lnTo>
                    <a:pt x="3164" y="4253"/>
                  </a:lnTo>
                  <a:cubicBezTo>
                    <a:pt x="3052" y="4375"/>
                    <a:pt x="2894" y="4450"/>
                    <a:pt x="2731" y="4450"/>
                  </a:cubicBezTo>
                  <a:lnTo>
                    <a:pt x="1888" y="4450"/>
                  </a:lnTo>
                  <a:cubicBezTo>
                    <a:pt x="1725" y="4450"/>
                    <a:pt x="1562" y="4375"/>
                    <a:pt x="1456" y="4253"/>
                  </a:cubicBezTo>
                  <a:lnTo>
                    <a:pt x="625" y="3297"/>
                  </a:lnTo>
                  <a:cubicBezTo>
                    <a:pt x="473" y="3123"/>
                    <a:pt x="389" y="2892"/>
                    <a:pt x="389" y="2656"/>
                  </a:cubicBezTo>
                  <a:lnTo>
                    <a:pt x="38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13"/>
            <p:cNvSpPr/>
            <p:nvPr/>
          </p:nvSpPr>
          <p:spPr>
            <a:xfrm>
              <a:off x="6407814" y="3059487"/>
              <a:ext cx="35708" cy="35618"/>
            </a:xfrm>
            <a:custGeom>
              <a:avLst/>
              <a:gdLst/>
              <a:ahLst/>
              <a:cxnLst/>
              <a:rect l="l" t="t" r="r" b="b"/>
              <a:pathLst>
                <a:path w="776" h="776" extrusionOk="0">
                  <a:moveTo>
                    <a:pt x="387" y="0"/>
                  </a:moveTo>
                  <a:cubicBezTo>
                    <a:pt x="174" y="0"/>
                    <a:pt x="0" y="174"/>
                    <a:pt x="0" y="387"/>
                  </a:cubicBezTo>
                  <a:cubicBezTo>
                    <a:pt x="0" y="602"/>
                    <a:pt x="174" y="775"/>
                    <a:pt x="387" y="775"/>
                  </a:cubicBezTo>
                  <a:cubicBezTo>
                    <a:pt x="600" y="775"/>
                    <a:pt x="775" y="602"/>
                    <a:pt x="775" y="387"/>
                  </a:cubicBezTo>
                  <a:cubicBezTo>
                    <a:pt x="775" y="174"/>
                    <a:pt x="600" y="0"/>
                    <a:pt x="3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13"/>
            <p:cNvSpPr/>
            <p:nvPr/>
          </p:nvSpPr>
          <p:spPr>
            <a:xfrm>
              <a:off x="6505504" y="3059487"/>
              <a:ext cx="35386" cy="35618"/>
            </a:xfrm>
            <a:custGeom>
              <a:avLst/>
              <a:gdLst/>
              <a:ahLst/>
              <a:cxnLst/>
              <a:rect l="l" t="t" r="r" b="b"/>
              <a:pathLst>
                <a:path w="769" h="776" extrusionOk="0">
                  <a:moveTo>
                    <a:pt x="382" y="0"/>
                  </a:moveTo>
                  <a:cubicBezTo>
                    <a:pt x="174" y="0"/>
                    <a:pt x="0" y="174"/>
                    <a:pt x="0" y="387"/>
                  </a:cubicBezTo>
                  <a:cubicBezTo>
                    <a:pt x="0" y="602"/>
                    <a:pt x="174" y="775"/>
                    <a:pt x="382" y="775"/>
                  </a:cubicBezTo>
                  <a:cubicBezTo>
                    <a:pt x="595" y="775"/>
                    <a:pt x="769" y="602"/>
                    <a:pt x="769" y="387"/>
                  </a:cubicBezTo>
                  <a:cubicBezTo>
                    <a:pt x="769" y="174"/>
                    <a:pt x="595" y="0"/>
                    <a:pt x="3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13"/>
            <p:cNvSpPr/>
            <p:nvPr/>
          </p:nvSpPr>
          <p:spPr>
            <a:xfrm>
              <a:off x="6336445" y="2917656"/>
              <a:ext cx="256442" cy="150322"/>
            </a:xfrm>
            <a:custGeom>
              <a:avLst/>
              <a:gdLst/>
              <a:ahLst/>
              <a:cxnLst/>
              <a:rect l="l" t="t" r="r" b="b"/>
              <a:pathLst>
                <a:path w="5573" h="3275" extrusionOk="0">
                  <a:moveTo>
                    <a:pt x="3095" y="383"/>
                  </a:moveTo>
                  <a:cubicBezTo>
                    <a:pt x="3708" y="383"/>
                    <a:pt x="4443" y="484"/>
                    <a:pt x="4443" y="961"/>
                  </a:cubicBezTo>
                  <a:cubicBezTo>
                    <a:pt x="4443" y="1050"/>
                    <a:pt x="4505" y="1130"/>
                    <a:pt x="4590" y="1152"/>
                  </a:cubicBezTo>
                  <a:cubicBezTo>
                    <a:pt x="4938" y="1237"/>
                    <a:pt x="5174" y="1568"/>
                    <a:pt x="5140" y="1921"/>
                  </a:cubicBezTo>
                  <a:lnTo>
                    <a:pt x="5050" y="2798"/>
                  </a:lnTo>
                  <a:cubicBezTo>
                    <a:pt x="4696" y="2546"/>
                    <a:pt x="4432" y="1944"/>
                    <a:pt x="4326" y="1691"/>
                  </a:cubicBezTo>
                  <a:lnTo>
                    <a:pt x="4308" y="1657"/>
                  </a:lnTo>
                  <a:cubicBezTo>
                    <a:pt x="4286" y="1607"/>
                    <a:pt x="4247" y="1568"/>
                    <a:pt x="4196" y="1551"/>
                  </a:cubicBezTo>
                  <a:cubicBezTo>
                    <a:pt x="4173" y="1545"/>
                    <a:pt x="4157" y="1540"/>
                    <a:pt x="4134" y="1540"/>
                  </a:cubicBezTo>
                  <a:cubicBezTo>
                    <a:pt x="4100" y="1540"/>
                    <a:pt x="4067" y="1551"/>
                    <a:pt x="4038" y="1568"/>
                  </a:cubicBezTo>
                  <a:cubicBezTo>
                    <a:pt x="3560" y="1835"/>
                    <a:pt x="2410" y="2383"/>
                    <a:pt x="1038" y="2383"/>
                  </a:cubicBezTo>
                  <a:cubicBezTo>
                    <a:pt x="847" y="2383"/>
                    <a:pt x="653" y="2372"/>
                    <a:pt x="455" y="2349"/>
                  </a:cubicBezTo>
                  <a:cubicBezTo>
                    <a:pt x="652" y="1804"/>
                    <a:pt x="1331" y="383"/>
                    <a:pt x="3095" y="383"/>
                  </a:cubicBezTo>
                  <a:close/>
                  <a:moveTo>
                    <a:pt x="3095" y="0"/>
                  </a:moveTo>
                  <a:cubicBezTo>
                    <a:pt x="657" y="0"/>
                    <a:pt x="22" y="2432"/>
                    <a:pt x="17" y="2461"/>
                  </a:cubicBezTo>
                  <a:cubicBezTo>
                    <a:pt x="1" y="2512"/>
                    <a:pt x="11" y="2567"/>
                    <a:pt x="40" y="2613"/>
                  </a:cubicBezTo>
                  <a:cubicBezTo>
                    <a:pt x="73" y="2658"/>
                    <a:pt x="118" y="2686"/>
                    <a:pt x="169" y="2697"/>
                  </a:cubicBezTo>
                  <a:cubicBezTo>
                    <a:pt x="465" y="2745"/>
                    <a:pt x="755" y="2767"/>
                    <a:pt x="1036" y="2767"/>
                  </a:cubicBezTo>
                  <a:cubicBezTo>
                    <a:pt x="2344" y="2767"/>
                    <a:pt x="3456" y="2306"/>
                    <a:pt x="4038" y="2001"/>
                  </a:cubicBezTo>
                  <a:cubicBezTo>
                    <a:pt x="4235" y="2427"/>
                    <a:pt x="4601" y="3129"/>
                    <a:pt x="5168" y="3270"/>
                  </a:cubicBezTo>
                  <a:cubicBezTo>
                    <a:pt x="5184" y="3275"/>
                    <a:pt x="5202" y="3275"/>
                    <a:pt x="5213" y="3275"/>
                  </a:cubicBezTo>
                  <a:cubicBezTo>
                    <a:pt x="5252" y="3275"/>
                    <a:pt x="5292" y="3264"/>
                    <a:pt x="5326" y="3241"/>
                  </a:cubicBezTo>
                  <a:cubicBezTo>
                    <a:pt x="5370" y="3208"/>
                    <a:pt x="5404" y="3158"/>
                    <a:pt x="5410" y="3101"/>
                  </a:cubicBezTo>
                  <a:lnTo>
                    <a:pt x="5521" y="1961"/>
                  </a:lnTo>
                  <a:cubicBezTo>
                    <a:pt x="5573" y="1462"/>
                    <a:pt x="5275" y="995"/>
                    <a:pt x="4820" y="821"/>
                  </a:cubicBezTo>
                  <a:cubicBezTo>
                    <a:pt x="4753" y="417"/>
                    <a:pt x="4375" y="0"/>
                    <a:pt x="30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13"/>
            <p:cNvSpPr/>
            <p:nvPr/>
          </p:nvSpPr>
          <p:spPr>
            <a:xfrm>
              <a:off x="6451943" y="3149222"/>
              <a:ext cx="65986" cy="25520"/>
            </a:xfrm>
            <a:custGeom>
              <a:avLst/>
              <a:gdLst/>
              <a:ahLst/>
              <a:cxnLst/>
              <a:rect l="l" t="t" r="r" b="b"/>
              <a:pathLst>
                <a:path w="1434" h="556" extrusionOk="0">
                  <a:moveTo>
                    <a:pt x="1259" y="0"/>
                  </a:moveTo>
                  <a:cubicBezTo>
                    <a:pt x="1035" y="112"/>
                    <a:pt x="787" y="169"/>
                    <a:pt x="535" y="169"/>
                  </a:cubicBezTo>
                  <a:lnTo>
                    <a:pt x="1" y="169"/>
                  </a:lnTo>
                  <a:lnTo>
                    <a:pt x="1" y="556"/>
                  </a:lnTo>
                  <a:lnTo>
                    <a:pt x="535" y="556"/>
                  </a:lnTo>
                  <a:cubicBezTo>
                    <a:pt x="844" y="556"/>
                    <a:pt x="1158" y="483"/>
                    <a:pt x="1434" y="343"/>
                  </a:cubicBezTo>
                  <a:lnTo>
                    <a:pt x="12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13"/>
            <p:cNvSpPr/>
            <p:nvPr/>
          </p:nvSpPr>
          <p:spPr>
            <a:xfrm>
              <a:off x="6283712" y="3227619"/>
              <a:ext cx="150745" cy="220687"/>
            </a:xfrm>
            <a:custGeom>
              <a:avLst/>
              <a:gdLst/>
              <a:ahLst/>
              <a:cxnLst/>
              <a:rect l="l" t="t" r="r" b="b"/>
              <a:pathLst>
                <a:path w="3276" h="4808" extrusionOk="0">
                  <a:moveTo>
                    <a:pt x="2892" y="0"/>
                  </a:moveTo>
                  <a:lnTo>
                    <a:pt x="2892" y="1005"/>
                  </a:lnTo>
                  <a:cubicBezTo>
                    <a:pt x="2892" y="1106"/>
                    <a:pt x="2820" y="1185"/>
                    <a:pt x="2724" y="1202"/>
                  </a:cubicBezTo>
                  <a:lnTo>
                    <a:pt x="1505" y="1359"/>
                  </a:lnTo>
                  <a:cubicBezTo>
                    <a:pt x="646" y="1477"/>
                    <a:pt x="1" y="2213"/>
                    <a:pt x="1" y="3078"/>
                  </a:cubicBezTo>
                  <a:lnTo>
                    <a:pt x="1" y="4808"/>
                  </a:lnTo>
                  <a:lnTo>
                    <a:pt x="382" y="4808"/>
                  </a:lnTo>
                  <a:lnTo>
                    <a:pt x="382" y="3078"/>
                  </a:lnTo>
                  <a:cubicBezTo>
                    <a:pt x="382" y="2404"/>
                    <a:pt x="888" y="1831"/>
                    <a:pt x="1556" y="1741"/>
                  </a:cubicBezTo>
                  <a:lnTo>
                    <a:pt x="2770" y="1578"/>
                  </a:lnTo>
                  <a:cubicBezTo>
                    <a:pt x="3061" y="1544"/>
                    <a:pt x="3275" y="1292"/>
                    <a:pt x="3275" y="1005"/>
                  </a:cubicBezTo>
                  <a:lnTo>
                    <a:pt x="327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13"/>
            <p:cNvSpPr/>
            <p:nvPr/>
          </p:nvSpPr>
          <p:spPr>
            <a:xfrm>
              <a:off x="6522576" y="3227619"/>
              <a:ext cx="150975" cy="220687"/>
            </a:xfrm>
            <a:custGeom>
              <a:avLst/>
              <a:gdLst/>
              <a:ahLst/>
              <a:cxnLst/>
              <a:rect l="l" t="t" r="r" b="b"/>
              <a:pathLst>
                <a:path w="3281" h="4808" extrusionOk="0">
                  <a:moveTo>
                    <a:pt x="6" y="0"/>
                  </a:moveTo>
                  <a:lnTo>
                    <a:pt x="6" y="1005"/>
                  </a:lnTo>
                  <a:cubicBezTo>
                    <a:pt x="0" y="1297"/>
                    <a:pt x="219" y="1544"/>
                    <a:pt x="506" y="1584"/>
                  </a:cubicBezTo>
                  <a:lnTo>
                    <a:pt x="1724" y="1746"/>
                  </a:lnTo>
                  <a:cubicBezTo>
                    <a:pt x="2393" y="1837"/>
                    <a:pt x="2892" y="2410"/>
                    <a:pt x="2899" y="3078"/>
                  </a:cubicBezTo>
                  <a:lnTo>
                    <a:pt x="2899" y="4808"/>
                  </a:lnTo>
                  <a:lnTo>
                    <a:pt x="3280" y="4808"/>
                  </a:lnTo>
                  <a:lnTo>
                    <a:pt x="3280" y="3078"/>
                  </a:lnTo>
                  <a:cubicBezTo>
                    <a:pt x="3280" y="2213"/>
                    <a:pt x="2629" y="1477"/>
                    <a:pt x="1774" y="1365"/>
                  </a:cubicBezTo>
                  <a:lnTo>
                    <a:pt x="556" y="1202"/>
                  </a:lnTo>
                  <a:cubicBezTo>
                    <a:pt x="460" y="1191"/>
                    <a:pt x="387" y="1106"/>
                    <a:pt x="387" y="1011"/>
                  </a:cubicBezTo>
                  <a:lnTo>
                    <a:pt x="38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13"/>
            <p:cNvSpPr/>
            <p:nvPr/>
          </p:nvSpPr>
          <p:spPr>
            <a:xfrm>
              <a:off x="6354253" y="3377941"/>
              <a:ext cx="17900" cy="70365"/>
            </a:xfrm>
            <a:custGeom>
              <a:avLst/>
              <a:gdLst/>
              <a:ahLst/>
              <a:cxnLst/>
              <a:rect l="l" t="t" r="r" b="b"/>
              <a:pathLst>
                <a:path w="389" h="1533" extrusionOk="0">
                  <a:moveTo>
                    <a:pt x="1" y="0"/>
                  </a:moveTo>
                  <a:lnTo>
                    <a:pt x="1" y="1533"/>
                  </a:lnTo>
                  <a:lnTo>
                    <a:pt x="389" y="1533"/>
                  </a:lnTo>
                  <a:lnTo>
                    <a:pt x="38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13"/>
            <p:cNvSpPr/>
            <p:nvPr/>
          </p:nvSpPr>
          <p:spPr>
            <a:xfrm>
              <a:off x="6585110" y="3377941"/>
              <a:ext cx="17854" cy="70365"/>
            </a:xfrm>
            <a:custGeom>
              <a:avLst/>
              <a:gdLst/>
              <a:ahLst/>
              <a:cxnLst/>
              <a:rect l="l" t="t" r="r" b="b"/>
              <a:pathLst>
                <a:path w="388" h="1533" extrusionOk="0">
                  <a:moveTo>
                    <a:pt x="0" y="0"/>
                  </a:moveTo>
                  <a:lnTo>
                    <a:pt x="0" y="1533"/>
                  </a:lnTo>
                  <a:lnTo>
                    <a:pt x="387" y="1533"/>
                  </a:lnTo>
                  <a:lnTo>
                    <a:pt x="38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13"/>
            <p:cNvSpPr/>
            <p:nvPr/>
          </p:nvSpPr>
          <p:spPr>
            <a:xfrm>
              <a:off x="6403121" y="3285820"/>
              <a:ext cx="151251" cy="47552"/>
            </a:xfrm>
            <a:custGeom>
              <a:avLst/>
              <a:gdLst/>
              <a:ahLst/>
              <a:cxnLst/>
              <a:rect l="l" t="t" r="r" b="b"/>
              <a:pathLst>
                <a:path w="3287" h="1036" extrusionOk="0">
                  <a:moveTo>
                    <a:pt x="304" y="1"/>
                  </a:moveTo>
                  <a:lnTo>
                    <a:pt x="1" y="242"/>
                  </a:lnTo>
                  <a:cubicBezTo>
                    <a:pt x="416" y="760"/>
                    <a:pt x="1028" y="1035"/>
                    <a:pt x="1646" y="1035"/>
                  </a:cubicBezTo>
                  <a:cubicBezTo>
                    <a:pt x="2101" y="1035"/>
                    <a:pt x="2562" y="889"/>
                    <a:pt x="2944" y="586"/>
                  </a:cubicBezTo>
                  <a:cubicBezTo>
                    <a:pt x="3073" y="485"/>
                    <a:pt x="3191" y="366"/>
                    <a:pt x="3286" y="242"/>
                  </a:cubicBezTo>
                  <a:lnTo>
                    <a:pt x="2988" y="1"/>
                  </a:lnTo>
                  <a:cubicBezTo>
                    <a:pt x="2905" y="102"/>
                    <a:pt x="2809" y="198"/>
                    <a:pt x="2708" y="283"/>
                  </a:cubicBezTo>
                  <a:cubicBezTo>
                    <a:pt x="2394" y="530"/>
                    <a:pt x="2019" y="650"/>
                    <a:pt x="1647" y="650"/>
                  </a:cubicBezTo>
                  <a:cubicBezTo>
                    <a:pt x="1141" y="650"/>
                    <a:pt x="641" y="428"/>
                    <a:pt x="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113"/>
          <p:cNvGrpSpPr/>
          <p:nvPr/>
        </p:nvGrpSpPr>
        <p:grpSpPr>
          <a:xfrm>
            <a:off x="6283712" y="3682121"/>
            <a:ext cx="389839" cy="531017"/>
            <a:chOff x="6283712" y="3682121"/>
            <a:chExt cx="389839" cy="531017"/>
          </a:xfrm>
        </p:grpSpPr>
        <p:sp>
          <p:nvSpPr>
            <p:cNvPr id="3957" name="Google Shape;3957;p113"/>
            <p:cNvSpPr/>
            <p:nvPr/>
          </p:nvSpPr>
          <p:spPr>
            <a:xfrm>
              <a:off x="6567533" y="3806693"/>
              <a:ext cx="45509" cy="70411"/>
            </a:xfrm>
            <a:custGeom>
              <a:avLst/>
              <a:gdLst/>
              <a:ahLst/>
              <a:cxnLst/>
              <a:rect l="l" t="t" r="r" b="b"/>
              <a:pathLst>
                <a:path w="989" h="1534" extrusionOk="0">
                  <a:moveTo>
                    <a:pt x="1" y="1"/>
                  </a:moveTo>
                  <a:lnTo>
                    <a:pt x="1" y="382"/>
                  </a:lnTo>
                  <a:lnTo>
                    <a:pt x="180" y="382"/>
                  </a:lnTo>
                  <a:cubicBezTo>
                    <a:pt x="410" y="382"/>
                    <a:pt x="590" y="568"/>
                    <a:pt x="574" y="799"/>
                  </a:cubicBezTo>
                  <a:cubicBezTo>
                    <a:pt x="556" y="994"/>
                    <a:pt x="393" y="1152"/>
                    <a:pt x="191" y="1152"/>
                  </a:cubicBezTo>
                  <a:lnTo>
                    <a:pt x="1" y="1152"/>
                  </a:lnTo>
                  <a:lnTo>
                    <a:pt x="1" y="1534"/>
                  </a:lnTo>
                  <a:lnTo>
                    <a:pt x="174" y="1534"/>
                  </a:lnTo>
                  <a:cubicBezTo>
                    <a:pt x="623" y="1534"/>
                    <a:pt x="989" y="1163"/>
                    <a:pt x="955" y="714"/>
                  </a:cubicBezTo>
                  <a:cubicBezTo>
                    <a:pt x="932" y="315"/>
                    <a:pt x="595" y="1"/>
                    <a:pt x="1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13"/>
            <p:cNvSpPr/>
            <p:nvPr/>
          </p:nvSpPr>
          <p:spPr>
            <a:xfrm>
              <a:off x="6344222" y="3814909"/>
              <a:ext cx="45509" cy="70502"/>
            </a:xfrm>
            <a:custGeom>
              <a:avLst/>
              <a:gdLst/>
              <a:ahLst/>
              <a:cxnLst/>
              <a:rect l="l" t="t" r="r" b="b"/>
              <a:pathLst>
                <a:path w="989" h="1536" extrusionOk="0">
                  <a:moveTo>
                    <a:pt x="814" y="1"/>
                  </a:moveTo>
                  <a:cubicBezTo>
                    <a:pt x="364" y="1"/>
                    <a:pt x="0" y="366"/>
                    <a:pt x="27" y="815"/>
                  </a:cubicBezTo>
                  <a:cubicBezTo>
                    <a:pt x="55" y="1220"/>
                    <a:pt x="387" y="1535"/>
                    <a:pt x="797" y="1535"/>
                  </a:cubicBezTo>
                  <a:lnTo>
                    <a:pt x="988" y="1535"/>
                  </a:lnTo>
                  <a:lnTo>
                    <a:pt x="988" y="1152"/>
                  </a:lnTo>
                  <a:lnTo>
                    <a:pt x="809" y="1152"/>
                  </a:lnTo>
                  <a:cubicBezTo>
                    <a:pt x="578" y="1152"/>
                    <a:pt x="392" y="962"/>
                    <a:pt x="415" y="737"/>
                  </a:cubicBezTo>
                  <a:cubicBezTo>
                    <a:pt x="432" y="540"/>
                    <a:pt x="595" y="384"/>
                    <a:pt x="797" y="384"/>
                  </a:cubicBezTo>
                  <a:lnTo>
                    <a:pt x="988" y="384"/>
                  </a:lnTo>
                  <a:lnTo>
                    <a:pt x="98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13"/>
            <p:cNvSpPr/>
            <p:nvPr/>
          </p:nvSpPr>
          <p:spPr>
            <a:xfrm>
              <a:off x="6451483" y="3820371"/>
              <a:ext cx="35938" cy="74312"/>
            </a:xfrm>
            <a:custGeom>
              <a:avLst/>
              <a:gdLst/>
              <a:ahLst/>
              <a:cxnLst/>
              <a:rect l="l" t="t" r="r" b="b"/>
              <a:pathLst>
                <a:path w="781" h="1619" extrusionOk="0">
                  <a:moveTo>
                    <a:pt x="270" y="1"/>
                  </a:moveTo>
                  <a:lnTo>
                    <a:pt x="16" y="1393"/>
                  </a:lnTo>
                  <a:cubicBezTo>
                    <a:pt x="0" y="1478"/>
                    <a:pt x="45" y="1567"/>
                    <a:pt x="130" y="1606"/>
                  </a:cubicBezTo>
                  <a:cubicBezTo>
                    <a:pt x="151" y="1618"/>
                    <a:pt x="179" y="1618"/>
                    <a:pt x="208" y="1618"/>
                  </a:cubicBezTo>
                  <a:lnTo>
                    <a:pt x="781" y="1618"/>
                  </a:lnTo>
                  <a:lnTo>
                    <a:pt x="781" y="1236"/>
                  </a:lnTo>
                  <a:lnTo>
                    <a:pt x="438" y="1236"/>
                  </a:lnTo>
                  <a:lnTo>
                    <a:pt x="651" y="73"/>
                  </a:lnTo>
                  <a:lnTo>
                    <a:pt x="2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13"/>
            <p:cNvSpPr/>
            <p:nvPr/>
          </p:nvSpPr>
          <p:spPr>
            <a:xfrm>
              <a:off x="6451943" y="3906204"/>
              <a:ext cx="68286" cy="23822"/>
            </a:xfrm>
            <a:custGeom>
              <a:avLst/>
              <a:gdLst/>
              <a:ahLst/>
              <a:cxnLst/>
              <a:rect l="l" t="t" r="r" b="b"/>
              <a:pathLst>
                <a:path w="1484" h="519" extrusionOk="0">
                  <a:moveTo>
                    <a:pt x="1209" y="1"/>
                  </a:moveTo>
                  <a:cubicBezTo>
                    <a:pt x="1124" y="85"/>
                    <a:pt x="1007" y="135"/>
                    <a:pt x="883" y="135"/>
                  </a:cubicBezTo>
                  <a:lnTo>
                    <a:pt x="1" y="135"/>
                  </a:lnTo>
                  <a:lnTo>
                    <a:pt x="1" y="518"/>
                  </a:lnTo>
                  <a:lnTo>
                    <a:pt x="883" y="518"/>
                  </a:lnTo>
                  <a:cubicBezTo>
                    <a:pt x="1113" y="518"/>
                    <a:pt x="1321" y="428"/>
                    <a:pt x="1484" y="270"/>
                  </a:cubicBezTo>
                  <a:lnTo>
                    <a:pt x="120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13"/>
            <p:cNvSpPr/>
            <p:nvPr/>
          </p:nvSpPr>
          <p:spPr>
            <a:xfrm>
              <a:off x="6356048" y="3735043"/>
              <a:ext cx="244340" cy="265577"/>
            </a:xfrm>
            <a:custGeom>
              <a:avLst/>
              <a:gdLst/>
              <a:ahLst/>
              <a:cxnLst/>
              <a:rect l="l" t="t" r="r" b="b"/>
              <a:pathLst>
                <a:path w="5310" h="5786" extrusionOk="0">
                  <a:moveTo>
                    <a:pt x="4455" y="382"/>
                  </a:moveTo>
                  <a:cubicBezTo>
                    <a:pt x="4714" y="382"/>
                    <a:pt x="4921" y="595"/>
                    <a:pt x="4921" y="848"/>
                  </a:cubicBezTo>
                  <a:cubicBezTo>
                    <a:pt x="4921" y="898"/>
                    <a:pt x="4916" y="950"/>
                    <a:pt x="4900" y="994"/>
                  </a:cubicBezTo>
                  <a:lnTo>
                    <a:pt x="4607" y="1865"/>
                  </a:lnTo>
                  <a:cubicBezTo>
                    <a:pt x="4602" y="1881"/>
                    <a:pt x="4602" y="1893"/>
                    <a:pt x="4597" y="1909"/>
                  </a:cubicBezTo>
                  <a:lnTo>
                    <a:pt x="4428" y="3719"/>
                  </a:lnTo>
                  <a:cubicBezTo>
                    <a:pt x="4416" y="3882"/>
                    <a:pt x="4354" y="4033"/>
                    <a:pt x="4247" y="4162"/>
                  </a:cubicBezTo>
                  <a:lnTo>
                    <a:pt x="3275" y="5269"/>
                  </a:lnTo>
                  <a:cubicBezTo>
                    <a:pt x="3203" y="5353"/>
                    <a:pt x="3091" y="5399"/>
                    <a:pt x="2984" y="5399"/>
                  </a:cubicBezTo>
                  <a:lnTo>
                    <a:pt x="2349" y="5399"/>
                  </a:lnTo>
                  <a:cubicBezTo>
                    <a:pt x="2344" y="5399"/>
                    <a:pt x="2338" y="5399"/>
                    <a:pt x="2333" y="5399"/>
                  </a:cubicBezTo>
                  <a:cubicBezTo>
                    <a:pt x="2228" y="5399"/>
                    <a:pt x="2133" y="5349"/>
                    <a:pt x="2062" y="5275"/>
                  </a:cubicBezTo>
                  <a:lnTo>
                    <a:pt x="1097" y="4162"/>
                  </a:lnTo>
                  <a:cubicBezTo>
                    <a:pt x="990" y="4038"/>
                    <a:pt x="928" y="3887"/>
                    <a:pt x="911" y="3719"/>
                  </a:cubicBezTo>
                  <a:lnTo>
                    <a:pt x="737" y="1909"/>
                  </a:lnTo>
                  <a:cubicBezTo>
                    <a:pt x="737" y="1893"/>
                    <a:pt x="731" y="1881"/>
                    <a:pt x="731" y="1865"/>
                  </a:cubicBezTo>
                  <a:lnTo>
                    <a:pt x="439" y="994"/>
                  </a:lnTo>
                  <a:cubicBezTo>
                    <a:pt x="400" y="877"/>
                    <a:pt x="405" y="753"/>
                    <a:pt x="462" y="641"/>
                  </a:cubicBezTo>
                  <a:cubicBezTo>
                    <a:pt x="518" y="528"/>
                    <a:pt x="613" y="444"/>
                    <a:pt x="731" y="410"/>
                  </a:cubicBezTo>
                  <a:cubicBezTo>
                    <a:pt x="781" y="393"/>
                    <a:pt x="827" y="382"/>
                    <a:pt x="877" y="382"/>
                  </a:cubicBezTo>
                  <a:close/>
                  <a:moveTo>
                    <a:pt x="877" y="0"/>
                  </a:moveTo>
                  <a:cubicBezTo>
                    <a:pt x="788" y="0"/>
                    <a:pt x="698" y="17"/>
                    <a:pt x="613" y="45"/>
                  </a:cubicBezTo>
                  <a:cubicBezTo>
                    <a:pt x="400" y="112"/>
                    <a:pt x="220" y="263"/>
                    <a:pt x="119" y="466"/>
                  </a:cubicBezTo>
                  <a:cubicBezTo>
                    <a:pt x="18" y="668"/>
                    <a:pt x="1" y="898"/>
                    <a:pt x="73" y="1118"/>
                  </a:cubicBezTo>
                  <a:lnTo>
                    <a:pt x="355" y="1966"/>
                  </a:lnTo>
                  <a:lnTo>
                    <a:pt x="529" y="3752"/>
                  </a:lnTo>
                  <a:cubicBezTo>
                    <a:pt x="552" y="3999"/>
                    <a:pt x="646" y="4230"/>
                    <a:pt x="804" y="4416"/>
                  </a:cubicBezTo>
                  <a:lnTo>
                    <a:pt x="1771" y="5528"/>
                  </a:lnTo>
                  <a:cubicBezTo>
                    <a:pt x="1916" y="5690"/>
                    <a:pt x="2129" y="5786"/>
                    <a:pt x="2344" y="5786"/>
                  </a:cubicBezTo>
                  <a:lnTo>
                    <a:pt x="2990" y="5786"/>
                  </a:lnTo>
                  <a:cubicBezTo>
                    <a:pt x="3208" y="5786"/>
                    <a:pt x="3417" y="5690"/>
                    <a:pt x="3568" y="5528"/>
                  </a:cubicBezTo>
                  <a:lnTo>
                    <a:pt x="4535" y="4409"/>
                  </a:lnTo>
                  <a:cubicBezTo>
                    <a:pt x="4698" y="4224"/>
                    <a:pt x="4792" y="3994"/>
                    <a:pt x="4815" y="3752"/>
                  </a:cubicBezTo>
                  <a:lnTo>
                    <a:pt x="4978" y="1966"/>
                  </a:lnTo>
                  <a:lnTo>
                    <a:pt x="5264" y="1118"/>
                  </a:lnTo>
                  <a:cubicBezTo>
                    <a:pt x="5292" y="1033"/>
                    <a:pt x="5304" y="944"/>
                    <a:pt x="5304" y="854"/>
                  </a:cubicBezTo>
                  <a:cubicBezTo>
                    <a:pt x="5310" y="382"/>
                    <a:pt x="4927" y="0"/>
                    <a:pt x="44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13"/>
            <p:cNvSpPr/>
            <p:nvPr/>
          </p:nvSpPr>
          <p:spPr>
            <a:xfrm>
              <a:off x="6407814" y="3814909"/>
              <a:ext cx="35386" cy="35389"/>
            </a:xfrm>
            <a:custGeom>
              <a:avLst/>
              <a:gdLst/>
              <a:ahLst/>
              <a:cxnLst/>
              <a:rect l="l" t="t" r="r" b="b"/>
              <a:pathLst>
                <a:path w="769" h="771" extrusionOk="0">
                  <a:moveTo>
                    <a:pt x="387" y="1"/>
                  </a:moveTo>
                  <a:cubicBezTo>
                    <a:pt x="174" y="1"/>
                    <a:pt x="0" y="169"/>
                    <a:pt x="0" y="384"/>
                  </a:cubicBezTo>
                  <a:cubicBezTo>
                    <a:pt x="0" y="597"/>
                    <a:pt x="174" y="771"/>
                    <a:pt x="387" y="771"/>
                  </a:cubicBezTo>
                  <a:cubicBezTo>
                    <a:pt x="600" y="771"/>
                    <a:pt x="768" y="597"/>
                    <a:pt x="768" y="384"/>
                  </a:cubicBezTo>
                  <a:cubicBezTo>
                    <a:pt x="768" y="169"/>
                    <a:pt x="600" y="1"/>
                    <a:pt x="3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13"/>
            <p:cNvSpPr/>
            <p:nvPr/>
          </p:nvSpPr>
          <p:spPr>
            <a:xfrm>
              <a:off x="6505504" y="3814909"/>
              <a:ext cx="35386" cy="35389"/>
            </a:xfrm>
            <a:custGeom>
              <a:avLst/>
              <a:gdLst/>
              <a:ahLst/>
              <a:cxnLst/>
              <a:rect l="l" t="t" r="r" b="b"/>
              <a:pathLst>
                <a:path w="769" h="771" extrusionOk="0">
                  <a:moveTo>
                    <a:pt x="382" y="1"/>
                  </a:moveTo>
                  <a:cubicBezTo>
                    <a:pt x="169" y="1"/>
                    <a:pt x="0" y="169"/>
                    <a:pt x="0" y="384"/>
                  </a:cubicBezTo>
                  <a:cubicBezTo>
                    <a:pt x="0" y="597"/>
                    <a:pt x="169" y="771"/>
                    <a:pt x="382" y="771"/>
                  </a:cubicBezTo>
                  <a:cubicBezTo>
                    <a:pt x="595" y="771"/>
                    <a:pt x="769" y="597"/>
                    <a:pt x="769" y="384"/>
                  </a:cubicBezTo>
                  <a:cubicBezTo>
                    <a:pt x="769" y="169"/>
                    <a:pt x="595" y="1"/>
                    <a:pt x="3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13"/>
            <p:cNvSpPr/>
            <p:nvPr/>
          </p:nvSpPr>
          <p:spPr>
            <a:xfrm>
              <a:off x="6372843" y="3741240"/>
              <a:ext cx="43484" cy="85374"/>
            </a:xfrm>
            <a:custGeom>
              <a:avLst/>
              <a:gdLst/>
              <a:ahLst/>
              <a:cxnLst/>
              <a:rect l="l" t="t" r="r" b="b"/>
              <a:pathLst>
                <a:path w="945" h="1860" extrusionOk="0">
                  <a:moveTo>
                    <a:pt x="579" y="0"/>
                  </a:moveTo>
                  <a:lnTo>
                    <a:pt x="1" y="1735"/>
                  </a:lnTo>
                  <a:lnTo>
                    <a:pt x="366" y="1859"/>
                  </a:lnTo>
                  <a:lnTo>
                    <a:pt x="945" y="123"/>
                  </a:lnTo>
                  <a:lnTo>
                    <a:pt x="5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13"/>
            <p:cNvSpPr/>
            <p:nvPr/>
          </p:nvSpPr>
          <p:spPr>
            <a:xfrm>
              <a:off x="6355311" y="3682121"/>
              <a:ext cx="229339" cy="135451"/>
            </a:xfrm>
            <a:custGeom>
              <a:avLst/>
              <a:gdLst/>
              <a:ahLst/>
              <a:cxnLst/>
              <a:rect l="l" t="t" r="r" b="b"/>
              <a:pathLst>
                <a:path w="4984" h="2951" extrusionOk="0">
                  <a:moveTo>
                    <a:pt x="197" y="1"/>
                  </a:moveTo>
                  <a:cubicBezTo>
                    <a:pt x="89" y="1"/>
                    <a:pt x="0" y="86"/>
                    <a:pt x="0" y="192"/>
                  </a:cubicBezTo>
                  <a:cubicBezTo>
                    <a:pt x="0" y="934"/>
                    <a:pt x="607" y="1535"/>
                    <a:pt x="1349" y="1535"/>
                  </a:cubicBezTo>
                  <a:lnTo>
                    <a:pt x="1922" y="1535"/>
                  </a:lnTo>
                  <a:lnTo>
                    <a:pt x="1922" y="1153"/>
                  </a:lnTo>
                  <a:lnTo>
                    <a:pt x="1349" y="1153"/>
                  </a:lnTo>
                  <a:cubicBezTo>
                    <a:pt x="882" y="1153"/>
                    <a:pt x="494" y="822"/>
                    <a:pt x="405" y="384"/>
                  </a:cubicBezTo>
                  <a:lnTo>
                    <a:pt x="3073" y="384"/>
                  </a:lnTo>
                  <a:cubicBezTo>
                    <a:pt x="3601" y="384"/>
                    <a:pt x="4033" y="816"/>
                    <a:pt x="4033" y="1344"/>
                  </a:cubicBezTo>
                  <a:cubicBezTo>
                    <a:pt x="4033" y="1366"/>
                    <a:pt x="4040" y="1389"/>
                    <a:pt x="4045" y="1411"/>
                  </a:cubicBezTo>
                  <a:lnTo>
                    <a:pt x="4623" y="2951"/>
                  </a:lnTo>
                  <a:lnTo>
                    <a:pt x="4983" y="2816"/>
                  </a:lnTo>
                  <a:lnTo>
                    <a:pt x="4416" y="1310"/>
                  </a:lnTo>
                  <a:cubicBezTo>
                    <a:pt x="4398" y="586"/>
                    <a:pt x="3804" y="1"/>
                    <a:pt x="30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13"/>
            <p:cNvSpPr/>
            <p:nvPr/>
          </p:nvSpPr>
          <p:spPr>
            <a:xfrm>
              <a:off x="6283712" y="3965232"/>
              <a:ext cx="150745" cy="247906"/>
            </a:xfrm>
            <a:custGeom>
              <a:avLst/>
              <a:gdLst/>
              <a:ahLst/>
              <a:cxnLst/>
              <a:rect l="l" t="t" r="r" b="b"/>
              <a:pathLst>
                <a:path w="3276" h="5401" extrusionOk="0">
                  <a:moveTo>
                    <a:pt x="2892" y="1"/>
                  </a:moveTo>
                  <a:lnTo>
                    <a:pt x="2892" y="990"/>
                  </a:lnTo>
                  <a:lnTo>
                    <a:pt x="1505" y="1175"/>
                  </a:lnTo>
                  <a:cubicBezTo>
                    <a:pt x="646" y="1288"/>
                    <a:pt x="1" y="2030"/>
                    <a:pt x="1" y="2894"/>
                  </a:cubicBezTo>
                  <a:lnTo>
                    <a:pt x="1" y="5400"/>
                  </a:lnTo>
                  <a:lnTo>
                    <a:pt x="382" y="5400"/>
                  </a:lnTo>
                  <a:lnTo>
                    <a:pt x="382" y="2894"/>
                  </a:lnTo>
                  <a:cubicBezTo>
                    <a:pt x="382" y="2220"/>
                    <a:pt x="888" y="1647"/>
                    <a:pt x="1556" y="1558"/>
                  </a:cubicBezTo>
                  <a:lnTo>
                    <a:pt x="3107" y="1349"/>
                  </a:lnTo>
                  <a:cubicBezTo>
                    <a:pt x="3203" y="1338"/>
                    <a:pt x="3275" y="1255"/>
                    <a:pt x="3275" y="1159"/>
                  </a:cubicBezTo>
                  <a:lnTo>
                    <a:pt x="327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13"/>
            <p:cNvSpPr/>
            <p:nvPr/>
          </p:nvSpPr>
          <p:spPr>
            <a:xfrm>
              <a:off x="6522806" y="3965232"/>
              <a:ext cx="150745" cy="247906"/>
            </a:xfrm>
            <a:custGeom>
              <a:avLst/>
              <a:gdLst/>
              <a:ahLst/>
              <a:cxnLst/>
              <a:rect l="l" t="t" r="r" b="b"/>
              <a:pathLst>
                <a:path w="3276" h="5401" extrusionOk="0">
                  <a:moveTo>
                    <a:pt x="1" y="1"/>
                  </a:moveTo>
                  <a:lnTo>
                    <a:pt x="1" y="1159"/>
                  </a:lnTo>
                  <a:cubicBezTo>
                    <a:pt x="1" y="1255"/>
                    <a:pt x="73" y="1338"/>
                    <a:pt x="169" y="1349"/>
                  </a:cubicBezTo>
                  <a:lnTo>
                    <a:pt x="1719" y="1558"/>
                  </a:lnTo>
                  <a:cubicBezTo>
                    <a:pt x="2388" y="1647"/>
                    <a:pt x="2894" y="2220"/>
                    <a:pt x="2894" y="2894"/>
                  </a:cubicBezTo>
                  <a:lnTo>
                    <a:pt x="2894" y="5400"/>
                  </a:lnTo>
                  <a:lnTo>
                    <a:pt x="3275" y="5400"/>
                  </a:lnTo>
                  <a:lnTo>
                    <a:pt x="3275" y="2894"/>
                  </a:lnTo>
                  <a:cubicBezTo>
                    <a:pt x="3275" y="2030"/>
                    <a:pt x="2629" y="1288"/>
                    <a:pt x="1769" y="1175"/>
                  </a:cubicBezTo>
                  <a:lnTo>
                    <a:pt x="382" y="990"/>
                  </a:lnTo>
                  <a:lnTo>
                    <a:pt x="38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13"/>
            <p:cNvSpPr/>
            <p:nvPr/>
          </p:nvSpPr>
          <p:spPr>
            <a:xfrm>
              <a:off x="6354253" y="4124918"/>
              <a:ext cx="17900" cy="88220"/>
            </a:xfrm>
            <a:custGeom>
              <a:avLst/>
              <a:gdLst/>
              <a:ahLst/>
              <a:cxnLst/>
              <a:rect l="l" t="t" r="r" b="b"/>
              <a:pathLst>
                <a:path w="389" h="1922" extrusionOk="0">
                  <a:moveTo>
                    <a:pt x="1" y="0"/>
                  </a:moveTo>
                  <a:lnTo>
                    <a:pt x="1" y="1921"/>
                  </a:lnTo>
                  <a:lnTo>
                    <a:pt x="389" y="1921"/>
                  </a:lnTo>
                  <a:lnTo>
                    <a:pt x="38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13"/>
            <p:cNvSpPr/>
            <p:nvPr/>
          </p:nvSpPr>
          <p:spPr>
            <a:xfrm>
              <a:off x="6293007" y="4142635"/>
              <a:ext cx="70587" cy="17580"/>
            </a:xfrm>
            <a:custGeom>
              <a:avLst/>
              <a:gdLst/>
              <a:ahLst/>
              <a:cxnLst/>
              <a:rect l="l" t="t" r="r" b="b"/>
              <a:pathLst>
                <a:path w="1534" h="383" extrusionOk="0">
                  <a:moveTo>
                    <a:pt x="1" y="1"/>
                  </a:moveTo>
                  <a:lnTo>
                    <a:pt x="1" y="382"/>
                  </a:lnTo>
                  <a:lnTo>
                    <a:pt x="1534" y="382"/>
                  </a:lnTo>
                  <a:lnTo>
                    <a:pt x="15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13"/>
            <p:cNvSpPr/>
            <p:nvPr/>
          </p:nvSpPr>
          <p:spPr>
            <a:xfrm>
              <a:off x="6585110" y="4124918"/>
              <a:ext cx="17854" cy="88220"/>
            </a:xfrm>
            <a:custGeom>
              <a:avLst/>
              <a:gdLst/>
              <a:ahLst/>
              <a:cxnLst/>
              <a:rect l="l" t="t" r="r" b="b"/>
              <a:pathLst>
                <a:path w="388" h="1922" extrusionOk="0">
                  <a:moveTo>
                    <a:pt x="0" y="0"/>
                  </a:moveTo>
                  <a:lnTo>
                    <a:pt x="0" y="1921"/>
                  </a:lnTo>
                  <a:lnTo>
                    <a:pt x="387" y="1921"/>
                  </a:lnTo>
                  <a:lnTo>
                    <a:pt x="38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13"/>
            <p:cNvSpPr/>
            <p:nvPr/>
          </p:nvSpPr>
          <p:spPr>
            <a:xfrm>
              <a:off x="6594405" y="4142635"/>
              <a:ext cx="70863" cy="17580"/>
            </a:xfrm>
            <a:custGeom>
              <a:avLst/>
              <a:gdLst/>
              <a:ahLst/>
              <a:cxnLst/>
              <a:rect l="l" t="t" r="r" b="b"/>
              <a:pathLst>
                <a:path w="1540" h="383" extrusionOk="0">
                  <a:moveTo>
                    <a:pt x="0" y="1"/>
                  </a:moveTo>
                  <a:lnTo>
                    <a:pt x="0" y="382"/>
                  </a:lnTo>
                  <a:lnTo>
                    <a:pt x="1540" y="382"/>
                  </a:lnTo>
                  <a:lnTo>
                    <a:pt x="154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13"/>
            <p:cNvSpPr/>
            <p:nvPr/>
          </p:nvSpPr>
          <p:spPr>
            <a:xfrm>
              <a:off x="6418076" y="4013519"/>
              <a:ext cx="121296" cy="93361"/>
            </a:xfrm>
            <a:custGeom>
              <a:avLst/>
              <a:gdLst/>
              <a:ahLst/>
              <a:cxnLst/>
              <a:rect l="l" t="t" r="r" b="b"/>
              <a:pathLst>
                <a:path w="2636" h="2034" extrusionOk="0">
                  <a:moveTo>
                    <a:pt x="322" y="0"/>
                  </a:moveTo>
                  <a:lnTo>
                    <a:pt x="1" y="213"/>
                  </a:lnTo>
                  <a:lnTo>
                    <a:pt x="1159" y="1948"/>
                  </a:lnTo>
                  <a:cubicBezTo>
                    <a:pt x="1198" y="2005"/>
                    <a:pt x="1253" y="2033"/>
                    <a:pt x="1321" y="2033"/>
                  </a:cubicBezTo>
                  <a:cubicBezTo>
                    <a:pt x="1383" y="2033"/>
                    <a:pt x="1445" y="2005"/>
                    <a:pt x="1478" y="1948"/>
                  </a:cubicBezTo>
                  <a:lnTo>
                    <a:pt x="2635" y="213"/>
                  </a:lnTo>
                  <a:lnTo>
                    <a:pt x="2316" y="0"/>
                  </a:lnTo>
                  <a:lnTo>
                    <a:pt x="1321" y="1494"/>
                  </a:lnTo>
                  <a:lnTo>
                    <a:pt x="32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13"/>
            <p:cNvSpPr/>
            <p:nvPr/>
          </p:nvSpPr>
          <p:spPr>
            <a:xfrm>
              <a:off x="6398980" y="4016869"/>
              <a:ext cx="82735" cy="107773"/>
            </a:xfrm>
            <a:custGeom>
              <a:avLst/>
              <a:gdLst/>
              <a:ahLst/>
              <a:cxnLst/>
              <a:rect l="l" t="t" r="r" b="b"/>
              <a:pathLst>
                <a:path w="1798" h="2348" extrusionOk="0">
                  <a:moveTo>
                    <a:pt x="382" y="0"/>
                  </a:moveTo>
                  <a:lnTo>
                    <a:pt x="1" y="67"/>
                  </a:lnTo>
                  <a:lnTo>
                    <a:pt x="387" y="2191"/>
                  </a:lnTo>
                  <a:cubicBezTo>
                    <a:pt x="400" y="2246"/>
                    <a:pt x="433" y="2292"/>
                    <a:pt x="478" y="2320"/>
                  </a:cubicBezTo>
                  <a:cubicBezTo>
                    <a:pt x="512" y="2336"/>
                    <a:pt x="545" y="2347"/>
                    <a:pt x="579" y="2347"/>
                  </a:cubicBezTo>
                  <a:cubicBezTo>
                    <a:pt x="596" y="2347"/>
                    <a:pt x="618" y="2342"/>
                    <a:pt x="641" y="2336"/>
                  </a:cubicBezTo>
                  <a:lnTo>
                    <a:pt x="1798" y="1955"/>
                  </a:lnTo>
                  <a:lnTo>
                    <a:pt x="1675" y="1584"/>
                  </a:lnTo>
                  <a:lnTo>
                    <a:pt x="731" y="1904"/>
                  </a:lnTo>
                  <a:lnTo>
                    <a:pt x="3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13"/>
            <p:cNvSpPr/>
            <p:nvPr/>
          </p:nvSpPr>
          <p:spPr>
            <a:xfrm>
              <a:off x="6476055" y="4016869"/>
              <a:ext cx="82459" cy="107773"/>
            </a:xfrm>
            <a:custGeom>
              <a:avLst/>
              <a:gdLst/>
              <a:ahLst/>
              <a:cxnLst/>
              <a:rect l="l" t="t" r="r" b="b"/>
              <a:pathLst>
                <a:path w="1792" h="2348" extrusionOk="0">
                  <a:moveTo>
                    <a:pt x="1416" y="0"/>
                  </a:moveTo>
                  <a:lnTo>
                    <a:pt x="1066" y="1904"/>
                  </a:lnTo>
                  <a:lnTo>
                    <a:pt x="123" y="1590"/>
                  </a:lnTo>
                  <a:lnTo>
                    <a:pt x="0" y="1955"/>
                  </a:lnTo>
                  <a:lnTo>
                    <a:pt x="1157" y="2336"/>
                  </a:lnTo>
                  <a:cubicBezTo>
                    <a:pt x="1173" y="2342"/>
                    <a:pt x="1196" y="2347"/>
                    <a:pt x="1219" y="2347"/>
                  </a:cubicBezTo>
                  <a:cubicBezTo>
                    <a:pt x="1252" y="2347"/>
                    <a:pt x="1286" y="2336"/>
                    <a:pt x="1314" y="2320"/>
                  </a:cubicBezTo>
                  <a:cubicBezTo>
                    <a:pt x="1364" y="2292"/>
                    <a:pt x="1398" y="2246"/>
                    <a:pt x="1409" y="2191"/>
                  </a:cubicBezTo>
                  <a:lnTo>
                    <a:pt x="1792" y="67"/>
                  </a:lnTo>
                  <a:lnTo>
                    <a:pt x="141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13"/>
            <p:cNvSpPr/>
            <p:nvPr/>
          </p:nvSpPr>
          <p:spPr>
            <a:xfrm>
              <a:off x="6469843" y="4098021"/>
              <a:ext cx="17578" cy="70502"/>
            </a:xfrm>
            <a:custGeom>
              <a:avLst/>
              <a:gdLst/>
              <a:ahLst/>
              <a:cxnLst/>
              <a:rect l="l" t="t" r="r" b="b"/>
              <a:pathLst>
                <a:path w="382" h="1536" extrusionOk="0">
                  <a:moveTo>
                    <a:pt x="0" y="1"/>
                  </a:moveTo>
                  <a:lnTo>
                    <a:pt x="0" y="1535"/>
                  </a:lnTo>
                  <a:lnTo>
                    <a:pt x="382" y="1535"/>
                  </a:lnTo>
                  <a:lnTo>
                    <a:pt x="38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13"/>
            <p:cNvSpPr/>
            <p:nvPr/>
          </p:nvSpPr>
          <p:spPr>
            <a:xfrm>
              <a:off x="6434411" y="4133364"/>
              <a:ext cx="26643" cy="26622"/>
            </a:xfrm>
            <a:custGeom>
              <a:avLst/>
              <a:gdLst/>
              <a:ahLst/>
              <a:cxnLst/>
              <a:rect l="l" t="t" r="r" b="b"/>
              <a:pathLst>
                <a:path w="579" h="580" extrusionOk="0">
                  <a:moveTo>
                    <a:pt x="292" y="198"/>
                  </a:moveTo>
                  <a:cubicBezTo>
                    <a:pt x="343" y="198"/>
                    <a:pt x="387" y="237"/>
                    <a:pt x="387" y="293"/>
                  </a:cubicBezTo>
                  <a:cubicBezTo>
                    <a:pt x="387" y="343"/>
                    <a:pt x="343" y="389"/>
                    <a:pt x="292" y="389"/>
                  </a:cubicBezTo>
                  <a:cubicBezTo>
                    <a:pt x="236" y="389"/>
                    <a:pt x="190" y="343"/>
                    <a:pt x="190" y="293"/>
                  </a:cubicBezTo>
                  <a:cubicBezTo>
                    <a:pt x="190" y="237"/>
                    <a:pt x="236" y="198"/>
                    <a:pt x="292" y="198"/>
                  </a:cubicBezTo>
                  <a:close/>
                  <a:moveTo>
                    <a:pt x="292" y="1"/>
                  </a:moveTo>
                  <a:cubicBezTo>
                    <a:pt x="130" y="1"/>
                    <a:pt x="0" y="130"/>
                    <a:pt x="0" y="293"/>
                  </a:cubicBezTo>
                  <a:cubicBezTo>
                    <a:pt x="0" y="450"/>
                    <a:pt x="130" y="579"/>
                    <a:pt x="292" y="579"/>
                  </a:cubicBezTo>
                  <a:cubicBezTo>
                    <a:pt x="449" y="579"/>
                    <a:pt x="579" y="450"/>
                    <a:pt x="579" y="293"/>
                  </a:cubicBezTo>
                  <a:cubicBezTo>
                    <a:pt x="579" y="130"/>
                    <a:pt x="449" y="1"/>
                    <a:pt x="2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113"/>
          <p:cNvGrpSpPr/>
          <p:nvPr/>
        </p:nvGrpSpPr>
        <p:grpSpPr>
          <a:xfrm>
            <a:off x="7222510" y="1387809"/>
            <a:ext cx="391634" cy="530742"/>
            <a:chOff x="7222510" y="1387809"/>
            <a:chExt cx="391634" cy="530742"/>
          </a:xfrm>
        </p:grpSpPr>
        <p:sp>
          <p:nvSpPr>
            <p:cNvPr id="3978" name="Google Shape;3978;p113"/>
            <p:cNvSpPr/>
            <p:nvPr/>
          </p:nvSpPr>
          <p:spPr>
            <a:xfrm>
              <a:off x="7453597" y="1537948"/>
              <a:ext cx="35478" cy="35343"/>
            </a:xfrm>
            <a:custGeom>
              <a:avLst/>
              <a:gdLst/>
              <a:ahLst/>
              <a:cxnLst/>
              <a:rect l="l" t="t" r="r" b="b"/>
              <a:pathLst>
                <a:path w="771" h="770" extrusionOk="0">
                  <a:moveTo>
                    <a:pt x="388" y="0"/>
                  </a:moveTo>
                  <a:cubicBezTo>
                    <a:pt x="175" y="0"/>
                    <a:pt x="1" y="169"/>
                    <a:pt x="1" y="383"/>
                  </a:cubicBezTo>
                  <a:cubicBezTo>
                    <a:pt x="1" y="596"/>
                    <a:pt x="175" y="770"/>
                    <a:pt x="388" y="770"/>
                  </a:cubicBezTo>
                  <a:cubicBezTo>
                    <a:pt x="602" y="770"/>
                    <a:pt x="771" y="596"/>
                    <a:pt x="771" y="383"/>
                  </a:cubicBezTo>
                  <a:cubicBezTo>
                    <a:pt x="771" y="169"/>
                    <a:pt x="602" y="0"/>
                    <a:pt x="3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13"/>
            <p:cNvSpPr/>
            <p:nvPr/>
          </p:nvSpPr>
          <p:spPr>
            <a:xfrm>
              <a:off x="7390281" y="1535148"/>
              <a:ext cx="39619" cy="73256"/>
            </a:xfrm>
            <a:custGeom>
              <a:avLst/>
              <a:gdLst/>
              <a:ahLst/>
              <a:cxnLst/>
              <a:rect l="l" t="t" r="r" b="b"/>
              <a:pathLst>
                <a:path w="861" h="1596" extrusionOk="0">
                  <a:moveTo>
                    <a:pt x="422" y="0"/>
                  </a:moveTo>
                  <a:lnTo>
                    <a:pt x="34" y="1157"/>
                  </a:lnTo>
                  <a:cubicBezTo>
                    <a:pt x="0" y="1258"/>
                    <a:pt x="57" y="1365"/>
                    <a:pt x="158" y="1398"/>
                  </a:cubicBezTo>
                  <a:lnTo>
                    <a:pt x="736" y="1595"/>
                  </a:lnTo>
                  <a:lnTo>
                    <a:pt x="860" y="1225"/>
                  </a:lnTo>
                  <a:lnTo>
                    <a:pt x="461" y="1095"/>
                  </a:lnTo>
                  <a:lnTo>
                    <a:pt x="786" y="123"/>
                  </a:lnTo>
                  <a:lnTo>
                    <a:pt x="42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13"/>
            <p:cNvSpPr/>
            <p:nvPr/>
          </p:nvSpPr>
          <p:spPr>
            <a:xfrm>
              <a:off x="7222510" y="1688316"/>
              <a:ext cx="160546" cy="230234"/>
            </a:xfrm>
            <a:custGeom>
              <a:avLst/>
              <a:gdLst/>
              <a:ahLst/>
              <a:cxnLst/>
              <a:rect l="l" t="t" r="r" b="b"/>
              <a:pathLst>
                <a:path w="3489" h="5016" extrusionOk="0">
                  <a:moveTo>
                    <a:pt x="3102" y="0"/>
                  </a:moveTo>
                  <a:lnTo>
                    <a:pt x="3102" y="809"/>
                  </a:lnTo>
                  <a:cubicBezTo>
                    <a:pt x="3102" y="903"/>
                    <a:pt x="3029" y="988"/>
                    <a:pt x="2933" y="999"/>
                  </a:cubicBezTo>
                  <a:lnTo>
                    <a:pt x="1191" y="1214"/>
                  </a:lnTo>
                  <a:cubicBezTo>
                    <a:pt x="512" y="1297"/>
                    <a:pt x="1" y="1881"/>
                    <a:pt x="6" y="2562"/>
                  </a:cubicBezTo>
                  <a:lnTo>
                    <a:pt x="6" y="5015"/>
                  </a:lnTo>
                  <a:lnTo>
                    <a:pt x="394" y="5015"/>
                  </a:lnTo>
                  <a:lnTo>
                    <a:pt x="394" y="2562"/>
                  </a:lnTo>
                  <a:cubicBezTo>
                    <a:pt x="388" y="2072"/>
                    <a:pt x="753" y="1657"/>
                    <a:pt x="1242" y="1595"/>
                  </a:cubicBezTo>
                  <a:lnTo>
                    <a:pt x="2977" y="1382"/>
                  </a:lnTo>
                  <a:cubicBezTo>
                    <a:pt x="3270" y="1348"/>
                    <a:pt x="3488" y="1095"/>
                    <a:pt x="3488" y="802"/>
                  </a:cubicBezTo>
                  <a:lnTo>
                    <a:pt x="34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13"/>
            <p:cNvSpPr/>
            <p:nvPr/>
          </p:nvSpPr>
          <p:spPr>
            <a:xfrm>
              <a:off x="7453597" y="1688316"/>
              <a:ext cx="160546" cy="230234"/>
            </a:xfrm>
            <a:custGeom>
              <a:avLst/>
              <a:gdLst/>
              <a:ahLst/>
              <a:cxnLst/>
              <a:rect l="l" t="t" r="r" b="b"/>
              <a:pathLst>
                <a:path w="3489" h="5016" extrusionOk="0">
                  <a:moveTo>
                    <a:pt x="1" y="0"/>
                  </a:moveTo>
                  <a:lnTo>
                    <a:pt x="1" y="814"/>
                  </a:lnTo>
                  <a:cubicBezTo>
                    <a:pt x="1" y="1106"/>
                    <a:pt x="219" y="1354"/>
                    <a:pt x="512" y="1393"/>
                  </a:cubicBezTo>
                  <a:lnTo>
                    <a:pt x="2248" y="1606"/>
                  </a:lnTo>
                  <a:cubicBezTo>
                    <a:pt x="2736" y="1668"/>
                    <a:pt x="3102" y="2083"/>
                    <a:pt x="3096" y="2573"/>
                  </a:cubicBezTo>
                  <a:lnTo>
                    <a:pt x="3096" y="5015"/>
                  </a:lnTo>
                  <a:lnTo>
                    <a:pt x="3483" y="5015"/>
                  </a:lnTo>
                  <a:lnTo>
                    <a:pt x="3483" y="2573"/>
                  </a:lnTo>
                  <a:cubicBezTo>
                    <a:pt x="3488" y="1888"/>
                    <a:pt x="2977" y="1308"/>
                    <a:pt x="2293" y="1224"/>
                  </a:cubicBezTo>
                  <a:lnTo>
                    <a:pt x="556" y="1011"/>
                  </a:lnTo>
                  <a:cubicBezTo>
                    <a:pt x="455" y="994"/>
                    <a:pt x="382" y="916"/>
                    <a:pt x="388" y="814"/>
                  </a:cubicBezTo>
                  <a:lnTo>
                    <a:pt x="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13"/>
            <p:cNvSpPr/>
            <p:nvPr/>
          </p:nvSpPr>
          <p:spPr>
            <a:xfrm>
              <a:off x="7516132" y="1529457"/>
              <a:ext cx="45279" cy="70686"/>
            </a:xfrm>
            <a:custGeom>
              <a:avLst/>
              <a:gdLst/>
              <a:ahLst/>
              <a:cxnLst/>
              <a:rect l="l" t="t" r="r" b="b"/>
              <a:pathLst>
                <a:path w="984" h="1540" extrusionOk="0">
                  <a:moveTo>
                    <a:pt x="1" y="0"/>
                  </a:moveTo>
                  <a:lnTo>
                    <a:pt x="1" y="387"/>
                  </a:lnTo>
                  <a:lnTo>
                    <a:pt x="181" y="387"/>
                  </a:lnTo>
                  <a:cubicBezTo>
                    <a:pt x="405" y="387"/>
                    <a:pt x="591" y="573"/>
                    <a:pt x="574" y="804"/>
                  </a:cubicBezTo>
                  <a:cubicBezTo>
                    <a:pt x="557" y="1001"/>
                    <a:pt x="394" y="1152"/>
                    <a:pt x="192" y="1152"/>
                  </a:cubicBezTo>
                  <a:lnTo>
                    <a:pt x="1" y="1152"/>
                  </a:lnTo>
                  <a:lnTo>
                    <a:pt x="1" y="1540"/>
                  </a:lnTo>
                  <a:lnTo>
                    <a:pt x="169" y="1540"/>
                  </a:lnTo>
                  <a:cubicBezTo>
                    <a:pt x="625" y="1540"/>
                    <a:pt x="983" y="1169"/>
                    <a:pt x="957" y="719"/>
                  </a:cubicBezTo>
                  <a:cubicBezTo>
                    <a:pt x="934" y="320"/>
                    <a:pt x="597" y="0"/>
                    <a:pt x="1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13"/>
            <p:cNvSpPr/>
            <p:nvPr/>
          </p:nvSpPr>
          <p:spPr>
            <a:xfrm>
              <a:off x="7330599" y="1738531"/>
              <a:ext cx="175271" cy="74083"/>
            </a:xfrm>
            <a:custGeom>
              <a:avLst/>
              <a:gdLst/>
              <a:ahLst/>
              <a:cxnLst/>
              <a:rect l="l" t="t" r="r" b="b"/>
              <a:pathLst>
                <a:path w="3809" h="1614" extrusionOk="0">
                  <a:moveTo>
                    <a:pt x="348" y="1"/>
                  </a:moveTo>
                  <a:lnTo>
                    <a:pt x="0" y="153"/>
                  </a:lnTo>
                  <a:lnTo>
                    <a:pt x="118" y="439"/>
                  </a:lnTo>
                  <a:cubicBezTo>
                    <a:pt x="426" y="1152"/>
                    <a:pt x="1123" y="1613"/>
                    <a:pt x="1898" y="1613"/>
                  </a:cubicBezTo>
                  <a:lnTo>
                    <a:pt x="1904" y="1613"/>
                  </a:lnTo>
                  <a:cubicBezTo>
                    <a:pt x="2679" y="1613"/>
                    <a:pt x="3381" y="1152"/>
                    <a:pt x="3685" y="439"/>
                  </a:cubicBezTo>
                  <a:lnTo>
                    <a:pt x="3809" y="153"/>
                  </a:lnTo>
                  <a:lnTo>
                    <a:pt x="3454" y="1"/>
                  </a:lnTo>
                  <a:lnTo>
                    <a:pt x="3330" y="288"/>
                  </a:lnTo>
                  <a:cubicBezTo>
                    <a:pt x="3084" y="861"/>
                    <a:pt x="2528" y="1232"/>
                    <a:pt x="1904" y="1232"/>
                  </a:cubicBezTo>
                  <a:lnTo>
                    <a:pt x="1898" y="1232"/>
                  </a:lnTo>
                  <a:cubicBezTo>
                    <a:pt x="1281" y="1232"/>
                    <a:pt x="719" y="861"/>
                    <a:pt x="472" y="288"/>
                  </a:cubicBezTo>
                  <a:lnTo>
                    <a:pt x="34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13"/>
            <p:cNvSpPr/>
            <p:nvPr/>
          </p:nvSpPr>
          <p:spPr>
            <a:xfrm>
              <a:off x="7332624" y="1528401"/>
              <a:ext cx="192113" cy="177725"/>
            </a:xfrm>
            <a:custGeom>
              <a:avLst/>
              <a:gdLst/>
              <a:ahLst/>
              <a:cxnLst/>
              <a:rect l="l" t="t" r="r" b="b"/>
              <a:pathLst>
                <a:path w="4175" h="3872" extrusionOk="0">
                  <a:moveTo>
                    <a:pt x="3786" y="0"/>
                  </a:moveTo>
                  <a:lnTo>
                    <a:pt x="3680" y="1742"/>
                  </a:lnTo>
                  <a:cubicBezTo>
                    <a:pt x="3635" y="2720"/>
                    <a:pt x="2837" y="3484"/>
                    <a:pt x="1860" y="3484"/>
                  </a:cubicBezTo>
                  <a:cubicBezTo>
                    <a:pt x="1248" y="3484"/>
                    <a:pt x="669" y="3186"/>
                    <a:pt x="315" y="2686"/>
                  </a:cubicBezTo>
                  <a:lnTo>
                    <a:pt x="1" y="2911"/>
                  </a:lnTo>
                  <a:cubicBezTo>
                    <a:pt x="428" y="3511"/>
                    <a:pt x="1118" y="3871"/>
                    <a:pt x="1860" y="3871"/>
                  </a:cubicBezTo>
                  <a:cubicBezTo>
                    <a:pt x="3045" y="3871"/>
                    <a:pt x="4012" y="2945"/>
                    <a:pt x="4068" y="1758"/>
                  </a:cubicBezTo>
                  <a:lnTo>
                    <a:pt x="4175" y="29"/>
                  </a:lnTo>
                  <a:lnTo>
                    <a:pt x="378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13"/>
            <p:cNvSpPr/>
            <p:nvPr/>
          </p:nvSpPr>
          <p:spPr>
            <a:xfrm>
              <a:off x="7400634" y="1618135"/>
              <a:ext cx="48132" cy="25612"/>
            </a:xfrm>
            <a:custGeom>
              <a:avLst/>
              <a:gdLst/>
              <a:ahLst/>
              <a:cxnLst/>
              <a:rect l="l" t="t" r="r" b="b"/>
              <a:pathLst>
                <a:path w="1046" h="558" extrusionOk="0">
                  <a:moveTo>
                    <a:pt x="877" y="0"/>
                  </a:moveTo>
                  <a:cubicBezTo>
                    <a:pt x="652" y="114"/>
                    <a:pt x="399" y="169"/>
                    <a:pt x="146" y="169"/>
                  </a:cubicBezTo>
                  <a:lnTo>
                    <a:pt x="0" y="169"/>
                  </a:lnTo>
                  <a:lnTo>
                    <a:pt x="0" y="557"/>
                  </a:lnTo>
                  <a:lnTo>
                    <a:pt x="146" y="557"/>
                  </a:lnTo>
                  <a:cubicBezTo>
                    <a:pt x="455" y="557"/>
                    <a:pt x="770" y="484"/>
                    <a:pt x="1045" y="343"/>
                  </a:cubicBezTo>
                  <a:lnTo>
                    <a:pt x="87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13"/>
            <p:cNvSpPr/>
            <p:nvPr/>
          </p:nvSpPr>
          <p:spPr>
            <a:xfrm>
              <a:off x="7347073" y="1537948"/>
              <a:ext cx="35478" cy="35343"/>
            </a:xfrm>
            <a:custGeom>
              <a:avLst/>
              <a:gdLst/>
              <a:ahLst/>
              <a:cxnLst/>
              <a:rect l="l" t="t" r="r" b="b"/>
              <a:pathLst>
                <a:path w="771" h="770" extrusionOk="0">
                  <a:moveTo>
                    <a:pt x="389" y="0"/>
                  </a:moveTo>
                  <a:cubicBezTo>
                    <a:pt x="175" y="0"/>
                    <a:pt x="1" y="169"/>
                    <a:pt x="1" y="383"/>
                  </a:cubicBezTo>
                  <a:cubicBezTo>
                    <a:pt x="1" y="596"/>
                    <a:pt x="175" y="770"/>
                    <a:pt x="389" y="770"/>
                  </a:cubicBezTo>
                  <a:cubicBezTo>
                    <a:pt x="602" y="770"/>
                    <a:pt x="771" y="596"/>
                    <a:pt x="771" y="383"/>
                  </a:cubicBezTo>
                  <a:cubicBezTo>
                    <a:pt x="771" y="169"/>
                    <a:pt x="602" y="0"/>
                    <a:pt x="3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13"/>
            <p:cNvSpPr/>
            <p:nvPr/>
          </p:nvSpPr>
          <p:spPr>
            <a:xfrm>
              <a:off x="7285320" y="1387809"/>
              <a:ext cx="266059" cy="159457"/>
            </a:xfrm>
            <a:custGeom>
              <a:avLst/>
              <a:gdLst/>
              <a:ahLst/>
              <a:cxnLst/>
              <a:rect l="l" t="t" r="r" b="b"/>
              <a:pathLst>
                <a:path w="5782" h="3474" extrusionOk="0">
                  <a:moveTo>
                    <a:pt x="2885" y="1"/>
                  </a:moveTo>
                  <a:cubicBezTo>
                    <a:pt x="2858" y="1"/>
                    <a:pt x="2831" y="1"/>
                    <a:pt x="2804" y="2"/>
                  </a:cubicBezTo>
                  <a:cubicBezTo>
                    <a:pt x="1236" y="48"/>
                    <a:pt x="0" y="1357"/>
                    <a:pt x="0" y="2923"/>
                  </a:cubicBezTo>
                  <a:lnTo>
                    <a:pt x="0" y="3473"/>
                  </a:lnTo>
                  <a:lnTo>
                    <a:pt x="383" y="3473"/>
                  </a:lnTo>
                  <a:lnTo>
                    <a:pt x="383" y="2918"/>
                  </a:lnTo>
                  <a:cubicBezTo>
                    <a:pt x="383" y="1580"/>
                    <a:pt x="1422" y="457"/>
                    <a:pt x="2758" y="390"/>
                  </a:cubicBezTo>
                  <a:cubicBezTo>
                    <a:pt x="2802" y="388"/>
                    <a:pt x="2845" y="387"/>
                    <a:pt x="2888" y="387"/>
                  </a:cubicBezTo>
                  <a:cubicBezTo>
                    <a:pt x="4273" y="387"/>
                    <a:pt x="5400" y="1511"/>
                    <a:pt x="5400" y="2895"/>
                  </a:cubicBezTo>
                  <a:lnTo>
                    <a:pt x="5400" y="3473"/>
                  </a:lnTo>
                  <a:lnTo>
                    <a:pt x="5781" y="3473"/>
                  </a:lnTo>
                  <a:lnTo>
                    <a:pt x="5781" y="2895"/>
                  </a:lnTo>
                  <a:cubicBezTo>
                    <a:pt x="5781" y="1298"/>
                    <a:pt x="4482" y="1"/>
                    <a:pt x="28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13"/>
            <p:cNvSpPr/>
            <p:nvPr/>
          </p:nvSpPr>
          <p:spPr>
            <a:xfrm>
              <a:off x="7284814" y="1457394"/>
              <a:ext cx="239140" cy="267276"/>
            </a:xfrm>
            <a:custGeom>
              <a:avLst/>
              <a:gdLst/>
              <a:ahLst/>
              <a:cxnLst/>
              <a:rect l="l" t="t" r="r" b="b"/>
              <a:pathLst>
                <a:path w="5197" h="5823" extrusionOk="0">
                  <a:moveTo>
                    <a:pt x="2703" y="1"/>
                  </a:moveTo>
                  <a:cubicBezTo>
                    <a:pt x="2140" y="1"/>
                    <a:pt x="1317" y="272"/>
                    <a:pt x="1164" y="1340"/>
                  </a:cubicBezTo>
                  <a:cubicBezTo>
                    <a:pt x="1017" y="2356"/>
                    <a:pt x="983" y="3901"/>
                    <a:pt x="1051" y="4884"/>
                  </a:cubicBezTo>
                  <a:cubicBezTo>
                    <a:pt x="747" y="4329"/>
                    <a:pt x="389" y="3339"/>
                    <a:pt x="389" y="1750"/>
                  </a:cubicBezTo>
                  <a:lnTo>
                    <a:pt x="0" y="1750"/>
                  </a:lnTo>
                  <a:cubicBezTo>
                    <a:pt x="0" y="4716"/>
                    <a:pt x="1180" y="5732"/>
                    <a:pt x="1231" y="5778"/>
                  </a:cubicBezTo>
                  <a:cubicBezTo>
                    <a:pt x="1265" y="5806"/>
                    <a:pt x="1309" y="5823"/>
                    <a:pt x="1354" y="5823"/>
                  </a:cubicBezTo>
                  <a:cubicBezTo>
                    <a:pt x="1393" y="5823"/>
                    <a:pt x="1433" y="5812"/>
                    <a:pt x="1460" y="5789"/>
                  </a:cubicBezTo>
                  <a:cubicBezTo>
                    <a:pt x="1535" y="5739"/>
                    <a:pt x="1561" y="5649"/>
                    <a:pt x="1540" y="5564"/>
                  </a:cubicBezTo>
                  <a:cubicBezTo>
                    <a:pt x="1366" y="5053"/>
                    <a:pt x="1343" y="2812"/>
                    <a:pt x="1545" y="1391"/>
                  </a:cubicBezTo>
                  <a:cubicBezTo>
                    <a:pt x="1675" y="497"/>
                    <a:pt x="2366" y="385"/>
                    <a:pt x="2702" y="385"/>
                  </a:cubicBezTo>
                  <a:cubicBezTo>
                    <a:pt x="2789" y="385"/>
                    <a:pt x="2852" y="393"/>
                    <a:pt x="2876" y="396"/>
                  </a:cubicBezTo>
                  <a:lnTo>
                    <a:pt x="4174" y="396"/>
                  </a:lnTo>
                  <a:cubicBezTo>
                    <a:pt x="4252" y="396"/>
                    <a:pt x="4325" y="447"/>
                    <a:pt x="4354" y="520"/>
                  </a:cubicBezTo>
                  <a:lnTo>
                    <a:pt x="4838" y="1806"/>
                  </a:lnTo>
                  <a:lnTo>
                    <a:pt x="5196" y="1671"/>
                  </a:lnTo>
                  <a:lnTo>
                    <a:pt x="4714" y="385"/>
                  </a:lnTo>
                  <a:cubicBezTo>
                    <a:pt x="4630" y="164"/>
                    <a:pt x="4418" y="14"/>
                    <a:pt x="4187" y="14"/>
                  </a:cubicBezTo>
                  <a:cubicBezTo>
                    <a:pt x="4182" y="14"/>
                    <a:pt x="4178" y="14"/>
                    <a:pt x="4174" y="15"/>
                  </a:cubicBezTo>
                  <a:lnTo>
                    <a:pt x="2916" y="15"/>
                  </a:lnTo>
                  <a:cubicBezTo>
                    <a:pt x="2852" y="6"/>
                    <a:pt x="2780" y="1"/>
                    <a:pt x="27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13"/>
            <p:cNvSpPr/>
            <p:nvPr/>
          </p:nvSpPr>
          <p:spPr>
            <a:xfrm>
              <a:off x="7508125" y="1582287"/>
              <a:ext cx="43254" cy="172813"/>
            </a:xfrm>
            <a:custGeom>
              <a:avLst/>
              <a:gdLst/>
              <a:ahLst/>
              <a:cxnLst/>
              <a:rect l="l" t="t" r="r" b="b"/>
              <a:pathLst>
                <a:path w="940" h="3765" extrusionOk="0">
                  <a:moveTo>
                    <a:pt x="551" y="1"/>
                  </a:moveTo>
                  <a:cubicBezTo>
                    <a:pt x="551" y="29"/>
                    <a:pt x="545" y="2658"/>
                    <a:pt x="1" y="3568"/>
                  </a:cubicBezTo>
                  <a:lnTo>
                    <a:pt x="332" y="3765"/>
                  </a:lnTo>
                  <a:cubicBezTo>
                    <a:pt x="928" y="2770"/>
                    <a:pt x="939" y="113"/>
                    <a:pt x="9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13"/>
            <p:cNvSpPr/>
            <p:nvPr/>
          </p:nvSpPr>
          <p:spPr>
            <a:xfrm>
              <a:off x="7285044" y="1547220"/>
              <a:ext cx="34971" cy="206366"/>
            </a:xfrm>
            <a:custGeom>
              <a:avLst/>
              <a:gdLst/>
              <a:ahLst/>
              <a:cxnLst/>
              <a:rect l="l" t="t" r="r" b="b"/>
              <a:pathLst>
                <a:path w="760" h="4496" extrusionOk="0">
                  <a:moveTo>
                    <a:pt x="1" y="0"/>
                  </a:moveTo>
                  <a:cubicBezTo>
                    <a:pt x="1" y="135"/>
                    <a:pt x="6" y="3321"/>
                    <a:pt x="394" y="4495"/>
                  </a:cubicBezTo>
                  <a:lnTo>
                    <a:pt x="760" y="4371"/>
                  </a:lnTo>
                  <a:cubicBezTo>
                    <a:pt x="389" y="3259"/>
                    <a:pt x="384" y="29"/>
                    <a:pt x="3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113"/>
          <p:cNvGrpSpPr/>
          <p:nvPr/>
        </p:nvGrpSpPr>
        <p:grpSpPr>
          <a:xfrm>
            <a:off x="7223246" y="2151861"/>
            <a:ext cx="390161" cy="531981"/>
            <a:chOff x="7223246" y="2151861"/>
            <a:chExt cx="390161" cy="531981"/>
          </a:xfrm>
        </p:grpSpPr>
        <p:sp>
          <p:nvSpPr>
            <p:cNvPr id="3992" name="Google Shape;3992;p113"/>
            <p:cNvSpPr/>
            <p:nvPr/>
          </p:nvSpPr>
          <p:spPr>
            <a:xfrm>
              <a:off x="7453597" y="2302963"/>
              <a:ext cx="35478" cy="35389"/>
            </a:xfrm>
            <a:custGeom>
              <a:avLst/>
              <a:gdLst/>
              <a:ahLst/>
              <a:cxnLst/>
              <a:rect l="l" t="t" r="r" b="b"/>
              <a:pathLst>
                <a:path w="771" h="771" extrusionOk="0">
                  <a:moveTo>
                    <a:pt x="382" y="1"/>
                  </a:moveTo>
                  <a:cubicBezTo>
                    <a:pt x="169" y="1"/>
                    <a:pt x="1" y="169"/>
                    <a:pt x="1" y="382"/>
                  </a:cubicBezTo>
                  <a:cubicBezTo>
                    <a:pt x="1" y="597"/>
                    <a:pt x="169" y="771"/>
                    <a:pt x="382" y="771"/>
                  </a:cubicBezTo>
                  <a:cubicBezTo>
                    <a:pt x="597" y="771"/>
                    <a:pt x="771" y="597"/>
                    <a:pt x="771" y="382"/>
                  </a:cubicBezTo>
                  <a:cubicBezTo>
                    <a:pt x="771" y="169"/>
                    <a:pt x="597" y="1"/>
                    <a:pt x="3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13"/>
            <p:cNvSpPr/>
            <p:nvPr/>
          </p:nvSpPr>
          <p:spPr>
            <a:xfrm>
              <a:off x="7382274" y="2323068"/>
              <a:ext cx="42150" cy="58063"/>
            </a:xfrm>
            <a:custGeom>
              <a:avLst/>
              <a:gdLst/>
              <a:ahLst/>
              <a:cxnLst/>
              <a:rect l="l" t="t" r="r" b="b"/>
              <a:pathLst>
                <a:path w="916" h="1265" extrusionOk="0">
                  <a:moveTo>
                    <a:pt x="641" y="1"/>
                  </a:moveTo>
                  <a:lnTo>
                    <a:pt x="62" y="579"/>
                  </a:lnTo>
                  <a:cubicBezTo>
                    <a:pt x="23" y="624"/>
                    <a:pt x="0" y="680"/>
                    <a:pt x="6" y="737"/>
                  </a:cubicBezTo>
                  <a:cubicBezTo>
                    <a:pt x="11" y="792"/>
                    <a:pt x="45" y="843"/>
                    <a:pt x="91" y="877"/>
                  </a:cubicBezTo>
                  <a:lnTo>
                    <a:pt x="669" y="1264"/>
                  </a:lnTo>
                  <a:lnTo>
                    <a:pt x="882" y="945"/>
                  </a:lnTo>
                  <a:lnTo>
                    <a:pt x="500" y="686"/>
                  </a:lnTo>
                  <a:lnTo>
                    <a:pt x="916" y="276"/>
                  </a:lnTo>
                  <a:lnTo>
                    <a:pt x="64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13"/>
            <p:cNvSpPr/>
            <p:nvPr/>
          </p:nvSpPr>
          <p:spPr>
            <a:xfrm>
              <a:off x="7515626" y="2293921"/>
              <a:ext cx="45279" cy="70502"/>
            </a:xfrm>
            <a:custGeom>
              <a:avLst/>
              <a:gdLst/>
              <a:ahLst/>
              <a:cxnLst/>
              <a:rect l="l" t="t" r="r" b="b"/>
              <a:pathLst>
                <a:path w="984" h="1536" extrusionOk="0">
                  <a:moveTo>
                    <a:pt x="1" y="1"/>
                  </a:moveTo>
                  <a:lnTo>
                    <a:pt x="1" y="382"/>
                  </a:lnTo>
                  <a:lnTo>
                    <a:pt x="180" y="382"/>
                  </a:lnTo>
                  <a:cubicBezTo>
                    <a:pt x="405" y="382"/>
                    <a:pt x="590" y="574"/>
                    <a:pt x="574" y="799"/>
                  </a:cubicBezTo>
                  <a:cubicBezTo>
                    <a:pt x="556" y="996"/>
                    <a:pt x="395" y="1152"/>
                    <a:pt x="192" y="1152"/>
                  </a:cubicBezTo>
                  <a:lnTo>
                    <a:pt x="1" y="1152"/>
                  </a:lnTo>
                  <a:lnTo>
                    <a:pt x="1" y="1535"/>
                  </a:lnTo>
                  <a:lnTo>
                    <a:pt x="169" y="1535"/>
                  </a:lnTo>
                  <a:cubicBezTo>
                    <a:pt x="624" y="1535"/>
                    <a:pt x="984" y="1170"/>
                    <a:pt x="955" y="719"/>
                  </a:cubicBezTo>
                  <a:cubicBezTo>
                    <a:pt x="934" y="315"/>
                    <a:pt x="597" y="1"/>
                    <a:pt x="1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13"/>
            <p:cNvSpPr/>
            <p:nvPr/>
          </p:nvSpPr>
          <p:spPr>
            <a:xfrm>
              <a:off x="7311687" y="2293462"/>
              <a:ext cx="212819" cy="177679"/>
            </a:xfrm>
            <a:custGeom>
              <a:avLst/>
              <a:gdLst/>
              <a:ahLst/>
              <a:cxnLst/>
              <a:rect l="l" t="t" r="r" b="b"/>
              <a:pathLst>
                <a:path w="4625" h="3871" extrusionOk="0">
                  <a:moveTo>
                    <a:pt x="4241" y="0"/>
                  </a:moveTo>
                  <a:lnTo>
                    <a:pt x="4135" y="1741"/>
                  </a:lnTo>
                  <a:cubicBezTo>
                    <a:pt x="4090" y="2718"/>
                    <a:pt x="3292" y="3482"/>
                    <a:pt x="2309" y="3482"/>
                  </a:cubicBezTo>
                  <a:cubicBezTo>
                    <a:pt x="1332" y="3482"/>
                    <a:pt x="534" y="2718"/>
                    <a:pt x="489" y="1735"/>
                  </a:cubicBezTo>
                  <a:lnTo>
                    <a:pt x="383" y="382"/>
                  </a:lnTo>
                  <a:lnTo>
                    <a:pt x="0" y="415"/>
                  </a:lnTo>
                  <a:lnTo>
                    <a:pt x="101" y="1758"/>
                  </a:lnTo>
                  <a:cubicBezTo>
                    <a:pt x="158" y="2943"/>
                    <a:pt x="1124" y="3871"/>
                    <a:pt x="2309" y="3871"/>
                  </a:cubicBezTo>
                  <a:cubicBezTo>
                    <a:pt x="3495" y="3871"/>
                    <a:pt x="4467" y="2943"/>
                    <a:pt x="4516" y="1758"/>
                  </a:cubicBezTo>
                  <a:lnTo>
                    <a:pt x="4624" y="22"/>
                  </a:lnTo>
                  <a:lnTo>
                    <a:pt x="424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13"/>
            <p:cNvSpPr/>
            <p:nvPr/>
          </p:nvSpPr>
          <p:spPr>
            <a:xfrm>
              <a:off x="7400082" y="2383426"/>
              <a:ext cx="48132" cy="25520"/>
            </a:xfrm>
            <a:custGeom>
              <a:avLst/>
              <a:gdLst/>
              <a:ahLst/>
              <a:cxnLst/>
              <a:rect l="l" t="t" r="r" b="b"/>
              <a:pathLst>
                <a:path w="1046" h="556" extrusionOk="0">
                  <a:moveTo>
                    <a:pt x="877" y="0"/>
                  </a:moveTo>
                  <a:cubicBezTo>
                    <a:pt x="653" y="112"/>
                    <a:pt x="399" y="174"/>
                    <a:pt x="147" y="174"/>
                  </a:cubicBezTo>
                  <a:lnTo>
                    <a:pt x="0" y="174"/>
                  </a:lnTo>
                  <a:lnTo>
                    <a:pt x="0" y="556"/>
                  </a:lnTo>
                  <a:lnTo>
                    <a:pt x="147" y="556"/>
                  </a:lnTo>
                  <a:cubicBezTo>
                    <a:pt x="461" y="556"/>
                    <a:pt x="770" y="483"/>
                    <a:pt x="1045" y="343"/>
                  </a:cubicBezTo>
                  <a:lnTo>
                    <a:pt x="87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13"/>
            <p:cNvSpPr/>
            <p:nvPr/>
          </p:nvSpPr>
          <p:spPr>
            <a:xfrm>
              <a:off x="7272160" y="2151861"/>
              <a:ext cx="278713" cy="186492"/>
            </a:xfrm>
            <a:custGeom>
              <a:avLst/>
              <a:gdLst/>
              <a:ahLst/>
              <a:cxnLst/>
              <a:rect l="l" t="t" r="r" b="b"/>
              <a:pathLst>
                <a:path w="6057" h="4063" extrusionOk="0">
                  <a:moveTo>
                    <a:pt x="3168" y="0"/>
                  </a:moveTo>
                  <a:cubicBezTo>
                    <a:pt x="3168" y="0"/>
                    <a:pt x="1522" y="377"/>
                    <a:pt x="955" y="990"/>
                  </a:cubicBezTo>
                  <a:cubicBezTo>
                    <a:pt x="304" y="1691"/>
                    <a:pt x="0" y="2691"/>
                    <a:pt x="84" y="3882"/>
                  </a:cubicBezTo>
                  <a:cubicBezTo>
                    <a:pt x="91" y="3938"/>
                    <a:pt x="118" y="3995"/>
                    <a:pt x="169" y="4029"/>
                  </a:cubicBezTo>
                  <a:cubicBezTo>
                    <a:pt x="197" y="4050"/>
                    <a:pt x="236" y="4063"/>
                    <a:pt x="275" y="4063"/>
                  </a:cubicBezTo>
                  <a:cubicBezTo>
                    <a:pt x="298" y="4063"/>
                    <a:pt x="314" y="4063"/>
                    <a:pt x="332" y="4057"/>
                  </a:cubicBezTo>
                  <a:cubicBezTo>
                    <a:pt x="2051" y="3585"/>
                    <a:pt x="3736" y="2276"/>
                    <a:pt x="4376" y="1737"/>
                  </a:cubicBezTo>
                  <a:cubicBezTo>
                    <a:pt x="4455" y="2090"/>
                    <a:pt x="4651" y="2675"/>
                    <a:pt x="5129" y="3399"/>
                  </a:cubicBezTo>
                  <a:lnTo>
                    <a:pt x="5450" y="3186"/>
                  </a:lnTo>
                  <a:cubicBezTo>
                    <a:pt x="4730" y="2102"/>
                    <a:pt x="4714" y="1372"/>
                    <a:pt x="4714" y="1361"/>
                  </a:cubicBezTo>
                  <a:cubicBezTo>
                    <a:pt x="4714" y="1287"/>
                    <a:pt x="4668" y="1219"/>
                    <a:pt x="4595" y="1185"/>
                  </a:cubicBezTo>
                  <a:cubicBezTo>
                    <a:pt x="4571" y="1176"/>
                    <a:pt x="4546" y="1171"/>
                    <a:pt x="4520" y="1171"/>
                  </a:cubicBezTo>
                  <a:cubicBezTo>
                    <a:pt x="4475" y="1171"/>
                    <a:pt x="4429" y="1187"/>
                    <a:pt x="4393" y="1219"/>
                  </a:cubicBezTo>
                  <a:cubicBezTo>
                    <a:pt x="4371" y="1237"/>
                    <a:pt x="2432" y="2984"/>
                    <a:pt x="461" y="3612"/>
                  </a:cubicBezTo>
                  <a:cubicBezTo>
                    <a:pt x="433" y="2642"/>
                    <a:pt x="703" y="1826"/>
                    <a:pt x="1237" y="1253"/>
                  </a:cubicBezTo>
                  <a:cubicBezTo>
                    <a:pt x="1731" y="725"/>
                    <a:pt x="2443" y="405"/>
                    <a:pt x="3151" y="405"/>
                  </a:cubicBezTo>
                  <a:cubicBezTo>
                    <a:pt x="3157" y="405"/>
                    <a:pt x="3163" y="405"/>
                    <a:pt x="3168" y="405"/>
                  </a:cubicBezTo>
                  <a:lnTo>
                    <a:pt x="3500" y="405"/>
                  </a:lnTo>
                  <a:cubicBezTo>
                    <a:pt x="3507" y="405"/>
                    <a:pt x="3513" y="405"/>
                    <a:pt x="3520" y="405"/>
                  </a:cubicBezTo>
                  <a:cubicBezTo>
                    <a:pt x="3980" y="405"/>
                    <a:pt x="4443" y="590"/>
                    <a:pt x="4769" y="923"/>
                  </a:cubicBezTo>
                  <a:cubicBezTo>
                    <a:pt x="4786" y="939"/>
                    <a:pt x="4809" y="956"/>
                    <a:pt x="4831" y="962"/>
                  </a:cubicBezTo>
                  <a:cubicBezTo>
                    <a:pt x="5342" y="1169"/>
                    <a:pt x="5673" y="2209"/>
                    <a:pt x="5673" y="2209"/>
                  </a:cubicBezTo>
                  <a:lnTo>
                    <a:pt x="5673" y="3477"/>
                  </a:lnTo>
                  <a:lnTo>
                    <a:pt x="6056" y="3477"/>
                  </a:lnTo>
                  <a:lnTo>
                    <a:pt x="6056" y="2203"/>
                  </a:lnTo>
                  <a:cubicBezTo>
                    <a:pt x="6056" y="1501"/>
                    <a:pt x="5645" y="882"/>
                    <a:pt x="5011" y="607"/>
                  </a:cubicBezTo>
                  <a:cubicBezTo>
                    <a:pt x="4612" y="220"/>
                    <a:pt x="4068" y="0"/>
                    <a:pt x="35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13"/>
            <p:cNvSpPr/>
            <p:nvPr/>
          </p:nvSpPr>
          <p:spPr>
            <a:xfrm>
              <a:off x="7347073" y="2302963"/>
              <a:ext cx="35478" cy="35389"/>
            </a:xfrm>
            <a:custGeom>
              <a:avLst/>
              <a:gdLst/>
              <a:ahLst/>
              <a:cxnLst/>
              <a:rect l="l" t="t" r="r" b="b"/>
              <a:pathLst>
                <a:path w="771" h="771" extrusionOk="0">
                  <a:moveTo>
                    <a:pt x="384" y="1"/>
                  </a:moveTo>
                  <a:cubicBezTo>
                    <a:pt x="169" y="1"/>
                    <a:pt x="1" y="169"/>
                    <a:pt x="1" y="382"/>
                  </a:cubicBezTo>
                  <a:cubicBezTo>
                    <a:pt x="1" y="597"/>
                    <a:pt x="169" y="771"/>
                    <a:pt x="384" y="771"/>
                  </a:cubicBezTo>
                  <a:cubicBezTo>
                    <a:pt x="597" y="771"/>
                    <a:pt x="771" y="597"/>
                    <a:pt x="771" y="382"/>
                  </a:cubicBezTo>
                  <a:cubicBezTo>
                    <a:pt x="771" y="169"/>
                    <a:pt x="597" y="1"/>
                    <a:pt x="3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13"/>
            <p:cNvSpPr/>
            <p:nvPr/>
          </p:nvSpPr>
          <p:spPr>
            <a:xfrm>
              <a:off x="7480240" y="2346798"/>
              <a:ext cx="70863" cy="132835"/>
            </a:xfrm>
            <a:custGeom>
              <a:avLst/>
              <a:gdLst/>
              <a:ahLst/>
              <a:cxnLst/>
              <a:rect l="l" t="t" r="r" b="b"/>
              <a:pathLst>
                <a:path w="1540" h="2894" extrusionOk="0">
                  <a:moveTo>
                    <a:pt x="1157" y="0"/>
                  </a:moveTo>
                  <a:cubicBezTo>
                    <a:pt x="1157" y="18"/>
                    <a:pt x="1146" y="1348"/>
                    <a:pt x="495" y="2271"/>
                  </a:cubicBezTo>
                  <a:lnTo>
                    <a:pt x="382" y="1698"/>
                  </a:lnTo>
                  <a:lnTo>
                    <a:pt x="0" y="1776"/>
                  </a:lnTo>
                  <a:lnTo>
                    <a:pt x="197" y="2736"/>
                  </a:lnTo>
                  <a:cubicBezTo>
                    <a:pt x="208" y="2810"/>
                    <a:pt x="259" y="2865"/>
                    <a:pt x="326" y="2883"/>
                  </a:cubicBezTo>
                  <a:cubicBezTo>
                    <a:pt x="348" y="2888"/>
                    <a:pt x="365" y="2893"/>
                    <a:pt x="382" y="2893"/>
                  </a:cubicBezTo>
                  <a:cubicBezTo>
                    <a:pt x="433" y="2893"/>
                    <a:pt x="483" y="2871"/>
                    <a:pt x="523" y="2837"/>
                  </a:cubicBezTo>
                  <a:cubicBezTo>
                    <a:pt x="1528" y="1826"/>
                    <a:pt x="1540" y="73"/>
                    <a:pt x="1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13"/>
            <p:cNvSpPr/>
            <p:nvPr/>
          </p:nvSpPr>
          <p:spPr>
            <a:xfrm>
              <a:off x="7275979" y="2328759"/>
              <a:ext cx="79698" cy="151103"/>
            </a:xfrm>
            <a:custGeom>
              <a:avLst/>
              <a:gdLst/>
              <a:ahLst/>
              <a:cxnLst/>
              <a:rect l="l" t="t" r="r" b="b"/>
              <a:pathLst>
                <a:path w="1732" h="3292" extrusionOk="0">
                  <a:moveTo>
                    <a:pt x="389" y="1"/>
                  </a:moveTo>
                  <a:lnTo>
                    <a:pt x="1" y="28"/>
                  </a:lnTo>
                  <a:cubicBezTo>
                    <a:pt x="75" y="1191"/>
                    <a:pt x="490" y="2293"/>
                    <a:pt x="1198" y="3219"/>
                  </a:cubicBezTo>
                  <a:cubicBezTo>
                    <a:pt x="1237" y="3264"/>
                    <a:pt x="1294" y="3292"/>
                    <a:pt x="1349" y="3292"/>
                  </a:cubicBezTo>
                  <a:cubicBezTo>
                    <a:pt x="1367" y="3292"/>
                    <a:pt x="1383" y="3292"/>
                    <a:pt x="1395" y="3286"/>
                  </a:cubicBezTo>
                  <a:cubicBezTo>
                    <a:pt x="1468" y="3270"/>
                    <a:pt x="1524" y="3214"/>
                    <a:pt x="1540" y="3141"/>
                  </a:cubicBezTo>
                  <a:lnTo>
                    <a:pt x="1732" y="2174"/>
                  </a:lnTo>
                  <a:lnTo>
                    <a:pt x="1356" y="2096"/>
                  </a:lnTo>
                  <a:lnTo>
                    <a:pt x="1248" y="2623"/>
                  </a:lnTo>
                  <a:cubicBezTo>
                    <a:pt x="742" y="1837"/>
                    <a:pt x="446" y="945"/>
                    <a:pt x="3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13"/>
            <p:cNvSpPr/>
            <p:nvPr/>
          </p:nvSpPr>
          <p:spPr>
            <a:xfrm>
              <a:off x="7276808" y="2329264"/>
              <a:ext cx="44220" cy="35159"/>
            </a:xfrm>
            <a:custGeom>
              <a:avLst/>
              <a:gdLst/>
              <a:ahLst/>
              <a:cxnLst/>
              <a:rect l="l" t="t" r="r" b="b"/>
              <a:pathLst>
                <a:path w="961" h="766" extrusionOk="0">
                  <a:moveTo>
                    <a:pt x="0" y="1"/>
                  </a:moveTo>
                  <a:cubicBezTo>
                    <a:pt x="0" y="421"/>
                    <a:pt x="348" y="765"/>
                    <a:pt x="770" y="765"/>
                  </a:cubicBezTo>
                  <a:lnTo>
                    <a:pt x="960" y="765"/>
                  </a:lnTo>
                  <a:lnTo>
                    <a:pt x="960" y="382"/>
                  </a:lnTo>
                  <a:lnTo>
                    <a:pt x="758" y="382"/>
                  </a:lnTo>
                  <a:cubicBezTo>
                    <a:pt x="534" y="382"/>
                    <a:pt x="354" y="208"/>
                    <a:pt x="3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13"/>
            <p:cNvSpPr/>
            <p:nvPr/>
          </p:nvSpPr>
          <p:spPr>
            <a:xfrm>
              <a:off x="7338836" y="2493999"/>
              <a:ext cx="158246" cy="171758"/>
            </a:xfrm>
            <a:custGeom>
              <a:avLst/>
              <a:gdLst/>
              <a:ahLst/>
              <a:cxnLst/>
              <a:rect l="l" t="t" r="r" b="b"/>
              <a:pathLst>
                <a:path w="3439" h="3742" extrusionOk="0">
                  <a:moveTo>
                    <a:pt x="354" y="1"/>
                  </a:moveTo>
                  <a:lnTo>
                    <a:pt x="1" y="158"/>
                  </a:lnTo>
                  <a:lnTo>
                    <a:pt x="1546" y="3630"/>
                  </a:lnTo>
                  <a:cubicBezTo>
                    <a:pt x="1574" y="3697"/>
                    <a:pt x="1647" y="3742"/>
                    <a:pt x="1719" y="3742"/>
                  </a:cubicBezTo>
                  <a:cubicBezTo>
                    <a:pt x="1798" y="3742"/>
                    <a:pt x="1865" y="3697"/>
                    <a:pt x="1899" y="3630"/>
                  </a:cubicBezTo>
                  <a:lnTo>
                    <a:pt x="3438" y="158"/>
                  </a:lnTo>
                  <a:lnTo>
                    <a:pt x="3091" y="1"/>
                  </a:lnTo>
                  <a:lnTo>
                    <a:pt x="1719" y="3074"/>
                  </a:lnTo>
                  <a:lnTo>
                    <a:pt x="35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13"/>
            <p:cNvSpPr/>
            <p:nvPr/>
          </p:nvSpPr>
          <p:spPr>
            <a:xfrm>
              <a:off x="7223246" y="2444244"/>
              <a:ext cx="159304" cy="238542"/>
            </a:xfrm>
            <a:custGeom>
              <a:avLst/>
              <a:gdLst/>
              <a:ahLst/>
              <a:cxnLst/>
              <a:rect l="l" t="t" r="r" b="b"/>
              <a:pathLst>
                <a:path w="3462" h="5197" extrusionOk="0">
                  <a:moveTo>
                    <a:pt x="3075" y="1"/>
                  </a:moveTo>
                  <a:lnTo>
                    <a:pt x="3075" y="815"/>
                  </a:lnTo>
                  <a:cubicBezTo>
                    <a:pt x="3075" y="911"/>
                    <a:pt x="3007" y="996"/>
                    <a:pt x="2906" y="1006"/>
                  </a:cubicBezTo>
                  <a:lnTo>
                    <a:pt x="1518" y="1180"/>
                  </a:lnTo>
                  <a:cubicBezTo>
                    <a:pt x="653" y="1287"/>
                    <a:pt x="1" y="2028"/>
                    <a:pt x="1" y="2899"/>
                  </a:cubicBezTo>
                  <a:lnTo>
                    <a:pt x="1" y="5197"/>
                  </a:lnTo>
                  <a:lnTo>
                    <a:pt x="389" y="5197"/>
                  </a:lnTo>
                  <a:lnTo>
                    <a:pt x="389" y="2899"/>
                  </a:lnTo>
                  <a:cubicBezTo>
                    <a:pt x="389" y="2220"/>
                    <a:pt x="895" y="1647"/>
                    <a:pt x="1563" y="1563"/>
                  </a:cubicBezTo>
                  <a:lnTo>
                    <a:pt x="2956" y="1388"/>
                  </a:lnTo>
                  <a:cubicBezTo>
                    <a:pt x="3243" y="1354"/>
                    <a:pt x="3462" y="1102"/>
                    <a:pt x="3462" y="815"/>
                  </a:cubicBezTo>
                  <a:lnTo>
                    <a:pt x="346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13"/>
            <p:cNvSpPr/>
            <p:nvPr/>
          </p:nvSpPr>
          <p:spPr>
            <a:xfrm>
              <a:off x="7454104" y="2444244"/>
              <a:ext cx="159304" cy="238542"/>
            </a:xfrm>
            <a:custGeom>
              <a:avLst/>
              <a:gdLst/>
              <a:ahLst/>
              <a:cxnLst/>
              <a:rect l="l" t="t" r="r" b="b"/>
              <a:pathLst>
                <a:path w="3462" h="5197" extrusionOk="0">
                  <a:moveTo>
                    <a:pt x="0" y="1"/>
                  </a:moveTo>
                  <a:lnTo>
                    <a:pt x="0" y="810"/>
                  </a:lnTo>
                  <a:cubicBezTo>
                    <a:pt x="0" y="1102"/>
                    <a:pt x="215" y="1354"/>
                    <a:pt x="506" y="1388"/>
                  </a:cubicBezTo>
                  <a:lnTo>
                    <a:pt x="1900" y="1563"/>
                  </a:lnTo>
                  <a:cubicBezTo>
                    <a:pt x="2567" y="1647"/>
                    <a:pt x="3073" y="2220"/>
                    <a:pt x="3073" y="2899"/>
                  </a:cubicBezTo>
                  <a:lnTo>
                    <a:pt x="3073" y="5197"/>
                  </a:lnTo>
                  <a:lnTo>
                    <a:pt x="3461" y="5197"/>
                  </a:lnTo>
                  <a:lnTo>
                    <a:pt x="3461" y="2899"/>
                  </a:lnTo>
                  <a:cubicBezTo>
                    <a:pt x="3461" y="2028"/>
                    <a:pt x="2810" y="1287"/>
                    <a:pt x="1945" y="1180"/>
                  </a:cubicBezTo>
                  <a:lnTo>
                    <a:pt x="557" y="1006"/>
                  </a:lnTo>
                  <a:cubicBezTo>
                    <a:pt x="456" y="996"/>
                    <a:pt x="383" y="911"/>
                    <a:pt x="389" y="815"/>
                  </a:cubicBezTo>
                  <a:lnTo>
                    <a:pt x="38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13"/>
            <p:cNvSpPr/>
            <p:nvPr/>
          </p:nvSpPr>
          <p:spPr>
            <a:xfrm>
              <a:off x="7284308" y="2502766"/>
              <a:ext cx="137539" cy="161476"/>
            </a:xfrm>
            <a:custGeom>
              <a:avLst/>
              <a:gdLst/>
              <a:ahLst/>
              <a:cxnLst/>
              <a:rect l="l" t="t" r="r" b="b"/>
              <a:pathLst>
                <a:path w="2989" h="3518" extrusionOk="0">
                  <a:moveTo>
                    <a:pt x="804" y="1"/>
                  </a:moveTo>
                  <a:lnTo>
                    <a:pt x="34" y="1731"/>
                  </a:lnTo>
                  <a:cubicBezTo>
                    <a:pt x="0" y="1810"/>
                    <a:pt x="22" y="1899"/>
                    <a:pt x="89" y="1961"/>
                  </a:cubicBezTo>
                  <a:cubicBezTo>
                    <a:pt x="123" y="1990"/>
                    <a:pt x="169" y="2000"/>
                    <a:pt x="214" y="2000"/>
                  </a:cubicBezTo>
                  <a:lnTo>
                    <a:pt x="1310" y="2000"/>
                  </a:lnTo>
                  <a:lnTo>
                    <a:pt x="1180" y="2534"/>
                  </a:lnTo>
                  <a:cubicBezTo>
                    <a:pt x="1157" y="2619"/>
                    <a:pt x="1196" y="2708"/>
                    <a:pt x="1281" y="2749"/>
                  </a:cubicBezTo>
                  <a:lnTo>
                    <a:pt x="2814" y="3517"/>
                  </a:lnTo>
                  <a:lnTo>
                    <a:pt x="2988" y="3175"/>
                  </a:lnTo>
                  <a:lnTo>
                    <a:pt x="1590" y="2472"/>
                  </a:lnTo>
                  <a:lnTo>
                    <a:pt x="1741" y="1855"/>
                  </a:lnTo>
                  <a:cubicBezTo>
                    <a:pt x="1759" y="1798"/>
                    <a:pt x="1741" y="1737"/>
                    <a:pt x="1707" y="1692"/>
                  </a:cubicBezTo>
                  <a:cubicBezTo>
                    <a:pt x="1674" y="1647"/>
                    <a:pt x="1618" y="1619"/>
                    <a:pt x="1556" y="1619"/>
                  </a:cubicBezTo>
                  <a:lnTo>
                    <a:pt x="506" y="1619"/>
                  </a:lnTo>
                  <a:lnTo>
                    <a:pt x="1157" y="159"/>
                  </a:lnTo>
                  <a:lnTo>
                    <a:pt x="8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13"/>
            <p:cNvSpPr/>
            <p:nvPr/>
          </p:nvSpPr>
          <p:spPr>
            <a:xfrm>
              <a:off x="7409377" y="2656990"/>
              <a:ext cx="17900" cy="26851"/>
            </a:xfrm>
            <a:custGeom>
              <a:avLst/>
              <a:gdLst/>
              <a:ahLst/>
              <a:cxnLst/>
              <a:rect l="l" t="t" r="r" b="b"/>
              <a:pathLst>
                <a:path w="389" h="585" extrusionOk="0">
                  <a:moveTo>
                    <a:pt x="0" y="1"/>
                  </a:moveTo>
                  <a:lnTo>
                    <a:pt x="0" y="584"/>
                  </a:lnTo>
                  <a:lnTo>
                    <a:pt x="389" y="584"/>
                  </a:lnTo>
                  <a:lnTo>
                    <a:pt x="38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13"/>
            <p:cNvSpPr/>
            <p:nvPr/>
          </p:nvSpPr>
          <p:spPr>
            <a:xfrm>
              <a:off x="7414347" y="2502766"/>
              <a:ext cx="137263" cy="161476"/>
            </a:xfrm>
            <a:custGeom>
              <a:avLst/>
              <a:gdLst/>
              <a:ahLst/>
              <a:cxnLst/>
              <a:rect l="l" t="t" r="r" b="b"/>
              <a:pathLst>
                <a:path w="2983" h="3518" extrusionOk="0">
                  <a:moveTo>
                    <a:pt x="2179" y="1"/>
                  </a:moveTo>
                  <a:lnTo>
                    <a:pt x="1831" y="159"/>
                  </a:lnTo>
                  <a:lnTo>
                    <a:pt x="2477" y="1619"/>
                  </a:lnTo>
                  <a:lnTo>
                    <a:pt x="1432" y="1619"/>
                  </a:lnTo>
                  <a:cubicBezTo>
                    <a:pt x="1370" y="1619"/>
                    <a:pt x="1315" y="1647"/>
                    <a:pt x="1281" y="1692"/>
                  </a:cubicBezTo>
                  <a:cubicBezTo>
                    <a:pt x="1241" y="1737"/>
                    <a:pt x="1230" y="1798"/>
                    <a:pt x="1241" y="1855"/>
                  </a:cubicBezTo>
                  <a:lnTo>
                    <a:pt x="1398" y="2472"/>
                  </a:lnTo>
                  <a:lnTo>
                    <a:pt x="0" y="3175"/>
                  </a:lnTo>
                  <a:lnTo>
                    <a:pt x="174" y="3517"/>
                  </a:lnTo>
                  <a:lnTo>
                    <a:pt x="1707" y="2749"/>
                  </a:lnTo>
                  <a:cubicBezTo>
                    <a:pt x="1787" y="2708"/>
                    <a:pt x="1831" y="2619"/>
                    <a:pt x="1808" y="2534"/>
                  </a:cubicBezTo>
                  <a:lnTo>
                    <a:pt x="1673" y="2000"/>
                  </a:lnTo>
                  <a:lnTo>
                    <a:pt x="2769" y="2000"/>
                  </a:lnTo>
                  <a:cubicBezTo>
                    <a:pt x="2814" y="2000"/>
                    <a:pt x="2858" y="1990"/>
                    <a:pt x="2899" y="1956"/>
                  </a:cubicBezTo>
                  <a:cubicBezTo>
                    <a:pt x="2966" y="1899"/>
                    <a:pt x="2982" y="1810"/>
                    <a:pt x="2949" y="1731"/>
                  </a:cubicBezTo>
                  <a:lnTo>
                    <a:pt x="217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13"/>
            <p:cNvSpPr/>
            <p:nvPr/>
          </p:nvSpPr>
          <p:spPr>
            <a:xfrm>
              <a:off x="7382504" y="2568816"/>
              <a:ext cx="70633" cy="17580"/>
            </a:xfrm>
            <a:custGeom>
              <a:avLst/>
              <a:gdLst/>
              <a:ahLst/>
              <a:cxnLst/>
              <a:rect l="l" t="t" r="r" b="b"/>
              <a:pathLst>
                <a:path w="1535" h="383" extrusionOk="0">
                  <a:moveTo>
                    <a:pt x="1" y="1"/>
                  </a:moveTo>
                  <a:lnTo>
                    <a:pt x="1" y="382"/>
                  </a:lnTo>
                  <a:lnTo>
                    <a:pt x="1535" y="382"/>
                  </a:lnTo>
                  <a:lnTo>
                    <a:pt x="15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9" name="Google Shape;4009;p113"/>
          <p:cNvGrpSpPr/>
          <p:nvPr/>
        </p:nvGrpSpPr>
        <p:grpSpPr>
          <a:xfrm>
            <a:off x="7222510" y="2917105"/>
            <a:ext cx="391634" cy="531797"/>
            <a:chOff x="7222510" y="2917105"/>
            <a:chExt cx="391634" cy="531797"/>
          </a:xfrm>
        </p:grpSpPr>
        <p:sp>
          <p:nvSpPr>
            <p:cNvPr id="4010" name="Google Shape;4010;p113"/>
            <p:cNvSpPr/>
            <p:nvPr/>
          </p:nvSpPr>
          <p:spPr>
            <a:xfrm>
              <a:off x="7453367" y="3067703"/>
              <a:ext cx="35478" cy="35389"/>
            </a:xfrm>
            <a:custGeom>
              <a:avLst/>
              <a:gdLst/>
              <a:ahLst/>
              <a:cxnLst/>
              <a:rect l="l" t="t" r="r" b="b"/>
              <a:pathLst>
                <a:path w="771" h="771" extrusionOk="0">
                  <a:moveTo>
                    <a:pt x="387" y="1"/>
                  </a:moveTo>
                  <a:cubicBezTo>
                    <a:pt x="174" y="1"/>
                    <a:pt x="0" y="175"/>
                    <a:pt x="0" y="389"/>
                  </a:cubicBezTo>
                  <a:cubicBezTo>
                    <a:pt x="0" y="602"/>
                    <a:pt x="174" y="770"/>
                    <a:pt x="387" y="770"/>
                  </a:cubicBezTo>
                  <a:cubicBezTo>
                    <a:pt x="602" y="770"/>
                    <a:pt x="770" y="602"/>
                    <a:pt x="770" y="389"/>
                  </a:cubicBezTo>
                  <a:cubicBezTo>
                    <a:pt x="770" y="175"/>
                    <a:pt x="602" y="1"/>
                    <a:pt x="3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13"/>
            <p:cNvSpPr/>
            <p:nvPr/>
          </p:nvSpPr>
          <p:spPr>
            <a:xfrm>
              <a:off x="7391063" y="3081381"/>
              <a:ext cx="38515" cy="56778"/>
            </a:xfrm>
            <a:custGeom>
              <a:avLst/>
              <a:gdLst/>
              <a:ahLst/>
              <a:cxnLst/>
              <a:rect l="l" t="t" r="r" b="b"/>
              <a:pathLst>
                <a:path w="837" h="1237" extrusionOk="0">
                  <a:moveTo>
                    <a:pt x="411" y="1"/>
                  </a:moveTo>
                  <a:lnTo>
                    <a:pt x="22" y="776"/>
                  </a:lnTo>
                  <a:cubicBezTo>
                    <a:pt x="1" y="820"/>
                    <a:pt x="1" y="882"/>
                    <a:pt x="17" y="933"/>
                  </a:cubicBezTo>
                  <a:cubicBezTo>
                    <a:pt x="40" y="983"/>
                    <a:pt x="84" y="1022"/>
                    <a:pt x="136" y="1040"/>
                  </a:cubicBezTo>
                  <a:lnTo>
                    <a:pt x="714" y="1237"/>
                  </a:lnTo>
                  <a:lnTo>
                    <a:pt x="837" y="871"/>
                  </a:lnTo>
                  <a:lnTo>
                    <a:pt x="473" y="747"/>
                  </a:lnTo>
                  <a:lnTo>
                    <a:pt x="758" y="174"/>
                  </a:lnTo>
                  <a:lnTo>
                    <a:pt x="41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13"/>
            <p:cNvSpPr/>
            <p:nvPr/>
          </p:nvSpPr>
          <p:spPr>
            <a:xfrm>
              <a:off x="7222510" y="3218577"/>
              <a:ext cx="160546" cy="230326"/>
            </a:xfrm>
            <a:custGeom>
              <a:avLst/>
              <a:gdLst/>
              <a:ahLst/>
              <a:cxnLst/>
              <a:rect l="l" t="t" r="r" b="b"/>
              <a:pathLst>
                <a:path w="3489" h="5018" extrusionOk="0">
                  <a:moveTo>
                    <a:pt x="3102" y="0"/>
                  </a:moveTo>
                  <a:lnTo>
                    <a:pt x="3102" y="999"/>
                  </a:lnTo>
                  <a:cubicBezTo>
                    <a:pt x="3102" y="1101"/>
                    <a:pt x="3029" y="1180"/>
                    <a:pt x="2933" y="1196"/>
                  </a:cubicBezTo>
                  <a:lnTo>
                    <a:pt x="1191" y="1411"/>
                  </a:lnTo>
                  <a:cubicBezTo>
                    <a:pt x="512" y="1494"/>
                    <a:pt x="1" y="2073"/>
                    <a:pt x="6" y="2759"/>
                  </a:cubicBezTo>
                  <a:lnTo>
                    <a:pt x="6" y="5017"/>
                  </a:lnTo>
                  <a:lnTo>
                    <a:pt x="394" y="5017"/>
                  </a:lnTo>
                  <a:lnTo>
                    <a:pt x="394" y="2759"/>
                  </a:lnTo>
                  <a:cubicBezTo>
                    <a:pt x="388" y="2269"/>
                    <a:pt x="753" y="1854"/>
                    <a:pt x="1242" y="1792"/>
                  </a:cubicBezTo>
                  <a:lnTo>
                    <a:pt x="2977" y="1579"/>
                  </a:lnTo>
                  <a:cubicBezTo>
                    <a:pt x="3270" y="1539"/>
                    <a:pt x="3488" y="1292"/>
                    <a:pt x="3488" y="999"/>
                  </a:cubicBezTo>
                  <a:lnTo>
                    <a:pt x="34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13"/>
            <p:cNvSpPr/>
            <p:nvPr/>
          </p:nvSpPr>
          <p:spPr>
            <a:xfrm>
              <a:off x="7453597" y="3218577"/>
              <a:ext cx="160546" cy="230326"/>
            </a:xfrm>
            <a:custGeom>
              <a:avLst/>
              <a:gdLst/>
              <a:ahLst/>
              <a:cxnLst/>
              <a:rect l="l" t="t" r="r" b="b"/>
              <a:pathLst>
                <a:path w="3489" h="5018" extrusionOk="0">
                  <a:moveTo>
                    <a:pt x="1" y="0"/>
                  </a:moveTo>
                  <a:lnTo>
                    <a:pt x="1" y="1006"/>
                  </a:lnTo>
                  <a:cubicBezTo>
                    <a:pt x="1" y="1303"/>
                    <a:pt x="219" y="1551"/>
                    <a:pt x="512" y="1585"/>
                  </a:cubicBezTo>
                  <a:lnTo>
                    <a:pt x="2248" y="1803"/>
                  </a:lnTo>
                  <a:cubicBezTo>
                    <a:pt x="2736" y="1865"/>
                    <a:pt x="3102" y="2280"/>
                    <a:pt x="3096" y="2770"/>
                  </a:cubicBezTo>
                  <a:lnTo>
                    <a:pt x="3096" y="5017"/>
                  </a:lnTo>
                  <a:lnTo>
                    <a:pt x="3483" y="5017"/>
                  </a:lnTo>
                  <a:lnTo>
                    <a:pt x="3483" y="2770"/>
                  </a:lnTo>
                  <a:cubicBezTo>
                    <a:pt x="3488" y="2085"/>
                    <a:pt x="2977" y="1505"/>
                    <a:pt x="2293" y="1421"/>
                  </a:cubicBezTo>
                  <a:lnTo>
                    <a:pt x="556" y="1202"/>
                  </a:lnTo>
                  <a:cubicBezTo>
                    <a:pt x="455" y="1191"/>
                    <a:pt x="382" y="1107"/>
                    <a:pt x="388" y="1012"/>
                  </a:cubicBezTo>
                  <a:lnTo>
                    <a:pt x="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13"/>
            <p:cNvSpPr/>
            <p:nvPr/>
          </p:nvSpPr>
          <p:spPr>
            <a:xfrm>
              <a:off x="7515165" y="3058982"/>
              <a:ext cx="45233" cy="70411"/>
            </a:xfrm>
            <a:custGeom>
              <a:avLst/>
              <a:gdLst/>
              <a:ahLst/>
              <a:cxnLst/>
              <a:rect l="l" t="t" r="r" b="b"/>
              <a:pathLst>
                <a:path w="983" h="1534" extrusionOk="0">
                  <a:moveTo>
                    <a:pt x="0" y="1"/>
                  </a:moveTo>
                  <a:lnTo>
                    <a:pt x="0" y="382"/>
                  </a:lnTo>
                  <a:lnTo>
                    <a:pt x="179" y="382"/>
                  </a:lnTo>
                  <a:cubicBezTo>
                    <a:pt x="405" y="382"/>
                    <a:pt x="589" y="567"/>
                    <a:pt x="573" y="797"/>
                  </a:cubicBezTo>
                  <a:cubicBezTo>
                    <a:pt x="556" y="994"/>
                    <a:pt x="392" y="1152"/>
                    <a:pt x="190" y="1152"/>
                  </a:cubicBezTo>
                  <a:lnTo>
                    <a:pt x="0" y="1152"/>
                  </a:lnTo>
                  <a:lnTo>
                    <a:pt x="0" y="1533"/>
                  </a:lnTo>
                  <a:lnTo>
                    <a:pt x="169" y="1533"/>
                  </a:lnTo>
                  <a:cubicBezTo>
                    <a:pt x="623" y="1533"/>
                    <a:pt x="983" y="1168"/>
                    <a:pt x="955" y="719"/>
                  </a:cubicBezTo>
                  <a:cubicBezTo>
                    <a:pt x="932" y="315"/>
                    <a:pt x="595" y="1"/>
                    <a:pt x="1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13"/>
            <p:cNvSpPr/>
            <p:nvPr/>
          </p:nvSpPr>
          <p:spPr>
            <a:xfrm>
              <a:off x="7311411" y="3058431"/>
              <a:ext cx="213095" cy="177449"/>
            </a:xfrm>
            <a:custGeom>
              <a:avLst/>
              <a:gdLst/>
              <a:ahLst/>
              <a:cxnLst/>
              <a:rect l="l" t="t" r="r" b="b"/>
              <a:pathLst>
                <a:path w="4631" h="3866" extrusionOk="0">
                  <a:moveTo>
                    <a:pt x="389" y="0"/>
                  </a:moveTo>
                  <a:lnTo>
                    <a:pt x="1" y="23"/>
                  </a:lnTo>
                  <a:lnTo>
                    <a:pt x="107" y="1753"/>
                  </a:lnTo>
                  <a:cubicBezTo>
                    <a:pt x="158" y="2938"/>
                    <a:pt x="1130" y="3866"/>
                    <a:pt x="2315" y="3866"/>
                  </a:cubicBezTo>
                  <a:cubicBezTo>
                    <a:pt x="3501" y="3866"/>
                    <a:pt x="4473" y="2938"/>
                    <a:pt x="4522" y="1758"/>
                  </a:cubicBezTo>
                  <a:lnTo>
                    <a:pt x="4630" y="23"/>
                  </a:lnTo>
                  <a:lnTo>
                    <a:pt x="4242" y="0"/>
                  </a:lnTo>
                  <a:lnTo>
                    <a:pt x="4136" y="1737"/>
                  </a:lnTo>
                  <a:cubicBezTo>
                    <a:pt x="4096" y="2714"/>
                    <a:pt x="3293" y="3477"/>
                    <a:pt x="2315" y="3477"/>
                  </a:cubicBezTo>
                  <a:cubicBezTo>
                    <a:pt x="1338" y="3477"/>
                    <a:pt x="535" y="2714"/>
                    <a:pt x="490" y="1731"/>
                  </a:cubicBezTo>
                  <a:lnTo>
                    <a:pt x="38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13"/>
            <p:cNvSpPr/>
            <p:nvPr/>
          </p:nvSpPr>
          <p:spPr>
            <a:xfrm>
              <a:off x="7400634" y="3148395"/>
              <a:ext cx="48132" cy="25612"/>
            </a:xfrm>
            <a:custGeom>
              <a:avLst/>
              <a:gdLst/>
              <a:ahLst/>
              <a:cxnLst/>
              <a:rect l="l" t="t" r="r" b="b"/>
              <a:pathLst>
                <a:path w="1046" h="558" extrusionOk="0">
                  <a:moveTo>
                    <a:pt x="877" y="1"/>
                  </a:moveTo>
                  <a:cubicBezTo>
                    <a:pt x="652" y="114"/>
                    <a:pt x="399" y="176"/>
                    <a:pt x="146" y="176"/>
                  </a:cubicBezTo>
                  <a:lnTo>
                    <a:pt x="0" y="176"/>
                  </a:lnTo>
                  <a:lnTo>
                    <a:pt x="0" y="557"/>
                  </a:lnTo>
                  <a:lnTo>
                    <a:pt x="146" y="557"/>
                  </a:lnTo>
                  <a:cubicBezTo>
                    <a:pt x="455" y="557"/>
                    <a:pt x="770" y="485"/>
                    <a:pt x="1045" y="344"/>
                  </a:cubicBezTo>
                  <a:lnTo>
                    <a:pt x="87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13"/>
            <p:cNvSpPr/>
            <p:nvPr/>
          </p:nvSpPr>
          <p:spPr>
            <a:xfrm>
              <a:off x="7346843" y="3067703"/>
              <a:ext cx="35708" cy="35389"/>
            </a:xfrm>
            <a:custGeom>
              <a:avLst/>
              <a:gdLst/>
              <a:ahLst/>
              <a:cxnLst/>
              <a:rect l="l" t="t" r="r" b="b"/>
              <a:pathLst>
                <a:path w="776" h="771" extrusionOk="0">
                  <a:moveTo>
                    <a:pt x="389" y="1"/>
                  </a:moveTo>
                  <a:cubicBezTo>
                    <a:pt x="174" y="1"/>
                    <a:pt x="0" y="175"/>
                    <a:pt x="0" y="389"/>
                  </a:cubicBezTo>
                  <a:cubicBezTo>
                    <a:pt x="0" y="602"/>
                    <a:pt x="174" y="770"/>
                    <a:pt x="389" y="770"/>
                  </a:cubicBezTo>
                  <a:cubicBezTo>
                    <a:pt x="602" y="770"/>
                    <a:pt x="776" y="602"/>
                    <a:pt x="776" y="389"/>
                  </a:cubicBezTo>
                  <a:cubicBezTo>
                    <a:pt x="776" y="175"/>
                    <a:pt x="602" y="1"/>
                    <a:pt x="3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13"/>
            <p:cNvSpPr/>
            <p:nvPr/>
          </p:nvSpPr>
          <p:spPr>
            <a:xfrm>
              <a:off x="7314540" y="2979162"/>
              <a:ext cx="206561" cy="95564"/>
            </a:xfrm>
            <a:custGeom>
              <a:avLst/>
              <a:gdLst/>
              <a:ahLst/>
              <a:cxnLst/>
              <a:rect l="l" t="t" r="r" b="b"/>
              <a:pathLst>
                <a:path w="4489" h="2082" extrusionOk="0">
                  <a:moveTo>
                    <a:pt x="2247" y="1"/>
                  </a:moveTo>
                  <a:cubicBezTo>
                    <a:pt x="2203" y="1"/>
                    <a:pt x="2160" y="14"/>
                    <a:pt x="2123" y="42"/>
                  </a:cubicBezTo>
                  <a:lnTo>
                    <a:pt x="0" y="1779"/>
                  </a:lnTo>
                  <a:lnTo>
                    <a:pt x="248" y="2082"/>
                  </a:lnTo>
                  <a:lnTo>
                    <a:pt x="2247" y="441"/>
                  </a:lnTo>
                  <a:lnTo>
                    <a:pt x="4247" y="2082"/>
                  </a:lnTo>
                  <a:lnTo>
                    <a:pt x="4488" y="1779"/>
                  </a:lnTo>
                  <a:lnTo>
                    <a:pt x="2372" y="42"/>
                  </a:lnTo>
                  <a:cubicBezTo>
                    <a:pt x="2334" y="14"/>
                    <a:pt x="2291" y="1"/>
                    <a:pt x="22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13"/>
            <p:cNvSpPr/>
            <p:nvPr/>
          </p:nvSpPr>
          <p:spPr>
            <a:xfrm>
              <a:off x="7275243" y="3058982"/>
              <a:ext cx="45279" cy="70411"/>
            </a:xfrm>
            <a:custGeom>
              <a:avLst/>
              <a:gdLst/>
              <a:ahLst/>
              <a:cxnLst/>
              <a:rect l="l" t="t" r="r" b="b"/>
              <a:pathLst>
                <a:path w="984" h="1534" extrusionOk="0">
                  <a:moveTo>
                    <a:pt x="810" y="1"/>
                  </a:moveTo>
                  <a:cubicBezTo>
                    <a:pt x="361" y="1"/>
                    <a:pt x="1" y="365"/>
                    <a:pt x="29" y="815"/>
                  </a:cubicBezTo>
                  <a:cubicBezTo>
                    <a:pt x="51" y="1219"/>
                    <a:pt x="388" y="1533"/>
                    <a:pt x="792" y="1533"/>
                  </a:cubicBezTo>
                  <a:lnTo>
                    <a:pt x="983" y="1533"/>
                  </a:lnTo>
                  <a:lnTo>
                    <a:pt x="983" y="1152"/>
                  </a:lnTo>
                  <a:lnTo>
                    <a:pt x="804" y="1152"/>
                  </a:lnTo>
                  <a:cubicBezTo>
                    <a:pt x="579" y="1152"/>
                    <a:pt x="394" y="960"/>
                    <a:pt x="411" y="735"/>
                  </a:cubicBezTo>
                  <a:cubicBezTo>
                    <a:pt x="428" y="540"/>
                    <a:pt x="590" y="382"/>
                    <a:pt x="792" y="382"/>
                  </a:cubicBezTo>
                  <a:lnTo>
                    <a:pt x="983" y="382"/>
                  </a:lnTo>
                  <a:lnTo>
                    <a:pt x="98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13"/>
            <p:cNvSpPr/>
            <p:nvPr/>
          </p:nvSpPr>
          <p:spPr>
            <a:xfrm>
              <a:off x="7285320" y="2917105"/>
              <a:ext cx="266059" cy="159457"/>
            </a:xfrm>
            <a:custGeom>
              <a:avLst/>
              <a:gdLst/>
              <a:ahLst/>
              <a:cxnLst/>
              <a:rect l="l" t="t" r="r" b="b"/>
              <a:pathLst>
                <a:path w="5782" h="3474" extrusionOk="0">
                  <a:moveTo>
                    <a:pt x="2885" y="0"/>
                  </a:moveTo>
                  <a:cubicBezTo>
                    <a:pt x="2858" y="0"/>
                    <a:pt x="2831" y="1"/>
                    <a:pt x="2804" y="1"/>
                  </a:cubicBezTo>
                  <a:cubicBezTo>
                    <a:pt x="1236" y="46"/>
                    <a:pt x="0" y="1355"/>
                    <a:pt x="0" y="2928"/>
                  </a:cubicBezTo>
                  <a:lnTo>
                    <a:pt x="0" y="3473"/>
                  </a:lnTo>
                  <a:lnTo>
                    <a:pt x="383" y="3473"/>
                  </a:lnTo>
                  <a:lnTo>
                    <a:pt x="383" y="2923"/>
                  </a:lnTo>
                  <a:cubicBezTo>
                    <a:pt x="383" y="1586"/>
                    <a:pt x="1422" y="463"/>
                    <a:pt x="2758" y="388"/>
                  </a:cubicBezTo>
                  <a:cubicBezTo>
                    <a:pt x="2802" y="386"/>
                    <a:pt x="2845" y="385"/>
                    <a:pt x="2888" y="385"/>
                  </a:cubicBezTo>
                  <a:cubicBezTo>
                    <a:pt x="4273" y="385"/>
                    <a:pt x="5400" y="1510"/>
                    <a:pt x="5400" y="2895"/>
                  </a:cubicBezTo>
                  <a:lnTo>
                    <a:pt x="5400" y="3473"/>
                  </a:lnTo>
                  <a:lnTo>
                    <a:pt x="5781" y="3473"/>
                  </a:lnTo>
                  <a:lnTo>
                    <a:pt x="5781" y="2895"/>
                  </a:lnTo>
                  <a:cubicBezTo>
                    <a:pt x="5781" y="1298"/>
                    <a:pt x="4482" y="0"/>
                    <a:pt x="28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13"/>
            <p:cNvSpPr/>
            <p:nvPr/>
          </p:nvSpPr>
          <p:spPr>
            <a:xfrm>
              <a:off x="7408871" y="2926194"/>
              <a:ext cx="17900" cy="62149"/>
            </a:xfrm>
            <a:custGeom>
              <a:avLst/>
              <a:gdLst/>
              <a:ahLst/>
              <a:cxnLst/>
              <a:rect l="l" t="t" r="r" b="b"/>
              <a:pathLst>
                <a:path w="389" h="1354" extrusionOk="0">
                  <a:moveTo>
                    <a:pt x="1" y="0"/>
                  </a:moveTo>
                  <a:lnTo>
                    <a:pt x="1" y="1354"/>
                  </a:lnTo>
                  <a:lnTo>
                    <a:pt x="389" y="1354"/>
                  </a:lnTo>
                  <a:lnTo>
                    <a:pt x="38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13"/>
            <p:cNvSpPr/>
            <p:nvPr/>
          </p:nvSpPr>
          <p:spPr>
            <a:xfrm>
              <a:off x="7285320" y="3111813"/>
              <a:ext cx="17624" cy="177404"/>
            </a:xfrm>
            <a:custGeom>
              <a:avLst/>
              <a:gdLst/>
              <a:ahLst/>
              <a:cxnLst/>
              <a:rect l="l" t="t" r="r" b="b"/>
              <a:pathLst>
                <a:path w="383" h="3865" extrusionOk="0">
                  <a:moveTo>
                    <a:pt x="0" y="1"/>
                  </a:moveTo>
                  <a:lnTo>
                    <a:pt x="0" y="3865"/>
                  </a:lnTo>
                  <a:lnTo>
                    <a:pt x="383" y="3865"/>
                  </a:lnTo>
                  <a:lnTo>
                    <a:pt x="38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13"/>
            <p:cNvSpPr/>
            <p:nvPr/>
          </p:nvSpPr>
          <p:spPr>
            <a:xfrm>
              <a:off x="7533755" y="3111813"/>
              <a:ext cx="17624" cy="177404"/>
            </a:xfrm>
            <a:custGeom>
              <a:avLst/>
              <a:gdLst/>
              <a:ahLst/>
              <a:cxnLst/>
              <a:rect l="l" t="t" r="r" b="b"/>
              <a:pathLst>
                <a:path w="383" h="3865" extrusionOk="0">
                  <a:moveTo>
                    <a:pt x="1" y="1"/>
                  </a:moveTo>
                  <a:lnTo>
                    <a:pt x="1" y="3865"/>
                  </a:lnTo>
                  <a:lnTo>
                    <a:pt x="382" y="3865"/>
                  </a:lnTo>
                  <a:lnTo>
                    <a:pt x="38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13"/>
            <p:cNvSpPr/>
            <p:nvPr/>
          </p:nvSpPr>
          <p:spPr>
            <a:xfrm>
              <a:off x="7338330" y="3279669"/>
              <a:ext cx="17624" cy="168178"/>
            </a:xfrm>
            <a:custGeom>
              <a:avLst/>
              <a:gdLst/>
              <a:ahLst/>
              <a:cxnLst/>
              <a:rect l="l" t="t" r="r" b="b"/>
              <a:pathLst>
                <a:path w="383" h="3664" extrusionOk="0">
                  <a:moveTo>
                    <a:pt x="1" y="0"/>
                  </a:moveTo>
                  <a:lnTo>
                    <a:pt x="1" y="3663"/>
                  </a:lnTo>
                  <a:lnTo>
                    <a:pt x="382" y="3663"/>
                  </a:lnTo>
                  <a:lnTo>
                    <a:pt x="3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13"/>
            <p:cNvSpPr/>
            <p:nvPr/>
          </p:nvSpPr>
          <p:spPr>
            <a:xfrm>
              <a:off x="7479734" y="3279669"/>
              <a:ext cx="17578" cy="168178"/>
            </a:xfrm>
            <a:custGeom>
              <a:avLst/>
              <a:gdLst/>
              <a:ahLst/>
              <a:cxnLst/>
              <a:rect l="l" t="t" r="r" b="b"/>
              <a:pathLst>
                <a:path w="382" h="3664" extrusionOk="0">
                  <a:moveTo>
                    <a:pt x="0" y="0"/>
                  </a:moveTo>
                  <a:lnTo>
                    <a:pt x="0" y="3663"/>
                  </a:lnTo>
                  <a:lnTo>
                    <a:pt x="382" y="3663"/>
                  </a:lnTo>
                  <a:lnTo>
                    <a:pt x="3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13"/>
            <p:cNvSpPr/>
            <p:nvPr/>
          </p:nvSpPr>
          <p:spPr>
            <a:xfrm>
              <a:off x="7340400" y="3371469"/>
              <a:ext cx="155117" cy="46726"/>
            </a:xfrm>
            <a:custGeom>
              <a:avLst/>
              <a:gdLst/>
              <a:ahLst/>
              <a:cxnLst/>
              <a:rect l="l" t="t" r="r" b="b"/>
              <a:pathLst>
                <a:path w="3371" h="1018" extrusionOk="0">
                  <a:moveTo>
                    <a:pt x="286" y="1"/>
                  </a:moveTo>
                  <a:lnTo>
                    <a:pt x="0" y="258"/>
                  </a:lnTo>
                  <a:cubicBezTo>
                    <a:pt x="444" y="759"/>
                    <a:pt x="1061" y="1017"/>
                    <a:pt x="1685" y="1017"/>
                  </a:cubicBezTo>
                  <a:cubicBezTo>
                    <a:pt x="2219" y="1017"/>
                    <a:pt x="2753" y="826"/>
                    <a:pt x="3185" y="450"/>
                  </a:cubicBezTo>
                  <a:cubicBezTo>
                    <a:pt x="3247" y="388"/>
                    <a:pt x="3314" y="326"/>
                    <a:pt x="3371" y="258"/>
                  </a:cubicBezTo>
                  <a:lnTo>
                    <a:pt x="3084" y="1"/>
                  </a:lnTo>
                  <a:cubicBezTo>
                    <a:pt x="3034" y="56"/>
                    <a:pt x="2982" y="113"/>
                    <a:pt x="2927" y="157"/>
                  </a:cubicBezTo>
                  <a:cubicBezTo>
                    <a:pt x="2572" y="474"/>
                    <a:pt x="2128" y="630"/>
                    <a:pt x="1685" y="630"/>
                  </a:cubicBezTo>
                  <a:cubicBezTo>
                    <a:pt x="1169" y="630"/>
                    <a:pt x="655" y="418"/>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113"/>
          <p:cNvGrpSpPr/>
          <p:nvPr/>
        </p:nvGrpSpPr>
        <p:grpSpPr>
          <a:xfrm>
            <a:off x="7222510" y="3682167"/>
            <a:ext cx="391634" cy="530971"/>
            <a:chOff x="7222510" y="3682167"/>
            <a:chExt cx="391634" cy="530971"/>
          </a:xfrm>
        </p:grpSpPr>
        <p:sp>
          <p:nvSpPr>
            <p:cNvPr id="4028" name="Google Shape;4028;p113"/>
            <p:cNvSpPr/>
            <p:nvPr/>
          </p:nvSpPr>
          <p:spPr>
            <a:xfrm>
              <a:off x="7454104" y="3832489"/>
              <a:ext cx="35478" cy="35664"/>
            </a:xfrm>
            <a:custGeom>
              <a:avLst/>
              <a:gdLst/>
              <a:ahLst/>
              <a:cxnLst/>
              <a:rect l="l" t="t" r="r" b="b"/>
              <a:pathLst>
                <a:path w="771" h="777" extrusionOk="0">
                  <a:moveTo>
                    <a:pt x="389" y="1"/>
                  </a:moveTo>
                  <a:cubicBezTo>
                    <a:pt x="174" y="1"/>
                    <a:pt x="0" y="175"/>
                    <a:pt x="0" y="388"/>
                  </a:cubicBezTo>
                  <a:cubicBezTo>
                    <a:pt x="0" y="601"/>
                    <a:pt x="174" y="776"/>
                    <a:pt x="389" y="776"/>
                  </a:cubicBezTo>
                  <a:cubicBezTo>
                    <a:pt x="602" y="776"/>
                    <a:pt x="770" y="601"/>
                    <a:pt x="770" y="388"/>
                  </a:cubicBezTo>
                  <a:cubicBezTo>
                    <a:pt x="770" y="175"/>
                    <a:pt x="602" y="1"/>
                    <a:pt x="3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13"/>
            <p:cNvSpPr/>
            <p:nvPr/>
          </p:nvSpPr>
          <p:spPr>
            <a:xfrm>
              <a:off x="7391799" y="3846443"/>
              <a:ext cx="38607" cy="56457"/>
            </a:xfrm>
            <a:custGeom>
              <a:avLst/>
              <a:gdLst/>
              <a:ahLst/>
              <a:cxnLst/>
              <a:rect l="l" t="t" r="r" b="b"/>
              <a:pathLst>
                <a:path w="839" h="1230" extrusionOk="0">
                  <a:moveTo>
                    <a:pt x="411" y="0"/>
                  </a:moveTo>
                  <a:lnTo>
                    <a:pt x="24" y="769"/>
                  </a:lnTo>
                  <a:cubicBezTo>
                    <a:pt x="1" y="820"/>
                    <a:pt x="1" y="876"/>
                    <a:pt x="18" y="932"/>
                  </a:cubicBezTo>
                  <a:cubicBezTo>
                    <a:pt x="40" y="983"/>
                    <a:pt x="86" y="1022"/>
                    <a:pt x="136" y="1038"/>
                  </a:cubicBezTo>
                  <a:lnTo>
                    <a:pt x="714" y="1230"/>
                  </a:lnTo>
                  <a:lnTo>
                    <a:pt x="838" y="864"/>
                  </a:lnTo>
                  <a:lnTo>
                    <a:pt x="473" y="742"/>
                  </a:lnTo>
                  <a:lnTo>
                    <a:pt x="753" y="174"/>
                  </a:lnTo>
                  <a:lnTo>
                    <a:pt x="41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13"/>
            <p:cNvSpPr/>
            <p:nvPr/>
          </p:nvSpPr>
          <p:spPr>
            <a:xfrm>
              <a:off x="7222510" y="3982812"/>
              <a:ext cx="160546" cy="230326"/>
            </a:xfrm>
            <a:custGeom>
              <a:avLst/>
              <a:gdLst/>
              <a:ahLst/>
              <a:cxnLst/>
              <a:rect l="l" t="t" r="r" b="b"/>
              <a:pathLst>
                <a:path w="3489" h="5018" extrusionOk="0">
                  <a:moveTo>
                    <a:pt x="3102" y="1"/>
                  </a:moveTo>
                  <a:lnTo>
                    <a:pt x="3102" y="809"/>
                  </a:lnTo>
                  <a:cubicBezTo>
                    <a:pt x="3102" y="905"/>
                    <a:pt x="3029" y="989"/>
                    <a:pt x="2933" y="1000"/>
                  </a:cubicBezTo>
                  <a:lnTo>
                    <a:pt x="1191" y="1219"/>
                  </a:lnTo>
                  <a:cubicBezTo>
                    <a:pt x="512" y="1303"/>
                    <a:pt x="1" y="1883"/>
                    <a:pt x="6" y="2568"/>
                  </a:cubicBezTo>
                  <a:lnTo>
                    <a:pt x="6" y="5017"/>
                  </a:lnTo>
                  <a:lnTo>
                    <a:pt x="394" y="5017"/>
                  </a:lnTo>
                  <a:lnTo>
                    <a:pt x="394" y="2568"/>
                  </a:lnTo>
                  <a:cubicBezTo>
                    <a:pt x="388" y="2073"/>
                    <a:pt x="753" y="1663"/>
                    <a:pt x="1242" y="1601"/>
                  </a:cubicBezTo>
                  <a:lnTo>
                    <a:pt x="2977" y="1382"/>
                  </a:lnTo>
                  <a:cubicBezTo>
                    <a:pt x="3270" y="1349"/>
                    <a:pt x="3488" y="1101"/>
                    <a:pt x="3488" y="809"/>
                  </a:cubicBezTo>
                  <a:lnTo>
                    <a:pt x="348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13"/>
            <p:cNvSpPr/>
            <p:nvPr/>
          </p:nvSpPr>
          <p:spPr>
            <a:xfrm>
              <a:off x="7453597" y="3982812"/>
              <a:ext cx="160546" cy="230326"/>
            </a:xfrm>
            <a:custGeom>
              <a:avLst/>
              <a:gdLst/>
              <a:ahLst/>
              <a:cxnLst/>
              <a:rect l="l" t="t" r="r" b="b"/>
              <a:pathLst>
                <a:path w="3489" h="5018" extrusionOk="0">
                  <a:moveTo>
                    <a:pt x="1" y="1"/>
                  </a:moveTo>
                  <a:lnTo>
                    <a:pt x="1" y="815"/>
                  </a:lnTo>
                  <a:cubicBezTo>
                    <a:pt x="1" y="1107"/>
                    <a:pt x="219" y="1360"/>
                    <a:pt x="512" y="1393"/>
                  </a:cubicBezTo>
                  <a:lnTo>
                    <a:pt x="2248" y="1613"/>
                  </a:lnTo>
                  <a:cubicBezTo>
                    <a:pt x="2736" y="1668"/>
                    <a:pt x="3102" y="2085"/>
                    <a:pt x="3096" y="2578"/>
                  </a:cubicBezTo>
                  <a:lnTo>
                    <a:pt x="3096" y="5017"/>
                  </a:lnTo>
                  <a:lnTo>
                    <a:pt x="3483" y="5017"/>
                  </a:lnTo>
                  <a:lnTo>
                    <a:pt x="3483" y="2578"/>
                  </a:lnTo>
                  <a:cubicBezTo>
                    <a:pt x="3488" y="1893"/>
                    <a:pt x="2977" y="1310"/>
                    <a:pt x="2293" y="1225"/>
                  </a:cubicBezTo>
                  <a:lnTo>
                    <a:pt x="556" y="1012"/>
                  </a:lnTo>
                  <a:cubicBezTo>
                    <a:pt x="455" y="1000"/>
                    <a:pt x="382" y="916"/>
                    <a:pt x="388" y="815"/>
                  </a:cubicBezTo>
                  <a:lnTo>
                    <a:pt x="38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13"/>
            <p:cNvSpPr/>
            <p:nvPr/>
          </p:nvSpPr>
          <p:spPr>
            <a:xfrm>
              <a:off x="7516132" y="3824227"/>
              <a:ext cx="45279" cy="70457"/>
            </a:xfrm>
            <a:custGeom>
              <a:avLst/>
              <a:gdLst/>
              <a:ahLst/>
              <a:cxnLst/>
              <a:rect l="l" t="t" r="r" b="b"/>
              <a:pathLst>
                <a:path w="984" h="1535" extrusionOk="0">
                  <a:moveTo>
                    <a:pt x="1" y="0"/>
                  </a:moveTo>
                  <a:lnTo>
                    <a:pt x="1" y="383"/>
                  </a:lnTo>
                  <a:lnTo>
                    <a:pt x="181" y="383"/>
                  </a:lnTo>
                  <a:cubicBezTo>
                    <a:pt x="405" y="383"/>
                    <a:pt x="591" y="568"/>
                    <a:pt x="574" y="798"/>
                  </a:cubicBezTo>
                  <a:cubicBezTo>
                    <a:pt x="557" y="995"/>
                    <a:pt x="394" y="1152"/>
                    <a:pt x="192" y="1152"/>
                  </a:cubicBezTo>
                  <a:lnTo>
                    <a:pt x="1" y="1152"/>
                  </a:lnTo>
                  <a:lnTo>
                    <a:pt x="1" y="1534"/>
                  </a:lnTo>
                  <a:lnTo>
                    <a:pt x="169" y="1534"/>
                  </a:lnTo>
                  <a:cubicBezTo>
                    <a:pt x="625" y="1534"/>
                    <a:pt x="983" y="1169"/>
                    <a:pt x="957" y="720"/>
                  </a:cubicBezTo>
                  <a:cubicBezTo>
                    <a:pt x="934" y="316"/>
                    <a:pt x="597" y="0"/>
                    <a:pt x="1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13"/>
            <p:cNvSpPr/>
            <p:nvPr/>
          </p:nvSpPr>
          <p:spPr>
            <a:xfrm>
              <a:off x="7400634" y="3913686"/>
              <a:ext cx="48132" cy="25612"/>
            </a:xfrm>
            <a:custGeom>
              <a:avLst/>
              <a:gdLst/>
              <a:ahLst/>
              <a:cxnLst/>
              <a:rect l="l" t="t" r="r" b="b"/>
              <a:pathLst>
                <a:path w="1046" h="558" extrusionOk="0">
                  <a:moveTo>
                    <a:pt x="877" y="1"/>
                  </a:moveTo>
                  <a:cubicBezTo>
                    <a:pt x="652" y="113"/>
                    <a:pt x="399" y="175"/>
                    <a:pt x="146" y="175"/>
                  </a:cubicBezTo>
                  <a:lnTo>
                    <a:pt x="0" y="175"/>
                  </a:lnTo>
                  <a:lnTo>
                    <a:pt x="0" y="557"/>
                  </a:lnTo>
                  <a:lnTo>
                    <a:pt x="146" y="557"/>
                  </a:lnTo>
                  <a:cubicBezTo>
                    <a:pt x="455" y="557"/>
                    <a:pt x="770" y="483"/>
                    <a:pt x="1045" y="343"/>
                  </a:cubicBezTo>
                  <a:lnTo>
                    <a:pt x="87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13"/>
            <p:cNvSpPr/>
            <p:nvPr/>
          </p:nvSpPr>
          <p:spPr>
            <a:xfrm>
              <a:off x="7347625" y="3832489"/>
              <a:ext cx="35432" cy="35664"/>
            </a:xfrm>
            <a:custGeom>
              <a:avLst/>
              <a:gdLst/>
              <a:ahLst/>
              <a:cxnLst/>
              <a:rect l="l" t="t" r="r" b="b"/>
              <a:pathLst>
                <a:path w="770" h="777" extrusionOk="0">
                  <a:moveTo>
                    <a:pt x="388" y="1"/>
                  </a:moveTo>
                  <a:cubicBezTo>
                    <a:pt x="175" y="1"/>
                    <a:pt x="1" y="175"/>
                    <a:pt x="1" y="388"/>
                  </a:cubicBezTo>
                  <a:cubicBezTo>
                    <a:pt x="1" y="601"/>
                    <a:pt x="175" y="776"/>
                    <a:pt x="388" y="776"/>
                  </a:cubicBezTo>
                  <a:cubicBezTo>
                    <a:pt x="601" y="776"/>
                    <a:pt x="769" y="601"/>
                    <a:pt x="769" y="388"/>
                  </a:cubicBezTo>
                  <a:cubicBezTo>
                    <a:pt x="769" y="175"/>
                    <a:pt x="601" y="1"/>
                    <a:pt x="3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13"/>
            <p:cNvSpPr/>
            <p:nvPr/>
          </p:nvSpPr>
          <p:spPr>
            <a:xfrm>
              <a:off x="7311963" y="3725037"/>
              <a:ext cx="213280" cy="275813"/>
            </a:xfrm>
            <a:custGeom>
              <a:avLst/>
              <a:gdLst/>
              <a:ahLst/>
              <a:cxnLst/>
              <a:rect l="l" t="t" r="r" b="b"/>
              <a:pathLst>
                <a:path w="4635" h="6009" extrusionOk="0">
                  <a:moveTo>
                    <a:pt x="2302" y="386"/>
                  </a:moveTo>
                  <a:cubicBezTo>
                    <a:pt x="2348" y="386"/>
                    <a:pt x="2390" y="398"/>
                    <a:pt x="2428" y="421"/>
                  </a:cubicBezTo>
                  <a:cubicBezTo>
                    <a:pt x="2589" y="504"/>
                    <a:pt x="2685" y="758"/>
                    <a:pt x="2708" y="847"/>
                  </a:cubicBezTo>
                  <a:cubicBezTo>
                    <a:pt x="2724" y="903"/>
                    <a:pt x="2758" y="948"/>
                    <a:pt x="2804" y="971"/>
                  </a:cubicBezTo>
                  <a:cubicBezTo>
                    <a:pt x="2834" y="988"/>
                    <a:pt x="2866" y="997"/>
                    <a:pt x="2898" y="997"/>
                  </a:cubicBezTo>
                  <a:cubicBezTo>
                    <a:pt x="2918" y="997"/>
                    <a:pt x="2939" y="994"/>
                    <a:pt x="2960" y="987"/>
                  </a:cubicBezTo>
                  <a:lnTo>
                    <a:pt x="3325" y="864"/>
                  </a:lnTo>
                  <a:cubicBezTo>
                    <a:pt x="3416" y="1263"/>
                    <a:pt x="3662" y="2083"/>
                    <a:pt x="4241" y="2454"/>
                  </a:cubicBezTo>
                  <a:lnTo>
                    <a:pt x="4140" y="3880"/>
                  </a:lnTo>
                  <a:cubicBezTo>
                    <a:pt x="4101" y="4858"/>
                    <a:pt x="3297" y="5622"/>
                    <a:pt x="2320" y="5622"/>
                  </a:cubicBezTo>
                  <a:cubicBezTo>
                    <a:pt x="1342" y="5622"/>
                    <a:pt x="540" y="4858"/>
                    <a:pt x="494" y="3869"/>
                  </a:cubicBezTo>
                  <a:lnTo>
                    <a:pt x="405" y="2672"/>
                  </a:lnTo>
                  <a:cubicBezTo>
                    <a:pt x="607" y="2583"/>
                    <a:pt x="904" y="2392"/>
                    <a:pt x="1275" y="2111"/>
                  </a:cubicBezTo>
                  <a:cubicBezTo>
                    <a:pt x="1725" y="1780"/>
                    <a:pt x="1787" y="1352"/>
                    <a:pt x="1837" y="1010"/>
                  </a:cubicBezTo>
                  <a:cubicBezTo>
                    <a:pt x="1894" y="662"/>
                    <a:pt x="1927" y="493"/>
                    <a:pt x="2185" y="409"/>
                  </a:cubicBezTo>
                  <a:cubicBezTo>
                    <a:pt x="2227" y="394"/>
                    <a:pt x="2266" y="386"/>
                    <a:pt x="2302" y="386"/>
                  </a:cubicBezTo>
                  <a:close/>
                  <a:moveTo>
                    <a:pt x="2310" y="0"/>
                  </a:moveTo>
                  <a:cubicBezTo>
                    <a:pt x="2231" y="0"/>
                    <a:pt x="2149" y="14"/>
                    <a:pt x="2068" y="43"/>
                  </a:cubicBezTo>
                  <a:cubicBezTo>
                    <a:pt x="1573" y="206"/>
                    <a:pt x="1511" y="600"/>
                    <a:pt x="1461" y="953"/>
                  </a:cubicBezTo>
                  <a:cubicBezTo>
                    <a:pt x="1410" y="1269"/>
                    <a:pt x="1365" y="1567"/>
                    <a:pt x="1046" y="1808"/>
                  </a:cubicBezTo>
                  <a:cubicBezTo>
                    <a:pt x="416" y="2274"/>
                    <a:pt x="203" y="2342"/>
                    <a:pt x="180" y="2347"/>
                  </a:cubicBezTo>
                  <a:cubicBezTo>
                    <a:pt x="129" y="2353"/>
                    <a:pt x="90" y="2376"/>
                    <a:pt x="56" y="2409"/>
                  </a:cubicBezTo>
                  <a:cubicBezTo>
                    <a:pt x="22" y="2448"/>
                    <a:pt x="1" y="2498"/>
                    <a:pt x="6" y="2555"/>
                  </a:cubicBezTo>
                  <a:lnTo>
                    <a:pt x="113" y="3898"/>
                  </a:lnTo>
                  <a:cubicBezTo>
                    <a:pt x="163" y="5083"/>
                    <a:pt x="1135" y="6009"/>
                    <a:pt x="2320" y="6009"/>
                  </a:cubicBezTo>
                  <a:cubicBezTo>
                    <a:pt x="3506" y="6009"/>
                    <a:pt x="4471" y="5083"/>
                    <a:pt x="4528" y="3903"/>
                  </a:cubicBezTo>
                  <a:lnTo>
                    <a:pt x="4634" y="2358"/>
                  </a:lnTo>
                  <a:cubicBezTo>
                    <a:pt x="4634" y="2280"/>
                    <a:pt x="4595" y="2207"/>
                    <a:pt x="4528" y="2173"/>
                  </a:cubicBezTo>
                  <a:cubicBezTo>
                    <a:pt x="3854" y="1836"/>
                    <a:pt x="3668" y="595"/>
                    <a:pt x="3668" y="582"/>
                  </a:cubicBezTo>
                  <a:cubicBezTo>
                    <a:pt x="3657" y="527"/>
                    <a:pt x="3623" y="476"/>
                    <a:pt x="3579" y="448"/>
                  </a:cubicBezTo>
                  <a:cubicBezTo>
                    <a:pt x="3546" y="426"/>
                    <a:pt x="3512" y="416"/>
                    <a:pt x="3477" y="416"/>
                  </a:cubicBezTo>
                  <a:cubicBezTo>
                    <a:pt x="3457" y="416"/>
                    <a:pt x="3436" y="420"/>
                    <a:pt x="3416" y="426"/>
                  </a:cubicBezTo>
                  <a:lnTo>
                    <a:pt x="3017" y="561"/>
                  </a:lnTo>
                  <a:cubicBezTo>
                    <a:pt x="2949" y="403"/>
                    <a:pt x="2820" y="196"/>
                    <a:pt x="2612" y="77"/>
                  </a:cubicBezTo>
                  <a:cubicBezTo>
                    <a:pt x="2519" y="26"/>
                    <a:pt x="2416" y="0"/>
                    <a:pt x="231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13"/>
            <p:cNvSpPr/>
            <p:nvPr/>
          </p:nvSpPr>
          <p:spPr>
            <a:xfrm>
              <a:off x="7251499" y="3682167"/>
              <a:ext cx="306552" cy="367980"/>
            </a:xfrm>
            <a:custGeom>
              <a:avLst/>
              <a:gdLst/>
              <a:ahLst/>
              <a:cxnLst/>
              <a:rect l="l" t="t" r="r" b="b"/>
              <a:pathLst>
                <a:path w="6662" h="8017" extrusionOk="0">
                  <a:moveTo>
                    <a:pt x="3560" y="0"/>
                  </a:moveTo>
                  <a:cubicBezTo>
                    <a:pt x="3349" y="0"/>
                    <a:pt x="3138" y="40"/>
                    <a:pt x="2938" y="118"/>
                  </a:cubicBezTo>
                  <a:cubicBezTo>
                    <a:pt x="1499" y="674"/>
                    <a:pt x="595" y="2079"/>
                    <a:pt x="691" y="3613"/>
                  </a:cubicBezTo>
                  <a:cubicBezTo>
                    <a:pt x="724" y="4129"/>
                    <a:pt x="623" y="4646"/>
                    <a:pt x="416" y="5117"/>
                  </a:cubicBezTo>
                  <a:cubicBezTo>
                    <a:pt x="0" y="6017"/>
                    <a:pt x="107" y="7078"/>
                    <a:pt x="680" y="7881"/>
                  </a:cubicBezTo>
                  <a:lnTo>
                    <a:pt x="776" y="8016"/>
                  </a:lnTo>
                  <a:lnTo>
                    <a:pt x="1090" y="7792"/>
                  </a:lnTo>
                  <a:lnTo>
                    <a:pt x="994" y="7663"/>
                  </a:lnTo>
                  <a:cubicBezTo>
                    <a:pt x="499" y="6966"/>
                    <a:pt x="410" y="6050"/>
                    <a:pt x="763" y="5275"/>
                  </a:cubicBezTo>
                  <a:cubicBezTo>
                    <a:pt x="1005" y="4747"/>
                    <a:pt x="1113" y="4168"/>
                    <a:pt x="1079" y="3590"/>
                  </a:cubicBezTo>
                  <a:cubicBezTo>
                    <a:pt x="994" y="2219"/>
                    <a:pt x="1797" y="972"/>
                    <a:pt x="3078" y="478"/>
                  </a:cubicBezTo>
                  <a:cubicBezTo>
                    <a:pt x="3231" y="418"/>
                    <a:pt x="3391" y="388"/>
                    <a:pt x="3553" y="388"/>
                  </a:cubicBezTo>
                  <a:cubicBezTo>
                    <a:pt x="3754" y="388"/>
                    <a:pt x="3958" y="435"/>
                    <a:pt x="4151" y="528"/>
                  </a:cubicBezTo>
                  <a:lnTo>
                    <a:pt x="4719" y="759"/>
                  </a:lnTo>
                  <a:cubicBezTo>
                    <a:pt x="4741" y="770"/>
                    <a:pt x="4763" y="770"/>
                    <a:pt x="4792" y="770"/>
                  </a:cubicBezTo>
                  <a:cubicBezTo>
                    <a:pt x="5297" y="775"/>
                    <a:pt x="5757" y="1073"/>
                    <a:pt x="5966" y="1539"/>
                  </a:cubicBezTo>
                  <a:cubicBezTo>
                    <a:pt x="6195" y="2062"/>
                    <a:pt x="6269" y="2641"/>
                    <a:pt x="6174" y="3208"/>
                  </a:cubicBezTo>
                  <a:lnTo>
                    <a:pt x="6140" y="3444"/>
                  </a:lnTo>
                  <a:lnTo>
                    <a:pt x="6521" y="3500"/>
                  </a:lnTo>
                  <a:lnTo>
                    <a:pt x="6555" y="3269"/>
                  </a:lnTo>
                  <a:cubicBezTo>
                    <a:pt x="6662" y="2629"/>
                    <a:pt x="6578" y="1978"/>
                    <a:pt x="6314" y="1382"/>
                  </a:cubicBezTo>
                  <a:cubicBezTo>
                    <a:pt x="6055" y="792"/>
                    <a:pt x="5471" y="404"/>
                    <a:pt x="4831" y="388"/>
                  </a:cubicBezTo>
                  <a:lnTo>
                    <a:pt x="4308" y="180"/>
                  </a:lnTo>
                  <a:cubicBezTo>
                    <a:pt x="4074" y="60"/>
                    <a:pt x="3817" y="0"/>
                    <a:pt x="35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13"/>
            <p:cNvSpPr/>
            <p:nvPr/>
          </p:nvSpPr>
          <p:spPr>
            <a:xfrm>
              <a:off x="7533755" y="3877058"/>
              <a:ext cx="39297" cy="171528"/>
            </a:xfrm>
            <a:custGeom>
              <a:avLst/>
              <a:gdLst/>
              <a:ahLst/>
              <a:cxnLst/>
              <a:rect l="l" t="t" r="r" b="b"/>
              <a:pathLst>
                <a:path w="854" h="3737" extrusionOk="0">
                  <a:moveTo>
                    <a:pt x="1" y="1"/>
                  </a:moveTo>
                  <a:lnTo>
                    <a:pt x="1" y="34"/>
                  </a:lnTo>
                  <a:cubicBezTo>
                    <a:pt x="1" y="547"/>
                    <a:pt x="90" y="1045"/>
                    <a:pt x="270" y="1524"/>
                  </a:cubicBezTo>
                  <a:cubicBezTo>
                    <a:pt x="455" y="2030"/>
                    <a:pt x="444" y="2580"/>
                    <a:pt x="230" y="3074"/>
                  </a:cubicBezTo>
                  <a:lnTo>
                    <a:pt x="17" y="3585"/>
                  </a:lnTo>
                  <a:lnTo>
                    <a:pt x="371" y="3736"/>
                  </a:lnTo>
                  <a:lnTo>
                    <a:pt x="584" y="3231"/>
                  </a:lnTo>
                  <a:cubicBezTo>
                    <a:pt x="836" y="2642"/>
                    <a:pt x="854" y="1989"/>
                    <a:pt x="629" y="1389"/>
                  </a:cubicBezTo>
                  <a:cubicBezTo>
                    <a:pt x="466" y="956"/>
                    <a:pt x="382" y="501"/>
                    <a:pt x="382" y="34"/>
                  </a:cubicBezTo>
                  <a:lnTo>
                    <a:pt x="38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13"/>
            <p:cNvSpPr/>
            <p:nvPr/>
          </p:nvSpPr>
          <p:spPr>
            <a:xfrm>
              <a:off x="7261531" y="4047531"/>
              <a:ext cx="314374" cy="77663"/>
            </a:xfrm>
            <a:custGeom>
              <a:avLst/>
              <a:gdLst/>
              <a:ahLst/>
              <a:cxnLst/>
              <a:rect l="l" t="t" r="r" b="b"/>
              <a:pathLst>
                <a:path w="6832" h="1692" extrusionOk="0">
                  <a:moveTo>
                    <a:pt x="276" y="1"/>
                  </a:moveTo>
                  <a:lnTo>
                    <a:pt x="1" y="276"/>
                  </a:lnTo>
                  <a:cubicBezTo>
                    <a:pt x="939" y="1220"/>
                    <a:pt x="2175" y="1691"/>
                    <a:pt x="3410" y="1691"/>
                  </a:cubicBezTo>
                  <a:cubicBezTo>
                    <a:pt x="4647" y="1691"/>
                    <a:pt x="5883" y="1220"/>
                    <a:pt x="6832" y="276"/>
                  </a:cubicBezTo>
                  <a:lnTo>
                    <a:pt x="6545" y="12"/>
                  </a:lnTo>
                  <a:cubicBezTo>
                    <a:pt x="5682" y="874"/>
                    <a:pt x="4549" y="1305"/>
                    <a:pt x="3416" y="1305"/>
                  </a:cubicBezTo>
                  <a:cubicBezTo>
                    <a:pt x="2278" y="1305"/>
                    <a:pt x="1140" y="870"/>
                    <a:pt x="2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13"/>
            <p:cNvSpPr/>
            <p:nvPr/>
          </p:nvSpPr>
          <p:spPr>
            <a:xfrm>
              <a:off x="7387658" y="3736283"/>
              <a:ext cx="38837" cy="38740"/>
            </a:xfrm>
            <a:custGeom>
              <a:avLst/>
              <a:gdLst/>
              <a:ahLst/>
              <a:cxnLst/>
              <a:rect l="l" t="t" r="r" b="b"/>
              <a:pathLst>
                <a:path w="844" h="844" extrusionOk="0">
                  <a:moveTo>
                    <a:pt x="187" y="0"/>
                  </a:moveTo>
                  <a:lnTo>
                    <a:pt x="1" y="344"/>
                  </a:lnTo>
                  <a:cubicBezTo>
                    <a:pt x="215" y="456"/>
                    <a:pt x="389" y="630"/>
                    <a:pt x="506" y="843"/>
                  </a:cubicBezTo>
                  <a:lnTo>
                    <a:pt x="843" y="658"/>
                  </a:lnTo>
                  <a:cubicBezTo>
                    <a:pt x="692" y="378"/>
                    <a:pt x="467" y="153"/>
                    <a:pt x="1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0" name="Google Shape;4040;p113"/>
          <p:cNvGrpSpPr/>
          <p:nvPr/>
        </p:nvGrpSpPr>
        <p:grpSpPr>
          <a:xfrm>
            <a:off x="1530409" y="1404150"/>
            <a:ext cx="499171" cy="497923"/>
            <a:chOff x="1530409" y="1404150"/>
            <a:chExt cx="499171" cy="497923"/>
          </a:xfrm>
        </p:grpSpPr>
        <p:sp>
          <p:nvSpPr>
            <p:cNvPr id="4041" name="Google Shape;4041;p113"/>
            <p:cNvSpPr/>
            <p:nvPr/>
          </p:nvSpPr>
          <p:spPr>
            <a:xfrm>
              <a:off x="1530409" y="1462443"/>
              <a:ext cx="499171" cy="439630"/>
            </a:xfrm>
            <a:custGeom>
              <a:avLst/>
              <a:gdLst/>
              <a:ahLst/>
              <a:cxnLst/>
              <a:rect l="l" t="t" r="r" b="b"/>
              <a:pathLst>
                <a:path w="10848" h="9578" extrusionOk="0">
                  <a:moveTo>
                    <a:pt x="10483" y="6325"/>
                  </a:moveTo>
                  <a:lnTo>
                    <a:pt x="10483" y="6685"/>
                  </a:lnTo>
                  <a:cubicBezTo>
                    <a:pt x="10483" y="6988"/>
                    <a:pt x="10241" y="7229"/>
                    <a:pt x="9943" y="7229"/>
                  </a:cubicBezTo>
                  <a:lnTo>
                    <a:pt x="905" y="7229"/>
                  </a:lnTo>
                  <a:cubicBezTo>
                    <a:pt x="602" y="7229"/>
                    <a:pt x="359" y="6988"/>
                    <a:pt x="359" y="6685"/>
                  </a:cubicBezTo>
                  <a:lnTo>
                    <a:pt x="359" y="6325"/>
                  </a:lnTo>
                  <a:close/>
                  <a:moveTo>
                    <a:pt x="6190" y="7589"/>
                  </a:moveTo>
                  <a:lnTo>
                    <a:pt x="6780" y="9218"/>
                  </a:lnTo>
                  <a:lnTo>
                    <a:pt x="4045" y="9218"/>
                  </a:lnTo>
                  <a:lnTo>
                    <a:pt x="4634" y="7589"/>
                  </a:lnTo>
                  <a:close/>
                  <a:moveTo>
                    <a:pt x="905" y="0"/>
                  </a:moveTo>
                  <a:cubicBezTo>
                    <a:pt x="405" y="0"/>
                    <a:pt x="0" y="405"/>
                    <a:pt x="0" y="904"/>
                  </a:cubicBezTo>
                  <a:lnTo>
                    <a:pt x="0" y="6685"/>
                  </a:lnTo>
                  <a:cubicBezTo>
                    <a:pt x="0" y="7185"/>
                    <a:pt x="405" y="7589"/>
                    <a:pt x="905" y="7589"/>
                  </a:cubicBezTo>
                  <a:lnTo>
                    <a:pt x="4258" y="7589"/>
                  </a:lnTo>
                  <a:lnTo>
                    <a:pt x="3669" y="9218"/>
                  </a:lnTo>
                  <a:lnTo>
                    <a:pt x="3073" y="9218"/>
                  </a:lnTo>
                  <a:lnTo>
                    <a:pt x="3073" y="9578"/>
                  </a:lnTo>
                  <a:lnTo>
                    <a:pt x="7774" y="9578"/>
                  </a:lnTo>
                  <a:lnTo>
                    <a:pt x="7774" y="9218"/>
                  </a:lnTo>
                  <a:lnTo>
                    <a:pt x="7174" y="9218"/>
                  </a:lnTo>
                  <a:lnTo>
                    <a:pt x="6584" y="7589"/>
                  </a:lnTo>
                  <a:lnTo>
                    <a:pt x="9943" y="7589"/>
                  </a:lnTo>
                  <a:cubicBezTo>
                    <a:pt x="10443" y="7589"/>
                    <a:pt x="10841" y="7185"/>
                    <a:pt x="10848" y="6685"/>
                  </a:cubicBezTo>
                  <a:lnTo>
                    <a:pt x="10848" y="904"/>
                  </a:lnTo>
                  <a:cubicBezTo>
                    <a:pt x="10841" y="405"/>
                    <a:pt x="10443" y="0"/>
                    <a:pt x="9943" y="0"/>
                  </a:cubicBezTo>
                  <a:lnTo>
                    <a:pt x="9578" y="0"/>
                  </a:lnTo>
                  <a:lnTo>
                    <a:pt x="9578" y="359"/>
                  </a:lnTo>
                  <a:lnTo>
                    <a:pt x="9943" y="359"/>
                  </a:lnTo>
                  <a:cubicBezTo>
                    <a:pt x="10241" y="359"/>
                    <a:pt x="10483" y="600"/>
                    <a:pt x="10483" y="904"/>
                  </a:cubicBezTo>
                  <a:lnTo>
                    <a:pt x="10483" y="5966"/>
                  </a:lnTo>
                  <a:lnTo>
                    <a:pt x="359" y="5966"/>
                  </a:lnTo>
                  <a:lnTo>
                    <a:pt x="359" y="904"/>
                  </a:lnTo>
                  <a:cubicBezTo>
                    <a:pt x="359" y="600"/>
                    <a:pt x="602" y="359"/>
                    <a:pt x="905" y="359"/>
                  </a:cubicBezTo>
                  <a:lnTo>
                    <a:pt x="1084" y="359"/>
                  </a:lnTo>
                  <a:lnTo>
                    <a:pt x="108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13"/>
            <p:cNvSpPr/>
            <p:nvPr/>
          </p:nvSpPr>
          <p:spPr>
            <a:xfrm>
              <a:off x="1596854" y="1404150"/>
              <a:ext cx="366049" cy="315379"/>
            </a:xfrm>
            <a:custGeom>
              <a:avLst/>
              <a:gdLst/>
              <a:ahLst/>
              <a:cxnLst/>
              <a:rect l="l" t="t" r="r" b="b"/>
              <a:pathLst>
                <a:path w="7955" h="6871" extrusionOk="0">
                  <a:moveTo>
                    <a:pt x="6145" y="618"/>
                  </a:moveTo>
                  <a:lnTo>
                    <a:pt x="7336" y="1810"/>
                  </a:lnTo>
                  <a:lnTo>
                    <a:pt x="6511" y="1810"/>
                  </a:lnTo>
                  <a:cubicBezTo>
                    <a:pt x="6308" y="1810"/>
                    <a:pt x="6145" y="1646"/>
                    <a:pt x="6145" y="1450"/>
                  </a:cubicBezTo>
                  <a:lnTo>
                    <a:pt x="6145" y="618"/>
                  </a:lnTo>
                  <a:close/>
                  <a:moveTo>
                    <a:pt x="724" y="0"/>
                  </a:moveTo>
                  <a:cubicBezTo>
                    <a:pt x="325" y="0"/>
                    <a:pt x="0" y="327"/>
                    <a:pt x="0" y="724"/>
                  </a:cubicBezTo>
                  <a:lnTo>
                    <a:pt x="0" y="6871"/>
                  </a:lnTo>
                  <a:lnTo>
                    <a:pt x="364" y="6871"/>
                  </a:lnTo>
                  <a:lnTo>
                    <a:pt x="364" y="724"/>
                  </a:lnTo>
                  <a:cubicBezTo>
                    <a:pt x="364" y="529"/>
                    <a:pt x="522" y="366"/>
                    <a:pt x="724" y="366"/>
                  </a:cubicBezTo>
                  <a:lnTo>
                    <a:pt x="5785" y="366"/>
                  </a:lnTo>
                  <a:lnTo>
                    <a:pt x="5785" y="1450"/>
                  </a:lnTo>
                  <a:cubicBezTo>
                    <a:pt x="5785" y="1849"/>
                    <a:pt x="6112" y="2174"/>
                    <a:pt x="6511" y="2174"/>
                  </a:cubicBezTo>
                  <a:lnTo>
                    <a:pt x="7595" y="2174"/>
                  </a:lnTo>
                  <a:lnTo>
                    <a:pt x="7595" y="6871"/>
                  </a:lnTo>
                  <a:lnTo>
                    <a:pt x="7955" y="6871"/>
                  </a:lnTo>
                  <a:lnTo>
                    <a:pt x="7955" y="1989"/>
                  </a:lnTo>
                  <a:lnTo>
                    <a:pt x="7955" y="1978"/>
                  </a:lnTo>
                  <a:cubicBezTo>
                    <a:pt x="7955" y="1966"/>
                    <a:pt x="7948" y="1950"/>
                    <a:pt x="7942" y="1932"/>
                  </a:cubicBezTo>
                  <a:cubicBezTo>
                    <a:pt x="7942" y="1927"/>
                    <a:pt x="7937" y="1921"/>
                    <a:pt x="7937" y="1916"/>
                  </a:cubicBezTo>
                  <a:cubicBezTo>
                    <a:pt x="7926" y="1899"/>
                    <a:pt x="7914" y="1877"/>
                    <a:pt x="7903" y="1865"/>
                  </a:cubicBezTo>
                  <a:lnTo>
                    <a:pt x="6094" y="57"/>
                  </a:lnTo>
                  <a:cubicBezTo>
                    <a:pt x="6078" y="39"/>
                    <a:pt x="6060" y="29"/>
                    <a:pt x="6039" y="16"/>
                  </a:cubicBezTo>
                  <a:cubicBezTo>
                    <a:pt x="6033" y="16"/>
                    <a:pt x="6027" y="16"/>
                    <a:pt x="6021" y="11"/>
                  </a:cubicBezTo>
                  <a:cubicBezTo>
                    <a:pt x="6011" y="6"/>
                    <a:pt x="5993" y="6"/>
                    <a:pt x="5977" y="6"/>
                  </a:cubicBezTo>
                  <a:cubicBezTo>
                    <a:pt x="5971" y="6"/>
                    <a:pt x="5971" y="0"/>
                    <a:pt x="59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13"/>
            <p:cNvSpPr/>
            <p:nvPr/>
          </p:nvSpPr>
          <p:spPr>
            <a:xfrm>
              <a:off x="1630169" y="1437381"/>
              <a:ext cx="16611" cy="16570"/>
            </a:xfrm>
            <a:custGeom>
              <a:avLst/>
              <a:gdLst/>
              <a:ahLst/>
              <a:cxnLst/>
              <a:rect l="l" t="t" r="r" b="b"/>
              <a:pathLst>
                <a:path w="361" h="361" extrusionOk="0">
                  <a:moveTo>
                    <a:pt x="0" y="0"/>
                  </a:moveTo>
                  <a:lnTo>
                    <a:pt x="0" y="360"/>
                  </a:lnTo>
                  <a:lnTo>
                    <a:pt x="360" y="360"/>
                  </a:lnTo>
                  <a:lnTo>
                    <a:pt x="36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13"/>
            <p:cNvSpPr/>
            <p:nvPr/>
          </p:nvSpPr>
          <p:spPr>
            <a:xfrm>
              <a:off x="1663530" y="1437381"/>
              <a:ext cx="16565" cy="16570"/>
            </a:xfrm>
            <a:custGeom>
              <a:avLst/>
              <a:gdLst/>
              <a:ahLst/>
              <a:cxnLst/>
              <a:rect l="l" t="t" r="r" b="b"/>
              <a:pathLst>
                <a:path w="360" h="361" extrusionOk="0">
                  <a:moveTo>
                    <a:pt x="1" y="0"/>
                  </a:moveTo>
                  <a:lnTo>
                    <a:pt x="1" y="360"/>
                  </a:lnTo>
                  <a:lnTo>
                    <a:pt x="359" y="360"/>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13"/>
            <p:cNvSpPr/>
            <p:nvPr/>
          </p:nvSpPr>
          <p:spPr>
            <a:xfrm>
              <a:off x="1696615" y="1437381"/>
              <a:ext cx="16841" cy="16570"/>
            </a:xfrm>
            <a:custGeom>
              <a:avLst/>
              <a:gdLst/>
              <a:ahLst/>
              <a:cxnLst/>
              <a:rect l="l" t="t" r="r" b="b"/>
              <a:pathLst>
                <a:path w="366" h="361" extrusionOk="0">
                  <a:moveTo>
                    <a:pt x="0" y="0"/>
                  </a:moveTo>
                  <a:lnTo>
                    <a:pt x="0" y="360"/>
                  </a:lnTo>
                  <a:lnTo>
                    <a:pt x="366" y="360"/>
                  </a:lnTo>
                  <a:lnTo>
                    <a:pt x="36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13"/>
            <p:cNvSpPr/>
            <p:nvPr/>
          </p:nvSpPr>
          <p:spPr>
            <a:xfrm>
              <a:off x="1705081" y="1504074"/>
              <a:ext cx="149779" cy="174328"/>
            </a:xfrm>
            <a:custGeom>
              <a:avLst/>
              <a:gdLst/>
              <a:ahLst/>
              <a:cxnLst/>
              <a:rect l="l" t="t" r="r" b="b"/>
              <a:pathLst>
                <a:path w="3255" h="3798" extrusionOk="0">
                  <a:moveTo>
                    <a:pt x="1613" y="396"/>
                  </a:moveTo>
                  <a:lnTo>
                    <a:pt x="2720" y="1116"/>
                  </a:lnTo>
                  <a:lnTo>
                    <a:pt x="1675" y="1744"/>
                  </a:lnTo>
                  <a:lnTo>
                    <a:pt x="1619" y="1778"/>
                  </a:lnTo>
                  <a:lnTo>
                    <a:pt x="1069" y="1435"/>
                  </a:lnTo>
                  <a:lnTo>
                    <a:pt x="513" y="1087"/>
                  </a:lnTo>
                  <a:lnTo>
                    <a:pt x="1613" y="396"/>
                  </a:lnTo>
                  <a:close/>
                  <a:moveTo>
                    <a:pt x="361" y="1412"/>
                  </a:moveTo>
                  <a:lnTo>
                    <a:pt x="1445" y="2093"/>
                  </a:lnTo>
                  <a:lnTo>
                    <a:pt x="1445" y="3294"/>
                  </a:lnTo>
                  <a:lnTo>
                    <a:pt x="361" y="2615"/>
                  </a:lnTo>
                  <a:lnTo>
                    <a:pt x="361" y="1412"/>
                  </a:lnTo>
                  <a:close/>
                  <a:moveTo>
                    <a:pt x="2889" y="1440"/>
                  </a:moveTo>
                  <a:lnTo>
                    <a:pt x="2889" y="2643"/>
                  </a:lnTo>
                  <a:lnTo>
                    <a:pt x="1805" y="3300"/>
                  </a:lnTo>
                  <a:lnTo>
                    <a:pt x="1805" y="2093"/>
                  </a:lnTo>
                  <a:lnTo>
                    <a:pt x="2889" y="1440"/>
                  </a:lnTo>
                  <a:close/>
                  <a:moveTo>
                    <a:pt x="1628" y="1"/>
                  </a:moveTo>
                  <a:cubicBezTo>
                    <a:pt x="1594" y="1"/>
                    <a:pt x="1561" y="11"/>
                    <a:pt x="1530" y="30"/>
                  </a:cubicBezTo>
                  <a:lnTo>
                    <a:pt x="86" y="935"/>
                  </a:lnTo>
                  <a:cubicBezTo>
                    <a:pt x="75" y="935"/>
                    <a:pt x="68" y="940"/>
                    <a:pt x="68" y="947"/>
                  </a:cubicBezTo>
                  <a:cubicBezTo>
                    <a:pt x="58" y="952"/>
                    <a:pt x="47" y="963"/>
                    <a:pt x="41" y="969"/>
                  </a:cubicBezTo>
                  <a:cubicBezTo>
                    <a:pt x="35" y="974"/>
                    <a:pt x="35" y="974"/>
                    <a:pt x="35" y="981"/>
                  </a:cubicBezTo>
                  <a:cubicBezTo>
                    <a:pt x="29" y="986"/>
                    <a:pt x="24" y="992"/>
                    <a:pt x="24" y="997"/>
                  </a:cubicBezTo>
                  <a:cubicBezTo>
                    <a:pt x="18" y="1008"/>
                    <a:pt x="13" y="1014"/>
                    <a:pt x="8" y="1025"/>
                  </a:cubicBezTo>
                  <a:cubicBezTo>
                    <a:pt x="8" y="1031"/>
                    <a:pt x="8" y="1036"/>
                    <a:pt x="1" y="1041"/>
                  </a:cubicBezTo>
                  <a:lnTo>
                    <a:pt x="1" y="1087"/>
                  </a:lnTo>
                  <a:lnTo>
                    <a:pt x="1" y="2716"/>
                  </a:lnTo>
                  <a:cubicBezTo>
                    <a:pt x="1" y="2778"/>
                    <a:pt x="29" y="2835"/>
                    <a:pt x="86" y="2868"/>
                  </a:cubicBezTo>
                  <a:lnTo>
                    <a:pt x="1530" y="3771"/>
                  </a:lnTo>
                  <a:lnTo>
                    <a:pt x="1535" y="3771"/>
                  </a:lnTo>
                  <a:lnTo>
                    <a:pt x="1535" y="3778"/>
                  </a:lnTo>
                  <a:cubicBezTo>
                    <a:pt x="1546" y="3778"/>
                    <a:pt x="1558" y="3784"/>
                    <a:pt x="1563" y="3784"/>
                  </a:cubicBezTo>
                  <a:cubicBezTo>
                    <a:pt x="1569" y="3789"/>
                    <a:pt x="1574" y="3789"/>
                    <a:pt x="1580" y="3789"/>
                  </a:cubicBezTo>
                  <a:cubicBezTo>
                    <a:pt x="1594" y="3794"/>
                    <a:pt x="1609" y="3797"/>
                    <a:pt x="1625" y="3797"/>
                  </a:cubicBezTo>
                  <a:cubicBezTo>
                    <a:pt x="1640" y="3797"/>
                    <a:pt x="1656" y="3794"/>
                    <a:pt x="1670" y="3789"/>
                  </a:cubicBezTo>
                  <a:cubicBezTo>
                    <a:pt x="1675" y="3789"/>
                    <a:pt x="1681" y="3789"/>
                    <a:pt x="1686" y="3784"/>
                  </a:cubicBezTo>
                  <a:cubicBezTo>
                    <a:pt x="1698" y="3784"/>
                    <a:pt x="1704" y="3778"/>
                    <a:pt x="1714" y="3778"/>
                  </a:cubicBezTo>
                  <a:lnTo>
                    <a:pt x="1714" y="3771"/>
                  </a:lnTo>
                  <a:lnTo>
                    <a:pt x="1720" y="3771"/>
                  </a:lnTo>
                  <a:lnTo>
                    <a:pt x="3164" y="2902"/>
                  </a:lnTo>
                  <a:cubicBezTo>
                    <a:pt x="3220" y="2868"/>
                    <a:pt x="3254" y="2812"/>
                    <a:pt x="3254" y="2744"/>
                  </a:cubicBezTo>
                  <a:lnTo>
                    <a:pt x="3254" y="1121"/>
                  </a:lnTo>
                  <a:cubicBezTo>
                    <a:pt x="3254" y="1116"/>
                    <a:pt x="3254" y="1109"/>
                    <a:pt x="3249" y="1103"/>
                  </a:cubicBezTo>
                  <a:lnTo>
                    <a:pt x="3249" y="1075"/>
                  </a:lnTo>
                  <a:cubicBezTo>
                    <a:pt x="3243" y="1070"/>
                    <a:pt x="3243" y="1064"/>
                    <a:pt x="3243" y="1059"/>
                  </a:cubicBezTo>
                  <a:cubicBezTo>
                    <a:pt x="3237" y="1048"/>
                    <a:pt x="3231" y="1036"/>
                    <a:pt x="3231" y="1031"/>
                  </a:cubicBezTo>
                  <a:cubicBezTo>
                    <a:pt x="3226" y="1025"/>
                    <a:pt x="3220" y="1020"/>
                    <a:pt x="3215" y="1014"/>
                  </a:cubicBezTo>
                  <a:cubicBezTo>
                    <a:pt x="3215" y="1008"/>
                    <a:pt x="3210" y="1002"/>
                    <a:pt x="3203" y="997"/>
                  </a:cubicBezTo>
                  <a:cubicBezTo>
                    <a:pt x="3197" y="992"/>
                    <a:pt x="3192" y="986"/>
                    <a:pt x="3181" y="981"/>
                  </a:cubicBezTo>
                  <a:cubicBezTo>
                    <a:pt x="3181" y="974"/>
                    <a:pt x="3176" y="969"/>
                    <a:pt x="3169" y="969"/>
                  </a:cubicBezTo>
                  <a:lnTo>
                    <a:pt x="1727" y="30"/>
                  </a:lnTo>
                  <a:cubicBezTo>
                    <a:pt x="1696" y="11"/>
                    <a:pt x="1662" y="1"/>
                    <a:pt x="16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13"/>
            <p:cNvSpPr/>
            <p:nvPr/>
          </p:nvSpPr>
          <p:spPr>
            <a:xfrm>
              <a:off x="1659619" y="1521470"/>
              <a:ext cx="40125" cy="30202"/>
            </a:xfrm>
            <a:custGeom>
              <a:avLst/>
              <a:gdLst/>
              <a:ahLst/>
              <a:cxnLst/>
              <a:rect l="l" t="t" r="r" b="b"/>
              <a:pathLst>
                <a:path w="872" h="658" extrusionOk="0">
                  <a:moveTo>
                    <a:pt x="153" y="0"/>
                  </a:moveTo>
                  <a:lnTo>
                    <a:pt x="1" y="332"/>
                  </a:lnTo>
                  <a:lnTo>
                    <a:pt x="726" y="657"/>
                  </a:lnTo>
                  <a:lnTo>
                    <a:pt x="872" y="332"/>
                  </a:lnTo>
                  <a:lnTo>
                    <a:pt x="15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13"/>
            <p:cNvSpPr/>
            <p:nvPr/>
          </p:nvSpPr>
          <p:spPr>
            <a:xfrm>
              <a:off x="1659619" y="1630758"/>
              <a:ext cx="40125" cy="30248"/>
            </a:xfrm>
            <a:custGeom>
              <a:avLst/>
              <a:gdLst/>
              <a:ahLst/>
              <a:cxnLst/>
              <a:rect l="l" t="t" r="r" b="b"/>
              <a:pathLst>
                <a:path w="872" h="659" extrusionOk="0">
                  <a:moveTo>
                    <a:pt x="726" y="0"/>
                  </a:moveTo>
                  <a:lnTo>
                    <a:pt x="1" y="332"/>
                  </a:lnTo>
                  <a:lnTo>
                    <a:pt x="153" y="658"/>
                  </a:lnTo>
                  <a:lnTo>
                    <a:pt x="872" y="332"/>
                  </a:lnTo>
                  <a:lnTo>
                    <a:pt x="7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13"/>
            <p:cNvSpPr/>
            <p:nvPr/>
          </p:nvSpPr>
          <p:spPr>
            <a:xfrm>
              <a:off x="1859186" y="1524545"/>
              <a:ext cx="40401" cy="30202"/>
            </a:xfrm>
            <a:custGeom>
              <a:avLst/>
              <a:gdLst/>
              <a:ahLst/>
              <a:cxnLst/>
              <a:rect l="l" t="t" r="r" b="b"/>
              <a:pathLst>
                <a:path w="878" h="658" extrusionOk="0">
                  <a:moveTo>
                    <a:pt x="725" y="1"/>
                  </a:moveTo>
                  <a:lnTo>
                    <a:pt x="1" y="326"/>
                  </a:lnTo>
                  <a:lnTo>
                    <a:pt x="152" y="657"/>
                  </a:lnTo>
                  <a:lnTo>
                    <a:pt x="877" y="326"/>
                  </a:lnTo>
                  <a:lnTo>
                    <a:pt x="72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13"/>
            <p:cNvSpPr/>
            <p:nvPr/>
          </p:nvSpPr>
          <p:spPr>
            <a:xfrm>
              <a:off x="1859186" y="1630758"/>
              <a:ext cx="40401" cy="30248"/>
            </a:xfrm>
            <a:custGeom>
              <a:avLst/>
              <a:gdLst/>
              <a:ahLst/>
              <a:cxnLst/>
              <a:rect l="l" t="t" r="r" b="b"/>
              <a:pathLst>
                <a:path w="878" h="659" extrusionOk="0">
                  <a:moveTo>
                    <a:pt x="152" y="0"/>
                  </a:moveTo>
                  <a:lnTo>
                    <a:pt x="1" y="332"/>
                  </a:lnTo>
                  <a:lnTo>
                    <a:pt x="725" y="658"/>
                  </a:lnTo>
                  <a:lnTo>
                    <a:pt x="877" y="332"/>
                  </a:lnTo>
                  <a:lnTo>
                    <a:pt x="15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13"/>
            <p:cNvSpPr/>
            <p:nvPr/>
          </p:nvSpPr>
          <p:spPr>
            <a:xfrm>
              <a:off x="1771527" y="1462443"/>
              <a:ext cx="16611" cy="24786"/>
            </a:xfrm>
            <a:custGeom>
              <a:avLst/>
              <a:gdLst/>
              <a:ahLst/>
              <a:cxnLst/>
              <a:rect l="l" t="t" r="r" b="b"/>
              <a:pathLst>
                <a:path w="361" h="540" extrusionOk="0">
                  <a:moveTo>
                    <a:pt x="1" y="0"/>
                  </a:moveTo>
                  <a:lnTo>
                    <a:pt x="1" y="540"/>
                  </a:lnTo>
                  <a:lnTo>
                    <a:pt x="361" y="540"/>
                  </a:lnTo>
                  <a:lnTo>
                    <a:pt x="36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13"/>
            <p:cNvSpPr/>
            <p:nvPr/>
          </p:nvSpPr>
          <p:spPr>
            <a:xfrm>
              <a:off x="1771527" y="1694742"/>
              <a:ext cx="16611" cy="24786"/>
            </a:xfrm>
            <a:custGeom>
              <a:avLst/>
              <a:gdLst/>
              <a:ahLst/>
              <a:cxnLst/>
              <a:rect l="l" t="t" r="r" b="b"/>
              <a:pathLst>
                <a:path w="361" h="540" extrusionOk="0">
                  <a:moveTo>
                    <a:pt x="1" y="0"/>
                  </a:moveTo>
                  <a:lnTo>
                    <a:pt x="1" y="540"/>
                  </a:lnTo>
                  <a:lnTo>
                    <a:pt x="361" y="540"/>
                  </a:lnTo>
                  <a:lnTo>
                    <a:pt x="36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113"/>
          <p:cNvGrpSpPr/>
          <p:nvPr/>
        </p:nvGrpSpPr>
        <p:grpSpPr>
          <a:xfrm>
            <a:off x="2486002" y="1404150"/>
            <a:ext cx="466638" cy="497923"/>
            <a:chOff x="2486002" y="1404150"/>
            <a:chExt cx="466638" cy="497923"/>
          </a:xfrm>
        </p:grpSpPr>
        <p:sp>
          <p:nvSpPr>
            <p:cNvPr id="4054" name="Google Shape;4054;p113"/>
            <p:cNvSpPr/>
            <p:nvPr/>
          </p:nvSpPr>
          <p:spPr>
            <a:xfrm>
              <a:off x="2486002" y="1404150"/>
              <a:ext cx="466638" cy="497923"/>
            </a:xfrm>
            <a:custGeom>
              <a:avLst/>
              <a:gdLst/>
              <a:ahLst/>
              <a:cxnLst/>
              <a:rect l="l" t="t" r="r" b="b"/>
              <a:pathLst>
                <a:path w="10141" h="10848" extrusionOk="0">
                  <a:moveTo>
                    <a:pt x="5443" y="366"/>
                  </a:moveTo>
                  <a:cubicBezTo>
                    <a:pt x="6775" y="366"/>
                    <a:pt x="8033" y="978"/>
                    <a:pt x="8854" y="2028"/>
                  </a:cubicBezTo>
                  <a:cubicBezTo>
                    <a:pt x="9674" y="3073"/>
                    <a:pt x="9972" y="4444"/>
                    <a:pt x="9651" y="5735"/>
                  </a:cubicBezTo>
                  <a:cubicBezTo>
                    <a:pt x="9270" y="7291"/>
                    <a:pt x="9073" y="8888"/>
                    <a:pt x="9057" y="10488"/>
                  </a:cubicBezTo>
                  <a:lnTo>
                    <a:pt x="6899" y="10488"/>
                  </a:lnTo>
                  <a:cubicBezTo>
                    <a:pt x="7073" y="10314"/>
                    <a:pt x="7196" y="10094"/>
                    <a:pt x="7253" y="9858"/>
                  </a:cubicBezTo>
                  <a:lnTo>
                    <a:pt x="7787" y="7454"/>
                  </a:lnTo>
                  <a:lnTo>
                    <a:pt x="7432" y="7376"/>
                  </a:lnTo>
                  <a:lnTo>
                    <a:pt x="6899" y="9780"/>
                  </a:lnTo>
                  <a:cubicBezTo>
                    <a:pt x="6809" y="10195"/>
                    <a:pt x="6438" y="10488"/>
                    <a:pt x="6016" y="10488"/>
                  </a:cubicBezTo>
                  <a:lnTo>
                    <a:pt x="2545" y="10488"/>
                  </a:lnTo>
                  <a:cubicBezTo>
                    <a:pt x="2046" y="10488"/>
                    <a:pt x="1642" y="10083"/>
                    <a:pt x="1642" y="9583"/>
                  </a:cubicBezTo>
                  <a:lnTo>
                    <a:pt x="1642" y="8859"/>
                  </a:lnTo>
                  <a:lnTo>
                    <a:pt x="1743" y="8859"/>
                  </a:lnTo>
                  <a:cubicBezTo>
                    <a:pt x="2242" y="8854"/>
                    <a:pt x="2713" y="8634"/>
                    <a:pt x="3045" y="8258"/>
                  </a:cubicBezTo>
                  <a:lnTo>
                    <a:pt x="2775" y="8017"/>
                  </a:lnTo>
                  <a:cubicBezTo>
                    <a:pt x="2518" y="8320"/>
                    <a:pt x="2140" y="8494"/>
                    <a:pt x="1743" y="8499"/>
                  </a:cubicBezTo>
                  <a:lnTo>
                    <a:pt x="1642" y="8499"/>
                  </a:lnTo>
                  <a:lnTo>
                    <a:pt x="1642" y="7595"/>
                  </a:lnTo>
                  <a:cubicBezTo>
                    <a:pt x="1642" y="7494"/>
                    <a:pt x="1562" y="7415"/>
                    <a:pt x="1461" y="7415"/>
                  </a:cubicBezTo>
                  <a:lnTo>
                    <a:pt x="421" y="7415"/>
                  </a:lnTo>
                  <a:cubicBezTo>
                    <a:pt x="590" y="6635"/>
                    <a:pt x="1136" y="4084"/>
                    <a:pt x="1186" y="3837"/>
                  </a:cubicBezTo>
                  <a:cubicBezTo>
                    <a:pt x="1601" y="1815"/>
                    <a:pt x="3377" y="366"/>
                    <a:pt x="5438" y="366"/>
                  </a:cubicBezTo>
                  <a:close/>
                  <a:moveTo>
                    <a:pt x="5438" y="0"/>
                  </a:moveTo>
                  <a:cubicBezTo>
                    <a:pt x="3208" y="6"/>
                    <a:pt x="1287" y="1579"/>
                    <a:pt x="833" y="3764"/>
                  </a:cubicBezTo>
                  <a:cubicBezTo>
                    <a:pt x="776" y="4050"/>
                    <a:pt x="29" y="7522"/>
                    <a:pt x="17" y="7556"/>
                  </a:cubicBezTo>
                  <a:cubicBezTo>
                    <a:pt x="1" y="7634"/>
                    <a:pt x="40" y="7724"/>
                    <a:pt x="125" y="7758"/>
                  </a:cubicBezTo>
                  <a:cubicBezTo>
                    <a:pt x="146" y="7769"/>
                    <a:pt x="175" y="7775"/>
                    <a:pt x="198" y="7775"/>
                  </a:cubicBezTo>
                  <a:lnTo>
                    <a:pt x="1282" y="7775"/>
                  </a:lnTo>
                  <a:lnTo>
                    <a:pt x="1282" y="9583"/>
                  </a:lnTo>
                  <a:cubicBezTo>
                    <a:pt x="1282" y="10280"/>
                    <a:pt x="1849" y="10848"/>
                    <a:pt x="2545" y="10848"/>
                  </a:cubicBezTo>
                  <a:lnTo>
                    <a:pt x="9236" y="10848"/>
                  </a:lnTo>
                  <a:cubicBezTo>
                    <a:pt x="9337" y="10848"/>
                    <a:pt x="9415" y="10768"/>
                    <a:pt x="9415" y="10667"/>
                  </a:cubicBezTo>
                  <a:cubicBezTo>
                    <a:pt x="9415" y="9033"/>
                    <a:pt x="9617" y="7405"/>
                    <a:pt x="10006" y="5820"/>
                  </a:cubicBezTo>
                  <a:cubicBezTo>
                    <a:pt x="10095" y="5460"/>
                    <a:pt x="10141" y="5084"/>
                    <a:pt x="10141" y="4714"/>
                  </a:cubicBezTo>
                  <a:cubicBezTo>
                    <a:pt x="10128" y="2124"/>
                    <a:pt x="8033" y="23"/>
                    <a:pt x="54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13"/>
            <p:cNvSpPr/>
            <p:nvPr/>
          </p:nvSpPr>
          <p:spPr>
            <a:xfrm>
              <a:off x="2570025" y="1445643"/>
              <a:ext cx="332734" cy="257361"/>
            </a:xfrm>
            <a:custGeom>
              <a:avLst/>
              <a:gdLst/>
              <a:ahLst/>
              <a:cxnLst/>
              <a:rect l="l" t="t" r="r" b="b"/>
              <a:pathLst>
                <a:path w="7231" h="5607" extrusionOk="0">
                  <a:moveTo>
                    <a:pt x="3793" y="366"/>
                  </a:moveTo>
                  <a:cubicBezTo>
                    <a:pt x="4056" y="366"/>
                    <a:pt x="4314" y="400"/>
                    <a:pt x="4568" y="467"/>
                  </a:cubicBezTo>
                  <a:cubicBezTo>
                    <a:pt x="4376" y="764"/>
                    <a:pt x="4292" y="1119"/>
                    <a:pt x="4337" y="1466"/>
                  </a:cubicBezTo>
                  <a:lnTo>
                    <a:pt x="4696" y="1427"/>
                  </a:lnTo>
                  <a:cubicBezTo>
                    <a:pt x="4652" y="1129"/>
                    <a:pt x="4742" y="821"/>
                    <a:pt x="4932" y="585"/>
                  </a:cubicBezTo>
                  <a:cubicBezTo>
                    <a:pt x="5815" y="939"/>
                    <a:pt x="6482" y="1681"/>
                    <a:pt x="6747" y="2591"/>
                  </a:cubicBezTo>
                  <a:lnTo>
                    <a:pt x="6741" y="2584"/>
                  </a:lnTo>
                  <a:cubicBezTo>
                    <a:pt x="6539" y="2781"/>
                    <a:pt x="6275" y="2894"/>
                    <a:pt x="5994" y="2894"/>
                  </a:cubicBezTo>
                  <a:lnTo>
                    <a:pt x="5961" y="2894"/>
                  </a:lnTo>
                  <a:lnTo>
                    <a:pt x="5961" y="3253"/>
                  </a:lnTo>
                  <a:lnTo>
                    <a:pt x="5994" y="3253"/>
                  </a:lnTo>
                  <a:cubicBezTo>
                    <a:pt x="6292" y="3253"/>
                    <a:pt x="6583" y="3157"/>
                    <a:pt x="6832" y="2983"/>
                  </a:cubicBezTo>
                  <a:cubicBezTo>
                    <a:pt x="6853" y="3130"/>
                    <a:pt x="6865" y="3281"/>
                    <a:pt x="6865" y="3439"/>
                  </a:cubicBezTo>
                  <a:lnTo>
                    <a:pt x="6865" y="3797"/>
                  </a:lnTo>
                  <a:lnTo>
                    <a:pt x="4871" y="3797"/>
                  </a:lnTo>
                  <a:cubicBezTo>
                    <a:pt x="4838" y="3478"/>
                    <a:pt x="4691" y="3175"/>
                    <a:pt x="4467" y="2949"/>
                  </a:cubicBezTo>
                  <a:lnTo>
                    <a:pt x="4208" y="3203"/>
                  </a:lnTo>
                  <a:cubicBezTo>
                    <a:pt x="4371" y="3366"/>
                    <a:pt x="4472" y="3574"/>
                    <a:pt x="4506" y="3797"/>
                  </a:cubicBezTo>
                  <a:lnTo>
                    <a:pt x="3809" y="3797"/>
                  </a:lnTo>
                  <a:cubicBezTo>
                    <a:pt x="3427" y="3797"/>
                    <a:pt x="3101" y="3512"/>
                    <a:pt x="3073" y="3130"/>
                  </a:cubicBezTo>
                  <a:cubicBezTo>
                    <a:pt x="3039" y="2708"/>
                    <a:pt x="3376" y="2355"/>
                    <a:pt x="3793" y="2355"/>
                  </a:cubicBezTo>
                  <a:lnTo>
                    <a:pt x="5073" y="2355"/>
                  </a:lnTo>
                  <a:cubicBezTo>
                    <a:pt x="5100" y="2523"/>
                    <a:pt x="5168" y="2685"/>
                    <a:pt x="5276" y="2820"/>
                  </a:cubicBezTo>
                  <a:lnTo>
                    <a:pt x="5567" y="2607"/>
                  </a:lnTo>
                  <a:cubicBezTo>
                    <a:pt x="5370" y="2348"/>
                    <a:pt x="5370" y="1995"/>
                    <a:pt x="5567" y="1736"/>
                  </a:cubicBezTo>
                  <a:lnTo>
                    <a:pt x="5276" y="1518"/>
                  </a:lnTo>
                  <a:cubicBezTo>
                    <a:pt x="5168" y="1658"/>
                    <a:pt x="5100" y="1821"/>
                    <a:pt x="5073" y="1990"/>
                  </a:cubicBezTo>
                  <a:lnTo>
                    <a:pt x="3961" y="1990"/>
                  </a:lnTo>
                  <a:cubicBezTo>
                    <a:pt x="3928" y="1669"/>
                    <a:pt x="3781" y="1371"/>
                    <a:pt x="3557" y="1147"/>
                  </a:cubicBezTo>
                  <a:lnTo>
                    <a:pt x="3303" y="1399"/>
                  </a:lnTo>
                  <a:cubicBezTo>
                    <a:pt x="3466" y="1562"/>
                    <a:pt x="3568" y="1775"/>
                    <a:pt x="3601" y="2006"/>
                  </a:cubicBezTo>
                  <a:cubicBezTo>
                    <a:pt x="3293" y="2062"/>
                    <a:pt x="3023" y="2247"/>
                    <a:pt x="2865" y="2511"/>
                  </a:cubicBezTo>
                  <a:cubicBezTo>
                    <a:pt x="2556" y="2416"/>
                    <a:pt x="2349" y="2130"/>
                    <a:pt x="2349" y="1809"/>
                  </a:cubicBezTo>
                  <a:lnTo>
                    <a:pt x="1989" y="1809"/>
                  </a:lnTo>
                  <a:cubicBezTo>
                    <a:pt x="1989" y="2281"/>
                    <a:pt x="2287" y="2703"/>
                    <a:pt x="2730" y="2854"/>
                  </a:cubicBezTo>
                  <a:cubicBezTo>
                    <a:pt x="2663" y="3191"/>
                    <a:pt x="2759" y="3540"/>
                    <a:pt x="2989" y="3797"/>
                  </a:cubicBezTo>
                  <a:lnTo>
                    <a:pt x="2157" y="3797"/>
                  </a:lnTo>
                  <a:cubicBezTo>
                    <a:pt x="2124" y="3478"/>
                    <a:pt x="1978" y="3175"/>
                    <a:pt x="1753" y="2949"/>
                  </a:cubicBezTo>
                  <a:lnTo>
                    <a:pt x="1494" y="3203"/>
                  </a:lnTo>
                  <a:cubicBezTo>
                    <a:pt x="1657" y="3366"/>
                    <a:pt x="1758" y="3574"/>
                    <a:pt x="1792" y="3797"/>
                  </a:cubicBezTo>
                  <a:lnTo>
                    <a:pt x="719" y="3797"/>
                  </a:lnTo>
                  <a:cubicBezTo>
                    <a:pt x="523" y="3797"/>
                    <a:pt x="360" y="3636"/>
                    <a:pt x="360" y="3439"/>
                  </a:cubicBezTo>
                  <a:cubicBezTo>
                    <a:pt x="360" y="3040"/>
                    <a:pt x="438" y="2646"/>
                    <a:pt x="591" y="2275"/>
                  </a:cubicBezTo>
                  <a:cubicBezTo>
                    <a:pt x="786" y="2550"/>
                    <a:pt x="1107" y="2713"/>
                    <a:pt x="1444" y="2713"/>
                  </a:cubicBezTo>
                  <a:lnTo>
                    <a:pt x="1444" y="2355"/>
                  </a:lnTo>
                  <a:cubicBezTo>
                    <a:pt x="1180" y="2355"/>
                    <a:pt x="939" y="2203"/>
                    <a:pt x="820" y="1967"/>
                  </a:cubicBezTo>
                  <a:lnTo>
                    <a:pt x="781" y="1888"/>
                  </a:lnTo>
                  <a:cubicBezTo>
                    <a:pt x="1123" y="1298"/>
                    <a:pt x="1657" y="844"/>
                    <a:pt x="2287" y="585"/>
                  </a:cubicBezTo>
                  <a:cubicBezTo>
                    <a:pt x="2445" y="831"/>
                    <a:pt x="2528" y="1119"/>
                    <a:pt x="2528" y="1411"/>
                  </a:cubicBezTo>
                  <a:lnTo>
                    <a:pt x="2528" y="1450"/>
                  </a:lnTo>
                  <a:lnTo>
                    <a:pt x="2888" y="1450"/>
                  </a:lnTo>
                  <a:lnTo>
                    <a:pt x="2888" y="1411"/>
                  </a:lnTo>
                  <a:cubicBezTo>
                    <a:pt x="2893" y="1079"/>
                    <a:pt x="2803" y="759"/>
                    <a:pt x="2640" y="473"/>
                  </a:cubicBezTo>
                  <a:cubicBezTo>
                    <a:pt x="2899" y="400"/>
                    <a:pt x="3163" y="366"/>
                    <a:pt x="3433" y="366"/>
                  </a:cubicBezTo>
                  <a:close/>
                  <a:moveTo>
                    <a:pt x="6865" y="4157"/>
                  </a:moveTo>
                  <a:lnTo>
                    <a:pt x="6865" y="4343"/>
                  </a:lnTo>
                  <a:cubicBezTo>
                    <a:pt x="6865" y="4399"/>
                    <a:pt x="6860" y="4461"/>
                    <a:pt x="6848" y="4523"/>
                  </a:cubicBezTo>
                  <a:lnTo>
                    <a:pt x="5152" y="4523"/>
                  </a:lnTo>
                  <a:lnTo>
                    <a:pt x="4877" y="4157"/>
                  </a:lnTo>
                  <a:close/>
                  <a:moveTo>
                    <a:pt x="6679" y="4883"/>
                  </a:moveTo>
                  <a:cubicBezTo>
                    <a:pt x="6511" y="5107"/>
                    <a:pt x="6241" y="5241"/>
                    <a:pt x="5961" y="5241"/>
                  </a:cubicBezTo>
                  <a:lnTo>
                    <a:pt x="5691" y="5241"/>
                  </a:lnTo>
                  <a:lnTo>
                    <a:pt x="5421" y="4883"/>
                  </a:lnTo>
                  <a:close/>
                  <a:moveTo>
                    <a:pt x="3433" y="1"/>
                  </a:moveTo>
                  <a:cubicBezTo>
                    <a:pt x="1535" y="6"/>
                    <a:pt x="0" y="1539"/>
                    <a:pt x="0" y="3439"/>
                  </a:cubicBezTo>
                  <a:cubicBezTo>
                    <a:pt x="0" y="3838"/>
                    <a:pt x="321" y="4157"/>
                    <a:pt x="719" y="4157"/>
                  </a:cubicBezTo>
                  <a:lnTo>
                    <a:pt x="4426" y="4157"/>
                  </a:lnTo>
                  <a:lnTo>
                    <a:pt x="5455" y="5534"/>
                  </a:lnTo>
                  <a:cubicBezTo>
                    <a:pt x="5489" y="5578"/>
                    <a:pt x="5545" y="5607"/>
                    <a:pt x="5601" y="5607"/>
                  </a:cubicBezTo>
                  <a:lnTo>
                    <a:pt x="5961" y="5607"/>
                  </a:lnTo>
                  <a:cubicBezTo>
                    <a:pt x="6663" y="5607"/>
                    <a:pt x="7231" y="5039"/>
                    <a:pt x="7231" y="4343"/>
                  </a:cubicBezTo>
                  <a:lnTo>
                    <a:pt x="7231" y="3439"/>
                  </a:lnTo>
                  <a:cubicBezTo>
                    <a:pt x="7224" y="1539"/>
                    <a:pt x="5691" y="6"/>
                    <a:pt x="37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13"/>
            <p:cNvSpPr/>
            <p:nvPr/>
          </p:nvSpPr>
          <p:spPr>
            <a:xfrm>
              <a:off x="2594827" y="1653478"/>
              <a:ext cx="66492" cy="66326"/>
            </a:xfrm>
            <a:custGeom>
              <a:avLst/>
              <a:gdLst/>
              <a:ahLst/>
              <a:cxnLst/>
              <a:rect l="l" t="t" r="r" b="b"/>
              <a:pathLst>
                <a:path w="1445" h="1445" extrusionOk="0">
                  <a:moveTo>
                    <a:pt x="719" y="360"/>
                  </a:moveTo>
                  <a:cubicBezTo>
                    <a:pt x="921" y="360"/>
                    <a:pt x="1084" y="523"/>
                    <a:pt x="1084" y="725"/>
                  </a:cubicBezTo>
                  <a:cubicBezTo>
                    <a:pt x="1084" y="921"/>
                    <a:pt x="921" y="1084"/>
                    <a:pt x="719" y="1084"/>
                  </a:cubicBezTo>
                  <a:cubicBezTo>
                    <a:pt x="524" y="1084"/>
                    <a:pt x="361" y="921"/>
                    <a:pt x="361" y="725"/>
                  </a:cubicBezTo>
                  <a:cubicBezTo>
                    <a:pt x="361" y="523"/>
                    <a:pt x="524" y="360"/>
                    <a:pt x="719" y="360"/>
                  </a:cubicBezTo>
                  <a:close/>
                  <a:moveTo>
                    <a:pt x="719" y="0"/>
                  </a:moveTo>
                  <a:cubicBezTo>
                    <a:pt x="321" y="0"/>
                    <a:pt x="1" y="326"/>
                    <a:pt x="1" y="725"/>
                  </a:cubicBezTo>
                  <a:cubicBezTo>
                    <a:pt x="1" y="1123"/>
                    <a:pt x="321" y="1444"/>
                    <a:pt x="719" y="1444"/>
                  </a:cubicBezTo>
                  <a:cubicBezTo>
                    <a:pt x="1118" y="1444"/>
                    <a:pt x="1444" y="1123"/>
                    <a:pt x="1444" y="725"/>
                  </a:cubicBezTo>
                  <a:cubicBezTo>
                    <a:pt x="1444" y="326"/>
                    <a:pt x="1118" y="0"/>
                    <a:pt x="7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7" name="Google Shape;4057;p113"/>
          <p:cNvGrpSpPr/>
          <p:nvPr/>
        </p:nvGrpSpPr>
        <p:grpSpPr>
          <a:xfrm>
            <a:off x="3404645" y="1404150"/>
            <a:ext cx="509570" cy="498015"/>
            <a:chOff x="3404645" y="1404150"/>
            <a:chExt cx="509570" cy="498015"/>
          </a:xfrm>
        </p:grpSpPr>
        <p:sp>
          <p:nvSpPr>
            <p:cNvPr id="4058" name="Google Shape;4058;p113"/>
            <p:cNvSpPr/>
            <p:nvPr/>
          </p:nvSpPr>
          <p:spPr>
            <a:xfrm>
              <a:off x="3404645" y="1404150"/>
              <a:ext cx="509570" cy="498015"/>
            </a:xfrm>
            <a:custGeom>
              <a:avLst/>
              <a:gdLst/>
              <a:ahLst/>
              <a:cxnLst/>
              <a:rect l="l" t="t" r="r" b="b"/>
              <a:pathLst>
                <a:path w="11074" h="10850" extrusionOk="0">
                  <a:moveTo>
                    <a:pt x="5532" y="335"/>
                  </a:moveTo>
                  <a:cubicBezTo>
                    <a:pt x="5896" y="335"/>
                    <a:pt x="6238" y="513"/>
                    <a:pt x="6444" y="815"/>
                  </a:cubicBezTo>
                  <a:cubicBezTo>
                    <a:pt x="6355" y="921"/>
                    <a:pt x="6282" y="1040"/>
                    <a:pt x="6231" y="1162"/>
                  </a:cubicBezTo>
                  <a:cubicBezTo>
                    <a:pt x="6028" y="1017"/>
                    <a:pt x="5787" y="944"/>
                    <a:pt x="5540" y="944"/>
                  </a:cubicBezTo>
                  <a:lnTo>
                    <a:pt x="5540" y="1309"/>
                  </a:lnTo>
                  <a:cubicBezTo>
                    <a:pt x="5547" y="1309"/>
                    <a:pt x="5553" y="1309"/>
                    <a:pt x="5560" y="1309"/>
                  </a:cubicBezTo>
                  <a:cubicBezTo>
                    <a:pt x="5776" y="1309"/>
                    <a:pt x="5983" y="1398"/>
                    <a:pt x="6135" y="1556"/>
                  </a:cubicBezTo>
                  <a:lnTo>
                    <a:pt x="6153" y="1540"/>
                  </a:lnTo>
                  <a:lnTo>
                    <a:pt x="6153" y="1540"/>
                  </a:lnTo>
                  <a:cubicBezTo>
                    <a:pt x="6130" y="1888"/>
                    <a:pt x="6259" y="2219"/>
                    <a:pt x="6500" y="2466"/>
                  </a:cubicBezTo>
                  <a:lnTo>
                    <a:pt x="6759" y="2207"/>
                  </a:lnTo>
                  <a:cubicBezTo>
                    <a:pt x="6433" y="1877"/>
                    <a:pt x="6428" y="1348"/>
                    <a:pt x="6754" y="1017"/>
                  </a:cubicBezTo>
                  <a:cubicBezTo>
                    <a:pt x="6770" y="1011"/>
                    <a:pt x="6788" y="1001"/>
                    <a:pt x="6798" y="989"/>
                  </a:cubicBezTo>
                  <a:cubicBezTo>
                    <a:pt x="6978" y="825"/>
                    <a:pt x="7203" y="724"/>
                    <a:pt x="7444" y="703"/>
                  </a:cubicBezTo>
                  <a:cubicBezTo>
                    <a:pt x="7474" y="700"/>
                    <a:pt x="7503" y="699"/>
                    <a:pt x="7532" y="699"/>
                  </a:cubicBezTo>
                  <a:cubicBezTo>
                    <a:pt x="7981" y="699"/>
                    <a:pt x="8393" y="977"/>
                    <a:pt x="8556" y="1405"/>
                  </a:cubicBezTo>
                  <a:cubicBezTo>
                    <a:pt x="8412" y="1498"/>
                    <a:pt x="8248" y="1545"/>
                    <a:pt x="8084" y="1545"/>
                  </a:cubicBezTo>
                  <a:cubicBezTo>
                    <a:pt x="7865" y="1545"/>
                    <a:pt x="7648" y="1462"/>
                    <a:pt x="7483" y="1297"/>
                  </a:cubicBezTo>
                  <a:lnTo>
                    <a:pt x="7231" y="1556"/>
                  </a:lnTo>
                  <a:cubicBezTo>
                    <a:pt x="7463" y="1789"/>
                    <a:pt x="7772" y="1908"/>
                    <a:pt x="8084" y="1908"/>
                  </a:cubicBezTo>
                  <a:cubicBezTo>
                    <a:pt x="8338" y="1908"/>
                    <a:pt x="8593" y="1829"/>
                    <a:pt x="8810" y="1668"/>
                  </a:cubicBezTo>
                  <a:cubicBezTo>
                    <a:pt x="8815" y="1668"/>
                    <a:pt x="8826" y="1663"/>
                    <a:pt x="8831" y="1663"/>
                  </a:cubicBezTo>
                  <a:cubicBezTo>
                    <a:pt x="8946" y="1624"/>
                    <a:pt x="9064" y="1605"/>
                    <a:pt x="9181" y="1605"/>
                  </a:cubicBezTo>
                  <a:cubicBezTo>
                    <a:pt x="9473" y="1605"/>
                    <a:pt x="9758" y="1721"/>
                    <a:pt x="9967" y="1938"/>
                  </a:cubicBezTo>
                  <a:cubicBezTo>
                    <a:pt x="10259" y="2241"/>
                    <a:pt x="10348" y="2686"/>
                    <a:pt x="10197" y="3078"/>
                  </a:cubicBezTo>
                  <a:cubicBezTo>
                    <a:pt x="9607" y="3174"/>
                    <a:pt x="9174" y="3679"/>
                    <a:pt x="9174" y="4275"/>
                  </a:cubicBezTo>
                  <a:lnTo>
                    <a:pt x="9539" y="4275"/>
                  </a:lnTo>
                  <a:cubicBezTo>
                    <a:pt x="9539" y="3820"/>
                    <a:pt x="9899" y="3449"/>
                    <a:pt x="10353" y="3427"/>
                  </a:cubicBezTo>
                  <a:cubicBezTo>
                    <a:pt x="10534" y="3630"/>
                    <a:pt x="10630" y="3887"/>
                    <a:pt x="10630" y="4151"/>
                  </a:cubicBezTo>
                  <a:cubicBezTo>
                    <a:pt x="10630" y="4758"/>
                    <a:pt x="10140" y="5241"/>
                    <a:pt x="9539" y="5247"/>
                  </a:cubicBezTo>
                  <a:lnTo>
                    <a:pt x="8331" y="5247"/>
                  </a:lnTo>
                  <a:cubicBezTo>
                    <a:pt x="8191" y="4714"/>
                    <a:pt x="7714" y="4343"/>
                    <a:pt x="7169" y="4343"/>
                  </a:cubicBezTo>
                  <a:lnTo>
                    <a:pt x="7169" y="4701"/>
                  </a:lnTo>
                  <a:cubicBezTo>
                    <a:pt x="7517" y="4701"/>
                    <a:pt x="7826" y="4921"/>
                    <a:pt x="7950" y="5247"/>
                  </a:cubicBezTo>
                  <a:lnTo>
                    <a:pt x="4758" y="5247"/>
                  </a:lnTo>
                  <a:cubicBezTo>
                    <a:pt x="4810" y="5045"/>
                    <a:pt x="4911" y="4865"/>
                    <a:pt x="5056" y="4719"/>
                  </a:cubicBezTo>
                  <a:lnTo>
                    <a:pt x="5124" y="4652"/>
                  </a:lnTo>
                  <a:lnTo>
                    <a:pt x="4872" y="4393"/>
                  </a:lnTo>
                  <a:lnTo>
                    <a:pt x="4799" y="4460"/>
                  </a:lnTo>
                  <a:cubicBezTo>
                    <a:pt x="4590" y="4674"/>
                    <a:pt x="4444" y="4944"/>
                    <a:pt x="4388" y="5235"/>
                  </a:cubicBezTo>
                  <a:cubicBezTo>
                    <a:pt x="3905" y="5202"/>
                    <a:pt x="3534" y="4792"/>
                    <a:pt x="3552" y="4309"/>
                  </a:cubicBezTo>
                  <a:cubicBezTo>
                    <a:pt x="3568" y="3820"/>
                    <a:pt x="3967" y="3438"/>
                    <a:pt x="4455" y="3438"/>
                  </a:cubicBezTo>
                  <a:lnTo>
                    <a:pt x="6073" y="3438"/>
                  </a:lnTo>
                  <a:cubicBezTo>
                    <a:pt x="6057" y="3702"/>
                    <a:pt x="5938" y="3955"/>
                    <a:pt x="5748" y="4146"/>
                  </a:cubicBezTo>
                  <a:lnTo>
                    <a:pt x="5681" y="4213"/>
                  </a:lnTo>
                  <a:lnTo>
                    <a:pt x="5938" y="4465"/>
                  </a:lnTo>
                  <a:lnTo>
                    <a:pt x="6006" y="4398"/>
                  </a:lnTo>
                  <a:cubicBezTo>
                    <a:pt x="6264" y="4146"/>
                    <a:pt x="6417" y="3798"/>
                    <a:pt x="6433" y="3438"/>
                  </a:cubicBezTo>
                  <a:lnTo>
                    <a:pt x="7960" y="3438"/>
                  </a:lnTo>
                  <a:cubicBezTo>
                    <a:pt x="8001" y="3690"/>
                    <a:pt x="8118" y="3926"/>
                    <a:pt x="8297" y="4107"/>
                  </a:cubicBezTo>
                  <a:lnTo>
                    <a:pt x="8556" y="3853"/>
                  </a:lnTo>
                  <a:cubicBezTo>
                    <a:pt x="8230" y="3522"/>
                    <a:pt x="8230" y="2989"/>
                    <a:pt x="8556" y="2663"/>
                  </a:cubicBezTo>
                  <a:lnTo>
                    <a:pt x="8297" y="2404"/>
                  </a:lnTo>
                  <a:cubicBezTo>
                    <a:pt x="8118" y="2585"/>
                    <a:pt x="8001" y="2821"/>
                    <a:pt x="7960" y="3073"/>
                  </a:cubicBezTo>
                  <a:lnTo>
                    <a:pt x="5170" y="3073"/>
                  </a:lnTo>
                  <a:cubicBezTo>
                    <a:pt x="5096" y="2596"/>
                    <a:pt x="4742" y="2207"/>
                    <a:pt x="4276" y="2090"/>
                  </a:cubicBezTo>
                  <a:cubicBezTo>
                    <a:pt x="4394" y="1899"/>
                    <a:pt x="4462" y="1675"/>
                    <a:pt x="4462" y="1450"/>
                  </a:cubicBezTo>
                  <a:lnTo>
                    <a:pt x="4102" y="1450"/>
                  </a:lnTo>
                  <a:cubicBezTo>
                    <a:pt x="4097" y="1916"/>
                    <a:pt x="3720" y="2292"/>
                    <a:pt x="3259" y="2292"/>
                  </a:cubicBezTo>
                  <a:lnTo>
                    <a:pt x="3259" y="2652"/>
                  </a:lnTo>
                  <a:cubicBezTo>
                    <a:pt x="3518" y="2652"/>
                    <a:pt x="3770" y="2567"/>
                    <a:pt x="3978" y="2410"/>
                  </a:cubicBezTo>
                  <a:lnTo>
                    <a:pt x="3978" y="2416"/>
                  </a:lnTo>
                  <a:cubicBezTo>
                    <a:pt x="4377" y="2416"/>
                    <a:pt x="4714" y="2691"/>
                    <a:pt x="4804" y="3073"/>
                  </a:cubicBezTo>
                  <a:lnTo>
                    <a:pt x="4462" y="3073"/>
                  </a:lnTo>
                  <a:cubicBezTo>
                    <a:pt x="3944" y="3073"/>
                    <a:pt x="3484" y="3387"/>
                    <a:pt x="3288" y="3866"/>
                  </a:cubicBezTo>
                  <a:cubicBezTo>
                    <a:pt x="3096" y="4337"/>
                    <a:pt x="3208" y="4887"/>
                    <a:pt x="3579" y="5247"/>
                  </a:cubicBezTo>
                  <a:lnTo>
                    <a:pt x="2433" y="5247"/>
                  </a:lnTo>
                  <a:cubicBezTo>
                    <a:pt x="2394" y="4910"/>
                    <a:pt x="2248" y="4600"/>
                    <a:pt x="2007" y="4364"/>
                  </a:cubicBezTo>
                  <a:lnTo>
                    <a:pt x="1939" y="4297"/>
                  </a:lnTo>
                  <a:lnTo>
                    <a:pt x="1681" y="4556"/>
                  </a:lnTo>
                  <a:lnTo>
                    <a:pt x="1753" y="4623"/>
                  </a:lnTo>
                  <a:cubicBezTo>
                    <a:pt x="1922" y="4792"/>
                    <a:pt x="2028" y="5012"/>
                    <a:pt x="2069" y="5247"/>
                  </a:cubicBezTo>
                  <a:lnTo>
                    <a:pt x="1540" y="5247"/>
                  </a:lnTo>
                  <a:cubicBezTo>
                    <a:pt x="1079" y="5241"/>
                    <a:pt x="669" y="4955"/>
                    <a:pt x="512" y="4528"/>
                  </a:cubicBezTo>
                  <a:cubicBezTo>
                    <a:pt x="361" y="4095"/>
                    <a:pt x="490" y="3612"/>
                    <a:pt x="838" y="3314"/>
                  </a:cubicBezTo>
                  <a:cubicBezTo>
                    <a:pt x="849" y="3309"/>
                    <a:pt x="861" y="3298"/>
                    <a:pt x="872" y="3280"/>
                  </a:cubicBezTo>
                  <a:cubicBezTo>
                    <a:pt x="1016" y="3180"/>
                    <a:pt x="1185" y="3130"/>
                    <a:pt x="1354" y="3130"/>
                  </a:cubicBezTo>
                  <a:cubicBezTo>
                    <a:pt x="1551" y="3130"/>
                    <a:pt x="1748" y="3198"/>
                    <a:pt x="1906" y="3332"/>
                  </a:cubicBezTo>
                  <a:cubicBezTo>
                    <a:pt x="1927" y="3623"/>
                    <a:pt x="2051" y="3899"/>
                    <a:pt x="2254" y="4101"/>
                  </a:cubicBezTo>
                  <a:lnTo>
                    <a:pt x="2512" y="3843"/>
                  </a:lnTo>
                  <a:cubicBezTo>
                    <a:pt x="2181" y="3511"/>
                    <a:pt x="2181" y="2977"/>
                    <a:pt x="2512" y="2645"/>
                  </a:cubicBezTo>
                  <a:lnTo>
                    <a:pt x="2259" y="2388"/>
                  </a:lnTo>
                  <a:cubicBezTo>
                    <a:pt x="2108" y="2534"/>
                    <a:pt x="2007" y="2720"/>
                    <a:pt x="1950" y="2915"/>
                  </a:cubicBezTo>
                  <a:cubicBezTo>
                    <a:pt x="1765" y="2814"/>
                    <a:pt x="1561" y="2763"/>
                    <a:pt x="1357" y="2763"/>
                  </a:cubicBezTo>
                  <a:cubicBezTo>
                    <a:pt x="1177" y="2763"/>
                    <a:pt x="998" y="2802"/>
                    <a:pt x="833" y="2881"/>
                  </a:cubicBezTo>
                  <a:cubicBezTo>
                    <a:pt x="765" y="2505"/>
                    <a:pt x="900" y="2124"/>
                    <a:pt x="1193" y="1870"/>
                  </a:cubicBezTo>
                  <a:cubicBezTo>
                    <a:pt x="1395" y="1699"/>
                    <a:pt x="1648" y="1609"/>
                    <a:pt x="1907" y="1609"/>
                  </a:cubicBezTo>
                  <a:cubicBezTo>
                    <a:pt x="2021" y="1609"/>
                    <a:pt x="2136" y="1627"/>
                    <a:pt x="2248" y="1663"/>
                  </a:cubicBezTo>
                  <a:cubicBezTo>
                    <a:pt x="2266" y="1670"/>
                    <a:pt x="2286" y="1673"/>
                    <a:pt x="2306" y="1673"/>
                  </a:cubicBezTo>
                  <a:cubicBezTo>
                    <a:pt x="2336" y="1673"/>
                    <a:pt x="2367" y="1666"/>
                    <a:pt x="2394" y="1652"/>
                  </a:cubicBezTo>
                  <a:cubicBezTo>
                    <a:pt x="2433" y="1624"/>
                    <a:pt x="2467" y="1584"/>
                    <a:pt x="2479" y="1533"/>
                  </a:cubicBezTo>
                  <a:cubicBezTo>
                    <a:pt x="2568" y="1157"/>
                    <a:pt x="2855" y="859"/>
                    <a:pt x="3226" y="747"/>
                  </a:cubicBezTo>
                  <a:cubicBezTo>
                    <a:pt x="3331" y="715"/>
                    <a:pt x="3438" y="700"/>
                    <a:pt x="3545" y="700"/>
                  </a:cubicBezTo>
                  <a:cubicBezTo>
                    <a:pt x="3814" y="700"/>
                    <a:pt x="4076" y="799"/>
                    <a:pt x="4281" y="989"/>
                  </a:cubicBezTo>
                  <a:cubicBezTo>
                    <a:pt x="4313" y="1020"/>
                    <a:pt x="4356" y="1037"/>
                    <a:pt x="4401" y="1037"/>
                  </a:cubicBezTo>
                  <a:cubicBezTo>
                    <a:pt x="4411" y="1037"/>
                    <a:pt x="4423" y="1036"/>
                    <a:pt x="4434" y="1034"/>
                  </a:cubicBezTo>
                  <a:cubicBezTo>
                    <a:pt x="4489" y="1022"/>
                    <a:pt x="4540" y="989"/>
                    <a:pt x="4563" y="939"/>
                  </a:cubicBezTo>
                  <a:cubicBezTo>
                    <a:pt x="4737" y="589"/>
                    <a:pt x="5085" y="360"/>
                    <a:pt x="5466" y="337"/>
                  </a:cubicBezTo>
                  <a:cubicBezTo>
                    <a:pt x="5488" y="336"/>
                    <a:pt x="5510" y="335"/>
                    <a:pt x="5532" y="335"/>
                  </a:cubicBezTo>
                  <a:close/>
                  <a:moveTo>
                    <a:pt x="6866" y="5606"/>
                  </a:moveTo>
                  <a:lnTo>
                    <a:pt x="5782" y="6555"/>
                  </a:lnTo>
                  <a:cubicBezTo>
                    <a:pt x="5720" y="6606"/>
                    <a:pt x="5702" y="6685"/>
                    <a:pt x="5731" y="6752"/>
                  </a:cubicBezTo>
                  <a:cubicBezTo>
                    <a:pt x="5753" y="6825"/>
                    <a:pt x="5821" y="6871"/>
                    <a:pt x="5899" y="6871"/>
                  </a:cubicBezTo>
                  <a:lnTo>
                    <a:pt x="7573" y="6871"/>
                  </a:lnTo>
                  <a:lnTo>
                    <a:pt x="4146" y="9764"/>
                  </a:lnTo>
                  <a:lnTo>
                    <a:pt x="5349" y="7870"/>
                  </a:lnTo>
                  <a:cubicBezTo>
                    <a:pt x="5388" y="7814"/>
                    <a:pt x="5388" y="7747"/>
                    <a:pt x="5354" y="7690"/>
                  </a:cubicBezTo>
                  <a:cubicBezTo>
                    <a:pt x="5326" y="7628"/>
                    <a:pt x="5264" y="7595"/>
                    <a:pt x="5197" y="7595"/>
                  </a:cubicBezTo>
                  <a:lnTo>
                    <a:pt x="3215" y="7595"/>
                  </a:lnTo>
                  <a:lnTo>
                    <a:pt x="4900" y="5606"/>
                  </a:lnTo>
                  <a:close/>
                  <a:moveTo>
                    <a:pt x="5534" y="0"/>
                  </a:moveTo>
                  <a:cubicBezTo>
                    <a:pt x="5069" y="0"/>
                    <a:pt x="4630" y="231"/>
                    <a:pt x="4354" y="612"/>
                  </a:cubicBezTo>
                  <a:cubicBezTo>
                    <a:pt x="4114" y="450"/>
                    <a:pt x="3834" y="365"/>
                    <a:pt x="3550" y="365"/>
                  </a:cubicBezTo>
                  <a:cubicBezTo>
                    <a:pt x="3404" y="365"/>
                    <a:pt x="3257" y="387"/>
                    <a:pt x="3114" y="433"/>
                  </a:cubicBezTo>
                  <a:cubicBezTo>
                    <a:pt x="2692" y="562"/>
                    <a:pt x="2355" y="882"/>
                    <a:pt x="2197" y="1292"/>
                  </a:cubicBezTo>
                  <a:cubicBezTo>
                    <a:pt x="2106" y="1274"/>
                    <a:pt x="2014" y="1266"/>
                    <a:pt x="1923" y="1266"/>
                  </a:cubicBezTo>
                  <a:cubicBezTo>
                    <a:pt x="1520" y="1266"/>
                    <a:pt x="1129" y="1434"/>
                    <a:pt x="849" y="1742"/>
                  </a:cubicBezTo>
                  <a:cubicBezTo>
                    <a:pt x="512" y="2113"/>
                    <a:pt x="389" y="2635"/>
                    <a:pt x="535" y="3124"/>
                  </a:cubicBezTo>
                  <a:cubicBezTo>
                    <a:pt x="535" y="3124"/>
                    <a:pt x="529" y="3124"/>
                    <a:pt x="529" y="3129"/>
                  </a:cubicBezTo>
                  <a:lnTo>
                    <a:pt x="535" y="3140"/>
                  </a:lnTo>
                  <a:cubicBezTo>
                    <a:pt x="125" y="3550"/>
                    <a:pt x="1" y="4174"/>
                    <a:pt x="226" y="4714"/>
                  </a:cubicBezTo>
                  <a:cubicBezTo>
                    <a:pt x="444" y="5253"/>
                    <a:pt x="973" y="5606"/>
                    <a:pt x="1557" y="5606"/>
                  </a:cubicBezTo>
                  <a:lnTo>
                    <a:pt x="4421" y="5606"/>
                  </a:lnTo>
                  <a:lnTo>
                    <a:pt x="2686" y="7657"/>
                  </a:lnTo>
                  <a:cubicBezTo>
                    <a:pt x="2630" y="7724"/>
                    <a:pt x="2630" y="7831"/>
                    <a:pt x="2692" y="7898"/>
                  </a:cubicBezTo>
                  <a:cubicBezTo>
                    <a:pt x="2725" y="7937"/>
                    <a:pt x="2777" y="7955"/>
                    <a:pt x="2827" y="7955"/>
                  </a:cubicBezTo>
                  <a:lnTo>
                    <a:pt x="4872" y="7955"/>
                  </a:lnTo>
                  <a:lnTo>
                    <a:pt x="3208" y="10573"/>
                  </a:lnTo>
                  <a:cubicBezTo>
                    <a:pt x="3158" y="10646"/>
                    <a:pt x="3174" y="10747"/>
                    <a:pt x="3242" y="10802"/>
                  </a:cubicBezTo>
                  <a:cubicBezTo>
                    <a:pt x="3276" y="10834"/>
                    <a:pt x="3320" y="10849"/>
                    <a:pt x="3363" y="10849"/>
                  </a:cubicBezTo>
                  <a:cubicBezTo>
                    <a:pt x="3404" y="10849"/>
                    <a:pt x="3445" y="10836"/>
                    <a:pt x="3478" y="10809"/>
                  </a:cubicBezTo>
                  <a:lnTo>
                    <a:pt x="8186" y="6832"/>
                  </a:lnTo>
                  <a:cubicBezTo>
                    <a:pt x="8242" y="6780"/>
                    <a:pt x="8264" y="6702"/>
                    <a:pt x="8237" y="6629"/>
                  </a:cubicBezTo>
                  <a:cubicBezTo>
                    <a:pt x="8208" y="6555"/>
                    <a:pt x="8141" y="6511"/>
                    <a:pt x="8068" y="6511"/>
                  </a:cubicBezTo>
                  <a:lnTo>
                    <a:pt x="6376" y="6511"/>
                  </a:lnTo>
                  <a:lnTo>
                    <a:pt x="7410" y="5606"/>
                  </a:lnTo>
                  <a:lnTo>
                    <a:pt x="9511" y="5606"/>
                  </a:lnTo>
                  <a:cubicBezTo>
                    <a:pt x="10096" y="5606"/>
                    <a:pt x="10623" y="5253"/>
                    <a:pt x="10848" y="4714"/>
                  </a:cubicBezTo>
                  <a:cubicBezTo>
                    <a:pt x="11073" y="4174"/>
                    <a:pt x="10949" y="3550"/>
                    <a:pt x="10534" y="3135"/>
                  </a:cubicBezTo>
                  <a:cubicBezTo>
                    <a:pt x="10579" y="3000"/>
                    <a:pt x="10596" y="2860"/>
                    <a:pt x="10596" y="2713"/>
                  </a:cubicBezTo>
                  <a:cubicBezTo>
                    <a:pt x="10596" y="1916"/>
                    <a:pt x="9949" y="1270"/>
                    <a:pt x="9152" y="1270"/>
                  </a:cubicBezTo>
                  <a:cubicBezTo>
                    <a:pt x="9057" y="1270"/>
                    <a:pt x="8966" y="1276"/>
                    <a:pt x="8877" y="1292"/>
                  </a:cubicBezTo>
                  <a:cubicBezTo>
                    <a:pt x="8657" y="731"/>
                    <a:pt x="8118" y="365"/>
                    <a:pt x="7527" y="365"/>
                  </a:cubicBezTo>
                  <a:cubicBezTo>
                    <a:pt x="7485" y="365"/>
                    <a:pt x="7442" y="367"/>
                    <a:pt x="7400" y="371"/>
                  </a:cubicBezTo>
                  <a:cubicBezTo>
                    <a:pt x="7152" y="387"/>
                    <a:pt x="6916" y="472"/>
                    <a:pt x="6713" y="612"/>
                  </a:cubicBezTo>
                  <a:cubicBezTo>
                    <a:pt x="6444" y="231"/>
                    <a:pt x="6006" y="0"/>
                    <a:pt x="55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13"/>
            <p:cNvSpPr/>
            <p:nvPr/>
          </p:nvSpPr>
          <p:spPr>
            <a:xfrm>
              <a:off x="3599565" y="1697267"/>
              <a:ext cx="37778" cy="40025"/>
            </a:xfrm>
            <a:custGeom>
              <a:avLst/>
              <a:gdLst/>
              <a:ahLst/>
              <a:cxnLst/>
              <a:rect l="l" t="t" r="r" b="b"/>
              <a:pathLst>
                <a:path w="821" h="872" extrusionOk="0">
                  <a:moveTo>
                    <a:pt x="545" y="1"/>
                  </a:moveTo>
                  <a:lnTo>
                    <a:pt x="1" y="641"/>
                  </a:lnTo>
                  <a:lnTo>
                    <a:pt x="276" y="872"/>
                  </a:lnTo>
                  <a:lnTo>
                    <a:pt x="820" y="231"/>
                  </a:lnTo>
                  <a:lnTo>
                    <a:pt x="54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13"/>
            <p:cNvSpPr/>
            <p:nvPr/>
          </p:nvSpPr>
          <p:spPr>
            <a:xfrm>
              <a:off x="3634997" y="1672848"/>
              <a:ext cx="22501" cy="22170"/>
            </a:xfrm>
            <a:custGeom>
              <a:avLst/>
              <a:gdLst/>
              <a:ahLst/>
              <a:cxnLst/>
              <a:rect l="l" t="t" r="r" b="b"/>
              <a:pathLst>
                <a:path w="489" h="483" extrusionOk="0">
                  <a:moveTo>
                    <a:pt x="208" y="0"/>
                  </a:moveTo>
                  <a:lnTo>
                    <a:pt x="1" y="252"/>
                  </a:lnTo>
                  <a:lnTo>
                    <a:pt x="276" y="483"/>
                  </a:lnTo>
                  <a:lnTo>
                    <a:pt x="489" y="229"/>
                  </a:lnTo>
                  <a:lnTo>
                    <a:pt x="2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113"/>
          <p:cNvGrpSpPr/>
          <p:nvPr/>
        </p:nvGrpSpPr>
        <p:grpSpPr>
          <a:xfrm>
            <a:off x="4390793" y="1404150"/>
            <a:ext cx="416758" cy="497923"/>
            <a:chOff x="4390793" y="1404150"/>
            <a:chExt cx="416758" cy="497923"/>
          </a:xfrm>
        </p:grpSpPr>
        <p:sp>
          <p:nvSpPr>
            <p:cNvPr id="4062" name="Google Shape;4062;p113"/>
            <p:cNvSpPr/>
            <p:nvPr/>
          </p:nvSpPr>
          <p:spPr>
            <a:xfrm>
              <a:off x="4390793" y="1404150"/>
              <a:ext cx="416758" cy="497923"/>
            </a:xfrm>
            <a:custGeom>
              <a:avLst/>
              <a:gdLst/>
              <a:ahLst/>
              <a:cxnLst/>
              <a:rect l="l" t="t" r="r" b="b"/>
              <a:pathLst>
                <a:path w="9057" h="10848" extrusionOk="0">
                  <a:moveTo>
                    <a:pt x="5613" y="366"/>
                  </a:moveTo>
                  <a:lnTo>
                    <a:pt x="5613" y="724"/>
                  </a:lnTo>
                  <a:lnTo>
                    <a:pt x="3444" y="724"/>
                  </a:lnTo>
                  <a:lnTo>
                    <a:pt x="3444" y="366"/>
                  </a:lnTo>
                  <a:close/>
                  <a:moveTo>
                    <a:pt x="1994" y="4522"/>
                  </a:moveTo>
                  <a:lnTo>
                    <a:pt x="1994" y="4882"/>
                  </a:lnTo>
                  <a:lnTo>
                    <a:pt x="1276" y="4882"/>
                  </a:lnTo>
                  <a:lnTo>
                    <a:pt x="1276" y="4522"/>
                  </a:lnTo>
                  <a:close/>
                  <a:moveTo>
                    <a:pt x="7781" y="4522"/>
                  </a:moveTo>
                  <a:lnTo>
                    <a:pt x="7781" y="4882"/>
                  </a:lnTo>
                  <a:lnTo>
                    <a:pt x="5972" y="4882"/>
                  </a:lnTo>
                  <a:lnTo>
                    <a:pt x="5972" y="4522"/>
                  </a:lnTo>
                  <a:close/>
                  <a:moveTo>
                    <a:pt x="5972" y="804"/>
                  </a:moveTo>
                  <a:cubicBezTo>
                    <a:pt x="7607" y="1405"/>
                    <a:pt x="8691" y="2961"/>
                    <a:pt x="8685" y="4701"/>
                  </a:cubicBezTo>
                  <a:lnTo>
                    <a:pt x="8685" y="5247"/>
                  </a:lnTo>
                  <a:lnTo>
                    <a:pt x="8326" y="5247"/>
                  </a:lnTo>
                  <a:lnTo>
                    <a:pt x="8326" y="5061"/>
                  </a:lnTo>
                  <a:cubicBezTo>
                    <a:pt x="8326" y="4966"/>
                    <a:pt x="8242" y="4882"/>
                    <a:pt x="8141" y="4882"/>
                  </a:cubicBezTo>
                  <a:lnTo>
                    <a:pt x="8141" y="4343"/>
                  </a:lnTo>
                  <a:cubicBezTo>
                    <a:pt x="8141" y="4242"/>
                    <a:pt x="8061" y="4157"/>
                    <a:pt x="7960" y="4157"/>
                  </a:cubicBezTo>
                  <a:lnTo>
                    <a:pt x="1090" y="4157"/>
                  </a:lnTo>
                  <a:cubicBezTo>
                    <a:pt x="995" y="4157"/>
                    <a:pt x="911" y="4242"/>
                    <a:pt x="911" y="4343"/>
                  </a:cubicBezTo>
                  <a:lnTo>
                    <a:pt x="911" y="4882"/>
                  </a:lnTo>
                  <a:cubicBezTo>
                    <a:pt x="809" y="4882"/>
                    <a:pt x="731" y="4966"/>
                    <a:pt x="731" y="5061"/>
                  </a:cubicBezTo>
                  <a:lnTo>
                    <a:pt x="731" y="5247"/>
                  </a:lnTo>
                  <a:lnTo>
                    <a:pt x="371" y="5247"/>
                  </a:lnTo>
                  <a:lnTo>
                    <a:pt x="371" y="4701"/>
                  </a:lnTo>
                  <a:cubicBezTo>
                    <a:pt x="360" y="2961"/>
                    <a:pt x="1444" y="1405"/>
                    <a:pt x="3078" y="804"/>
                  </a:cubicBezTo>
                  <a:lnTo>
                    <a:pt x="3078" y="905"/>
                  </a:lnTo>
                  <a:cubicBezTo>
                    <a:pt x="3078" y="1006"/>
                    <a:pt x="3163" y="1084"/>
                    <a:pt x="3264" y="1084"/>
                  </a:cubicBezTo>
                  <a:lnTo>
                    <a:pt x="5792" y="1084"/>
                  </a:lnTo>
                  <a:cubicBezTo>
                    <a:pt x="5893" y="1084"/>
                    <a:pt x="5972" y="1006"/>
                    <a:pt x="5972" y="905"/>
                  </a:cubicBezTo>
                  <a:lnTo>
                    <a:pt x="5972" y="804"/>
                  </a:lnTo>
                  <a:close/>
                  <a:moveTo>
                    <a:pt x="1994" y="5247"/>
                  </a:moveTo>
                  <a:lnTo>
                    <a:pt x="1994" y="5606"/>
                  </a:lnTo>
                  <a:lnTo>
                    <a:pt x="1090" y="5606"/>
                  </a:lnTo>
                  <a:lnTo>
                    <a:pt x="1090" y="5247"/>
                  </a:lnTo>
                  <a:close/>
                  <a:moveTo>
                    <a:pt x="7960" y="5247"/>
                  </a:moveTo>
                  <a:lnTo>
                    <a:pt x="7960" y="5606"/>
                  </a:lnTo>
                  <a:lnTo>
                    <a:pt x="5972" y="5606"/>
                  </a:lnTo>
                  <a:lnTo>
                    <a:pt x="5972" y="5247"/>
                  </a:lnTo>
                  <a:close/>
                  <a:moveTo>
                    <a:pt x="5613" y="4522"/>
                  </a:moveTo>
                  <a:lnTo>
                    <a:pt x="5613" y="7769"/>
                  </a:lnTo>
                  <a:cubicBezTo>
                    <a:pt x="5613" y="7859"/>
                    <a:pt x="5546" y="7944"/>
                    <a:pt x="5461" y="7955"/>
                  </a:cubicBezTo>
                  <a:cubicBezTo>
                    <a:pt x="5452" y="7956"/>
                    <a:pt x="5443" y="7957"/>
                    <a:pt x="5434" y="7957"/>
                  </a:cubicBezTo>
                  <a:cubicBezTo>
                    <a:pt x="5334" y="7957"/>
                    <a:pt x="5253" y="7873"/>
                    <a:pt x="5253" y="7775"/>
                  </a:cubicBezTo>
                  <a:lnTo>
                    <a:pt x="5253" y="6521"/>
                  </a:lnTo>
                  <a:cubicBezTo>
                    <a:pt x="5253" y="6241"/>
                    <a:pt x="5022" y="5989"/>
                    <a:pt x="4747" y="5971"/>
                  </a:cubicBezTo>
                  <a:cubicBezTo>
                    <a:pt x="4731" y="5970"/>
                    <a:pt x="4715" y="5969"/>
                    <a:pt x="4700" y="5969"/>
                  </a:cubicBezTo>
                  <a:cubicBezTo>
                    <a:pt x="4406" y="5969"/>
                    <a:pt x="4164" y="6213"/>
                    <a:pt x="4164" y="6511"/>
                  </a:cubicBezTo>
                  <a:lnTo>
                    <a:pt x="4164" y="6865"/>
                  </a:lnTo>
                  <a:cubicBezTo>
                    <a:pt x="4164" y="6954"/>
                    <a:pt x="4102" y="7039"/>
                    <a:pt x="4011" y="7050"/>
                  </a:cubicBezTo>
                  <a:cubicBezTo>
                    <a:pt x="4001" y="7052"/>
                    <a:pt x="3992" y="7052"/>
                    <a:pt x="3982" y="7052"/>
                  </a:cubicBezTo>
                  <a:cubicBezTo>
                    <a:pt x="3883" y="7052"/>
                    <a:pt x="3804" y="6973"/>
                    <a:pt x="3804" y="6871"/>
                  </a:cubicBezTo>
                  <a:cubicBezTo>
                    <a:pt x="3804" y="6575"/>
                    <a:pt x="3561" y="6330"/>
                    <a:pt x="3260" y="6330"/>
                  </a:cubicBezTo>
                  <a:cubicBezTo>
                    <a:pt x="3247" y="6330"/>
                    <a:pt x="3233" y="6330"/>
                    <a:pt x="3220" y="6331"/>
                  </a:cubicBezTo>
                  <a:cubicBezTo>
                    <a:pt x="2944" y="6348"/>
                    <a:pt x="2720" y="6606"/>
                    <a:pt x="2720" y="6881"/>
                  </a:cubicBezTo>
                  <a:lnTo>
                    <a:pt x="2720" y="7229"/>
                  </a:lnTo>
                  <a:cubicBezTo>
                    <a:pt x="2720" y="7320"/>
                    <a:pt x="2658" y="7398"/>
                    <a:pt x="2567" y="7410"/>
                  </a:cubicBezTo>
                  <a:cubicBezTo>
                    <a:pt x="2558" y="7411"/>
                    <a:pt x="2549" y="7412"/>
                    <a:pt x="2540" y="7412"/>
                  </a:cubicBezTo>
                  <a:cubicBezTo>
                    <a:pt x="2440" y="7412"/>
                    <a:pt x="2360" y="7334"/>
                    <a:pt x="2360" y="7236"/>
                  </a:cubicBezTo>
                  <a:lnTo>
                    <a:pt x="2360" y="4522"/>
                  </a:lnTo>
                  <a:close/>
                  <a:moveTo>
                    <a:pt x="7584" y="5966"/>
                  </a:moveTo>
                  <a:lnTo>
                    <a:pt x="7252" y="10488"/>
                  </a:lnTo>
                  <a:lnTo>
                    <a:pt x="1804" y="10488"/>
                  </a:lnTo>
                  <a:lnTo>
                    <a:pt x="1467" y="5966"/>
                  </a:lnTo>
                  <a:lnTo>
                    <a:pt x="1994" y="5966"/>
                  </a:lnTo>
                  <a:lnTo>
                    <a:pt x="1994" y="7224"/>
                  </a:lnTo>
                  <a:cubicBezTo>
                    <a:pt x="1994" y="7499"/>
                    <a:pt x="2220" y="7752"/>
                    <a:pt x="2500" y="7775"/>
                  </a:cubicBezTo>
                  <a:cubicBezTo>
                    <a:pt x="2513" y="7776"/>
                    <a:pt x="2525" y="7777"/>
                    <a:pt x="2538" y="7777"/>
                  </a:cubicBezTo>
                  <a:cubicBezTo>
                    <a:pt x="2836" y="7777"/>
                    <a:pt x="3078" y="7532"/>
                    <a:pt x="3078" y="7236"/>
                  </a:cubicBezTo>
                  <a:lnTo>
                    <a:pt x="3078" y="6876"/>
                  </a:lnTo>
                  <a:cubicBezTo>
                    <a:pt x="3078" y="6786"/>
                    <a:pt x="3146" y="6708"/>
                    <a:pt x="3236" y="6690"/>
                  </a:cubicBezTo>
                  <a:cubicBezTo>
                    <a:pt x="3245" y="6689"/>
                    <a:pt x="3254" y="6688"/>
                    <a:pt x="3262" y="6688"/>
                  </a:cubicBezTo>
                  <a:cubicBezTo>
                    <a:pt x="3362" y="6688"/>
                    <a:pt x="3444" y="6773"/>
                    <a:pt x="3444" y="6871"/>
                  </a:cubicBezTo>
                  <a:cubicBezTo>
                    <a:pt x="3444" y="7169"/>
                    <a:pt x="3682" y="7412"/>
                    <a:pt x="3974" y="7412"/>
                  </a:cubicBezTo>
                  <a:cubicBezTo>
                    <a:pt x="3990" y="7412"/>
                    <a:pt x="4006" y="7411"/>
                    <a:pt x="4022" y="7410"/>
                  </a:cubicBezTo>
                  <a:cubicBezTo>
                    <a:pt x="4304" y="7392"/>
                    <a:pt x="4528" y="7140"/>
                    <a:pt x="4528" y="6859"/>
                  </a:cubicBezTo>
                  <a:lnTo>
                    <a:pt x="4528" y="6516"/>
                  </a:lnTo>
                  <a:cubicBezTo>
                    <a:pt x="4528" y="6427"/>
                    <a:pt x="4590" y="6342"/>
                    <a:pt x="4680" y="6331"/>
                  </a:cubicBezTo>
                  <a:cubicBezTo>
                    <a:pt x="4690" y="6330"/>
                    <a:pt x="4700" y="6329"/>
                    <a:pt x="4709" y="6329"/>
                  </a:cubicBezTo>
                  <a:cubicBezTo>
                    <a:pt x="4808" y="6329"/>
                    <a:pt x="4888" y="6409"/>
                    <a:pt x="4888" y="6511"/>
                  </a:cubicBezTo>
                  <a:lnTo>
                    <a:pt x="4888" y="7763"/>
                  </a:lnTo>
                  <a:cubicBezTo>
                    <a:pt x="4888" y="8038"/>
                    <a:pt x="5113" y="8297"/>
                    <a:pt x="5393" y="8315"/>
                  </a:cubicBezTo>
                  <a:cubicBezTo>
                    <a:pt x="5406" y="8315"/>
                    <a:pt x="5419" y="8316"/>
                    <a:pt x="5431" y="8316"/>
                  </a:cubicBezTo>
                  <a:cubicBezTo>
                    <a:pt x="5728" y="8316"/>
                    <a:pt x="5972" y="8077"/>
                    <a:pt x="5972" y="7775"/>
                  </a:cubicBezTo>
                  <a:lnTo>
                    <a:pt x="5972" y="5966"/>
                  </a:lnTo>
                  <a:close/>
                  <a:moveTo>
                    <a:pt x="3264" y="0"/>
                  </a:moveTo>
                  <a:cubicBezTo>
                    <a:pt x="3163" y="0"/>
                    <a:pt x="3078" y="84"/>
                    <a:pt x="3078" y="185"/>
                  </a:cubicBezTo>
                  <a:lnTo>
                    <a:pt x="3078" y="421"/>
                  </a:lnTo>
                  <a:cubicBezTo>
                    <a:pt x="1242" y="1034"/>
                    <a:pt x="0" y="2764"/>
                    <a:pt x="6" y="4701"/>
                  </a:cubicBezTo>
                  <a:lnTo>
                    <a:pt x="6" y="5427"/>
                  </a:lnTo>
                  <a:cubicBezTo>
                    <a:pt x="6" y="5528"/>
                    <a:pt x="91" y="5606"/>
                    <a:pt x="192" y="5606"/>
                  </a:cubicBezTo>
                  <a:lnTo>
                    <a:pt x="731" y="5606"/>
                  </a:lnTo>
                  <a:lnTo>
                    <a:pt x="731" y="5787"/>
                  </a:lnTo>
                  <a:cubicBezTo>
                    <a:pt x="731" y="5888"/>
                    <a:pt x="809" y="5966"/>
                    <a:pt x="911" y="5966"/>
                  </a:cubicBezTo>
                  <a:lnTo>
                    <a:pt x="1107" y="5966"/>
                  </a:lnTo>
                  <a:lnTo>
                    <a:pt x="1455" y="10679"/>
                  </a:lnTo>
                  <a:cubicBezTo>
                    <a:pt x="1461" y="10775"/>
                    <a:pt x="1540" y="10848"/>
                    <a:pt x="1636" y="10848"/>
                  </a:cubicBezTo>
                  <a:lnTo>
                    <a:pt x="7421" y="10848"/>
                  </a:lnTo>
                  <a:cubicBezTo>
                    <a:pt x="7517" y="10848"/>
                    <a:pt x="7595" y="10775"/>
                    <a:pt x="7602" y="10679"/>
                  </a:cubicBezTo>
                  <a:lnTo>
                    <a:pt x="7949" y="5966"/>
                  </a:lnTo>
                  <a:lnTo>
                    <a:pt x="8141" y="5966"/>
                  </a:lnTo>
                  <a:cubicBezTo>
                    <a:pt x="8242" y="5966"/>
                    <a:pt x="8326" y="5888"/>
                    <a:pt x="8326" y="5787"/>
                  </a:cubicBezTo>
                  <a:lnTo>
                    <a:pt x="8326" y="5606"/>
                  </a:lnTo>
                  <a:lnTo>
                    <a:pt x="8865" y="5606"/>
                  </a:lnTo>
                  <a:cubicBezTo>
                    <a:pt x="8966" y="5606"/>
                    <a:pt x="9044" y="5528"/>
                    <a:pt x="9044" y="5427"/>
                  </a:cubicBezTo>
                  <a:lnTo>
                    <a:pt x="9044" y="4701"/>
                  </a:lnTo>
                  <a:cubicBezTo>
                    <a:pt x="9056" y="2764"/>
                    <a:pt x="7815" y="1034"/>
                    <a:pt x="5972" y="421"/>
                  </a:cubicBezTo>
                  <a:lnTo>
                    <a:pt x="5972" y="185"/>
                  </a:lnTo>
                  <a:cubicBezTo>
                    <a:pt x="5972" y="84"/>
                    <a:pt x="5893" y="0"/>
                    <a:pt x="57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13"/>
            <p:cNvSpPr/>
            <p:nvPr/>
          </p:nvSpPr>
          <p:spPr>
            <a:xfrm>
              <a:off x="4515908" y="1628233"/>
              <a:ext cx="16565" cy="16799"/>
            </a:xfrm>
            <a:custGeom>
              <a:avLst/>
              <a:gdLst/>
              <a:ahLst/>
              <a:cxnLst/>
              <a:rect l="l" t="t" r="r" b="b"/>
              <a:pathLst>
                <a:path w="360" h="366" extrusionOk="0">
                  <a:moveTo>
                    <a:pt x="1" y="0"/>
                  </a:moveTo>
                  <a:lnTo>
                    <a:pt x="1" y="365"/>
                  </a:lnTo>
                  <a:lnTo>
                    <a:pt x="359" y="365"/>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13"/>
            <p:cNvSpPr/>
            <p:nvPr/>
          </p:nvSpPr>
          <p:spPr>
            <a:xfrm>
              <a:off x="4515908" y="1661465"/>
              <a:ext cx="16565" cy="16570"/>
            </a:xfrm>
            <a:custGeom>
              <a:avLst/>
              <a:gdLst/>
              <a:ahLst/>
              <a:cxnLst/>
              <a:rect l="l" t="t" r="r" b="b"/>
              <a:pathLst>
                <a:path w="360" h="361" extrusionOk="0">
                  <a:moveTo>
                    <a:pt x="1" y="0"/>
                  </a:moveTo>
                  <a:lnTo>
                    <a:pt x="1" y="360"/>
                  </a:lnTo>
                  <a:lnTo>
                    <a:pt x="359" y="360"/>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113"/>
          <p:cNvGrpSpPr/>
          <p:nvPr/>
        </p:nvGrpSpPr>
        <p:grpSpPr>
          <a:xfrm>
            <a:off x="5289282" y="1445643"/>
            <a:ext cx="499171" cy="414936"/>
            <a:chOff x="5289282" y="1445643"/>
            <a:chExt cx="499171" cy="414936"/>
          </a:xfrm>
        </p:grpSpPr>
        <p:sp>
          <p:nvSpPr>
            <p:cNvPr id="4066" name="Google Shape;4066;p113"/>
            <p:cNvSpPr/>
            <p:nvPr/>
          </p:nvSpPr>
          <p:spPr>
            <a:xfrm>
              <a:off x="5289282" y="1445643"/>
              <a:ext cx="499171" cy="414936"/>
            </a:xfrm>
            <a:custGeom>
              <a:avLst/>
              <a:gdLst/>
              <a:ahLst/>
              <a:cxnLst/>
              <a:rect l="l" t="t" r="r" b="b"/>
              <a:pathLst>
                <a:path w="10848" h="9040" extrusionOk="0">
                  <a:moveTo>
                    <a:pt x="1444" y="1085"/>
                  </a:moveTo>
                  <a:lnTo>
                    <a:pt x="1444" y="1450"/>
                  </a:lnTo>
                  <a:lnTo>
                    <a:pt x="360" y="1450"/>
                  </a:lnTo>
                  <a:lnTo>
                    <a:pt x="360" y="1085"/>
                  </a:lnTo>
                  <a:close/>
                  <a:moveTo>
                    <a:pt x="3619" y="1085"/>
                  </a:moveTo>
                  <a:lnTo>
                    <a:pt x="3619" y="1450"/>
                  </a:lnTo>
                  <a:lnTo>
                    <a:pt x="2535" y="1450"/>
                  </a:lnTo>
                  <a:lnTo>
                    <a:pt x="2535" y="1085"/>
                  </a:lnTo>
                  <a:close/>
                  <a:moveTo>
                    <a:pt x="10482" y="1085"/>
                  </a:moveTo>
                  <a:lnTo>
                    <a:pt x="10482" y="1450"/>
                  </a:lnTo>
                  <a:lnTo>
                    <a:pt x="9398" y="1450"/>
                  </a:lnTo>
                  <a:lnTo>
                    <a:pt x="9398" y="1085"/>
                  </a:lnTo>
                  <a:close/>
                  <a:moveTo>
                    <a:pt x="7685" y="366"/>
                  </a:moveTo>
                  <a:lnTo>
                    <a:pt x="8714" y="1736"/>
                  </a:lnTo>
                  <a:cubicBezTo>
                    <a:pt x="8747" y="1782"/>
                    <a:pt x="8804" y="1809"/>
                    <a:pt x="8859" y="1809"/>
                  </a:cubicBezTo>
                  <a:lnTo>
                    <a:pt x="10482" y="1809"/>
                  </a:lnTo>
                  <a:lnTo>
                    <a:pt x="10482" y="2894"/>
                  </a:lnTo>
                  <a:lnTo>
                    <a:pt x="360" y="2894"/>
                  </a:lnTo>
                  <a:lnTo>
                    <a:pt x="360" y="1809"/>
                  </a:lnTo>
                  <a:lnTo>
                    <a:pt x="3798" y="1809"/>
                  </a:lnTo>
                  <a:cubicBezTo>
                    <a:pt x="3821" y="1809"/>
                    <a:pt x="3849" y="1803"/>
                    <a:pt x="3871" y="1793"/>
                  </a:cubicBezTo>
                  <a:cubicBezTo>
                    <a:pt x="3894" y="1775"/>
                    <a:pt x="3917" y="1764"/>
                    <a:pt x="3933" y="1741"/>
                  </a:cubicBezTo>
                  <a:cubicBezTo>
                    <a:pt x="3933" y="1741"/>
                    <a:pt x="3938" y="1741"/>
                    <a:pt x="3944" y="1736"/>
                  </a:cubicBezTo>
                  <a:lnTo>
                    <a:pt x="4972" y="366"/>
                  </a:lnTo>
                  <a:close/>
                  <a:moveTo>
                    <a:pt x="3686" y="6208"/>
                  </a:moveTo>
                  <a:cubicBezTo>
                    <a:pt x="3731" y="6405"/>
                    <a:pt x="3798" y="6602"/>
                    <a:pt x="3888" y="6786"/>
                  </a:cubicBezTo>
                  <a:lnTo>
                    <a:pt x="3640" y="6882"/>
                  </a:lnTo>
                  <a:cubicBezTo>
                    <a:pt x="3602" y="6899"/>
                    <a:pt x="3562" y="6906"/>
                    <a:pt x="3523" y="6906"/>
                  </a:cubicBezTo>
                  <a:cubicBezTo>
                    <a:pt x="3403" y="6906"/>
                    <a:pt x="3288" y="6833"/>
                    <a:pt x="3243" y="6714"/>
                  </a:cubicBezTo>
                  <a:cubicBezTo>
                    <a:pt x="3181" y="6556"/>
                    <a:pt x="3253" y="6377"/>
                    <a:pt x="3411" y="6314"/>
                  </a:cubicBezTo>
                  <a:lnTo>
                    <a:pt x="3686" y="6208"/>
                  </a:lnTo>
                  <a:close/>
                  <a:moveTo>
                    <a:pt x="4983" y="3253"/>
                  </a:moveTo>
                  <a:cubicBezTo>
                    <a:pt x="4135" y="3737"/>
                    <a:pt x="3619" y="4635"/>
                    <a:pt x="3619" y="5607"/>
                  </a:cubicBezTo>
                  <a:cubicBezTo>
                    <a:pt x="3619" y="5685"/>
                    <a:pt x="3624" y="5764"/>
                    <a:pt x="3630" y="5843"/>
                  </a:cubicBezTo>
                  <a:lnTo>
                    <a:pt x="3276" y="5983"/>
                  </a:lnTo>
                  <a:cubicBezTo>
                    <a:pt x="2933" y="6118"/>
                    <a:pt x="2771" y="6506"/>
                    <a:pt x="2906" y="6848"/>
                  </a:cubicBezTo>
                  <a:cubicBezTo>
                    <a:pt x="3012" y="7109"/>
                    <a:pt x="3261" y="7269"/>
                    <a:pt x="3525" y="7269"/>
                  </a:cubicBezTo>
                  <a:cubicBezTo>
                    <a:pt x="3608" y="7269"/>
                    <a:pt x="3693" y="7253"/>
                    <a:pt x="3775" y="7219"/>
                  </a:cubicBezTo>
                  <a:lnTo>
                    <a:pt x="4068" y="7100"/>
                  </a:lnTo>
                  <a:cubicBezTo>
                    <a:pt x="4304" y="7455"/>
                    <a:pt x="4612" y="7748"/>
                    <a:pt x="4983" y="7955"/>
                  </a:cubicBezTo>
                  <a:lnTo>
                    <a:pt x="360" y="7955"/>
                  </a:lnTo>
                  <a:lnTo>
                    <a:pt x="360" y="3253"/>
                  </a:lnTo>
                  <a:close/>
                  <a:moveTo>
                    <a:pt x="6326" y="3253"/>
                  </a:moveTo>
                  <a:cubicBezTo>
                    <a:pt x="7624" y="3253"/>
                    <a:pt x="8680" y="4310"/>
                    <a:pt x="8680" y="5607"/>
                  </a:cubicBezTo>
                  <a:cubicBezTo>
                    <a:pt x="8674" y="6905"/>
                    <a:pt x="7624" y="7955"/>
                    <a:pt x="6326" y="7955"/>
                  </a:cubicBezTo>
                  <a:cubicBezTo>
                    <a:pt x="5029" y="7955"/>
                    <a:pt x="3977" y="6905"/>
                    <a:pt x="3977" y="5607"/>
                  </a:cubicBezTo>
                  <a:cubicBezTo>
                    <a:pt x="3977" y="4310"/>
                    <a:pt x="5029" y="3253"/>
                    <a:pt x="6326" y="3253"/>
                  </a:cubicBezTo>
                  <a:close/>
                  <a:moveTo>
                    <a:pt x="10482" y="3253"/>
                  </a:moveTo>
                  <a:lnTo>
                    <a:pt x="10482" y="7955"/>
                  </a:lnTo>
                  <a:lnTo>
                    <a:pt x="7674" y="7955"/>
                  </a:lnTo>
                  <a:cubicBezTo>
                    <a:pt x="8517" y="7471"/>
                    <a:pt x="9040" y="6579"/>
                    <a:pt x="9040" y="5607"/>
                  </a:cubicBezTo>
                  <a:cubicBezTo>
                    <a:pt x="9040" y="4635"/>
                    <a:pt x="8517" y="3737"/>
                    <a:pt x="7674" y="3253"/>
                  </a:cubicBezTo>
                  <a:close/>
                  <a:moveTo>
                    <a:pt x="10482" y="8314"/>
                  </a:moveTo>
                  <a:lnTo>
                    <a:pt x="10482" y="8679"/>
                  </a:lnTo>
                  <a:lnTo>
                    <a:pt x="360" y="8679"/>
                  </a:lnTo>
                  <a:lnTo>
                    <a:pt x="360" y="8314"/>
                  </a:lnTo>
                  <a:close/>
                  <a:moveTo>
                    <a:pt x="4882" y="1"/>
                  </a:moveTo>
                  <a:cubicBezTo>
                    <a:pt x="4827" y="1"/>
                    <a:pt x="4770" y="29"/>
                    <a:pt x="4736" y="74"/>
                  </a:cubicBezTo>
                  <a:lnTo>
                    <a:pt x="3977" y="1085"/>
                  </a:lnTo>
                  <a:lnTo>
                    <a:pt x="3977" y="906"/>
                  </a:lnTo>
                  <a:cubicBezTo>
                    <a:pt x="3977" y="804"/>
                    <a:pt x="3899" y="725"/>
                    <a:pt x="3798" y="725"/>
                  </a:cubicBezTo>
                  <a:lnTo>
                    <a:pt x="2349" y="725"/>
                  </a:lnTo>
                  <a:cubicBezTo>
                    <a:pt x="2253" y="725"/>
                    <a:pt x="2169" y="804"/>
                    <a:pt x="2169" y="906"/>
                  </a:cubicBezTo>
                  <a:lnTo>
                    <a:pt x="2169" y="1450"/>
                  </a:lnTo>
                  <a:lnTo>
                    <a:pt x="1809" y="1450"/>
                  </a:lnTo>
                  <a:lnTo>
                    <a:pt x="1809" y="906"/>
                  </a:lnTo>
                  <a:cubicBezTo>
                    <a:pt x="1809" y="804"/>
                    <a:pt x="1726" y="725"/>
                    <a:pt x="1630" y="725"/>
                  </a:cubicBezTo>
                  <a:lnTo>
                    <a:pt x="181" y="725"/>
                  </a:lnTo>
                  <a:cubicBezTo>
                    <a:pt x="80" y="725"/>
                    <a:pt x="0" y="804"/>
                    <a:pt x="0" y="906"/>
                  </a:cubicBezTo>
                  <a:lnTo>
                    <a:pt x="0" y="8860"/>
                  </a:lnTo>
                  <a:cubicBezTo>
                    <a:pt x="0" y="8961"/>
                    <a:pt x="80" y="9039"/>
                    <a:pt x="181" y="9039"/>
                  </a:cubicBezTo>
                  <a:lnTo>
                    <a:pt x="10668" y="9039"/>
                  </a:lnTo>
                  <a:cubicBezTo>
                    <a:pt x="10764" y="9039"/>
                    <a:pt x="10848" y="8961"/>
                    <a:pt x="10848" y="8860"/>
                  </a:cubicBezTo>
                  <a:lnTo>
                    <a:pt x="10848" y="906"/>
                  </a:lnTo>
                  <a:cubicBezTo>
                    <a:pt x="10848" y="804"/>
                    <a:pt x="10764" y="725"/>
                    <a:pt x="10668" y="725"/>
                  </a:cubicBezTo>
                  <a:lnTo>
                    <a:pt x="9219" y="725"/>
                  </a:lnTo>
                  <a:cubicBezTo>
                    <a:pt x="9118" y="725"/>
                    <a:pt x="9040" y="804"/>
                    <a:pt x="9040" y="906"/>
                  </a:cubicBezTo>
                  <a:lnTo>
                    <a:pt x="9040" y="1450"/>
                  </a:lnTo>
                  <a:lnTo>
                    <a:pt x="8949" y="1450"/>
                  </a:lnTo>
                  <a:lnTo>
                    <a:pt x="7915" y="74"/>
                  </a:lnTo>
                  <a:cubicBezTo>
                    <a:pt x="7882" y="29"/>
                    <a:pt x="7832" y="1"/>
                    <a:pt x="77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13"/>
            <p:cNvSpPr/>
            <p:nvPr/>
          </p:nvSpPr>
          <p:spPr>
            <a:xfrm>
              <a:off x="5355727" y="1545154"/>
              <a:ext cx="66722" cy="16845"/>
            </a:xfrm>
            <a:custGeom>
              <a:avLst/>
              <a:gdLst/>
              <a:ahLst/>
              <a:cxnLst/>
              <a:rect l="l" t="t" r="r" b="b"/>
              <a:pathLst>
                <a:path w="1450" h="367" extrusionOk="0">
                  <a:moveTo>
                    <a:pt x="0" y="1"/>
                  </a:moveTo>
                  <a:lnTo>
                    <a:pt x="0" y="366"/>
                  </a:lnTo>
                  <a:lnTo>
                    <a:pt x="1449" y="366"/>
                  </a:lnTo>
                  <a:lnTo>
                    <a:pt x="144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13"/>
            <p:cNvSpPr/>
            <p:nvPr/>
          </p:nvSpPr>
          <p:spPr>
            <a:xfrm>
              <a:off x="5397325" y="1611709"/>
              <a:ext cx="49926" cy="49802"/>
            </a:xfrm>
            <a:custGeom>
              <a:avLst/>
              <a:gdLst/>
              <a:ahLst/>
              <a:cxnLst/>
              <a:rect l="l" t="t" r="r" b="b"/>
              <a:pathLst>
                <a:path w="1085" h="1085" extrusionOk="0">
                  <a:moveTo>
                    <a:pt x="545" y="360"/>
                  </a:moveTo>
                  <a:cubicBezTo>
                    <a:pt x="647" y="360"/>
                    <a:pt x="726" y="444"/>
                    <a:pt x="726" y="539"/>
                  </a:cubicBezTo>
                  <a:cubicBezTo>
                    <a:pt x="726" y="640"/>
                    <a:pt x="647" y="725"/>
                    <a:pt x="545" y="725"/>
                  </a:cubicBezTo>
                  <a:cubicBezTo>
                    <a:pt x="444" y="725"/>
                    <a:pt x="366" y="640"/>
                    <a:pt x="366" y="539"/>
                  </a:cubicBezTo>
                  <a:cubicBezTo>
                    <a:pt x="366" y="444"/>
                    <a:pt x="444" y="360"/>
                    <a:pt x="545" y="360"/>
                  </a:cubicBezTo>
                  <a:close/>
                  <a:moveTo>
                    <a:pt x="545" y="0"/>
                  </a:moveTo>
                  <a:cubicBezTo>
                    <a:pt x="247" y="0"/>
                    <a:pt x="1" y="241"/>
                    <a:pt x="1" y="539"/>
                  </a:cubicBezTo>
                  <a:cubicBezTo>
                    <a:pt x="1" y="843"/>
                    <a:pt x="247" y="1084"/>
                    <a:pt x="545" y="1084"/>
                  </a:cubicBezTo>
                  <a:cubicBezTo>
                    <a:pt x="843" y="1084"/>
                    <a:pt x="1085" y="843"/>
                    <a:pt x="1085" y="539"/>
                  </a:cubicBezTo>
                  <a:cubicBezTo>
                    <a:pt x="1085" y="241"/>
                    <a:pt x="843"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13"/>
            <p:cNvSpPr/>
            <p:nvPr/>
          </p:nvSpPr>
          <p:spPr>
            <a:xfrm>
              <a:off x="5522210" y="1495399"/>
              <a:ext cx="116602" cy="49801"/>
            </a:xfrm>
            <a:custGeom>
              <a:avLst/>
              <a:gdLst/>
              <a:ahLst/>
              <a:cxnLst/>
              <a:rect l="l" t="t" r="r" b="b"/>
              <a:pathLst>
                <a:path w="2534" h="1085" extrusionOk="0">
                  <a:moveTo>
                    <a:pt x="2169" y="366"/>
                  </a:moveTo>
                  <a:lnTo>
                    <a:pt x="2169" y="725"/>
                  </a:lnTo>
                  <a:lnTo>
                    <a:pt x="359" y="725"/>
                  </a:lnTo>
                  <a:lnTo>
                    <a:pt x="359" y="366"/>
                  </a:lnTo>
                  <a:close/>
                  <a:moveTo>
                    <a:pt x="180" y="1"/>
                  </a:moveTo>
                  <a:cubicBezTo>
                    <a:pt x="79" y="1"/>
                    <a:pt x="1" y="84"/>
                    <a:pt x="1" y="186"/>
                  </a:cubicBezTo>
                  <a:lnTo>
                    <a:pt x="1" y="906"/>
                  </a:lnTo>
                  <a:cubicBezTo>
                    <a:pt x="1" y="1007"/>
                    <a:pt x="79" y="1085"/>
                    <a:pt x="180" y="1085"/>
                  </a:cubicBezTo>
                  <a:lnTo>
                    <a:pt x="2348" y="1085"/>
                  </a:lnTo>
                  <a:cubicBezTo>
                    <a:pt x="2449" y="1085"/>
                    <a:pt x="2534" y="1007"/>
                    <a:pt x="2534" y="906"/>
                  </a:cubicBezTo>
                  <a:lnTo>
                    <a:pt x="2534" y="186"/>
                  </a:lnTo>
                  <a:cubicBezTo>
                    <a:pt x="2534" y="84"/>
                    <a:pt x="2449" y="1"/>
                    <a:pt x="23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13"/>
            <p:cNvSpPr/>
            <p:nvPr/>
          </p:nvSpPr>
          <p:spPr>
            <a:xfrm>
              <a:off x="5738526" y="1545154"/>
              <a:ext cx="16611" cy="16845"/>
            </a:xfrm>
            <a:custGeom>
              <a:avLst/>
              <a:gdLst/>
              <a:ahLst/>
              <a:cxnLst/>
              <a:rect l="l" t="t" r="r" b="b"/>
              <a:pathLst>
                <a:path w="361" h="367" extrusionOk="0">
                  <a:moveTo>
                    <a:pt x="1" y="1"/>
                  </a:moveTo>
                  <a:lnTo>
                    <a:pt x="1" y="366"/>
                  </a:lnTo>
                  <a:lnTo>
                    <a:pt x="361" y="366"/>
                  </a:lnTo>
                  <a:lnTo>
                    <a:pt x="36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13"/>
            <p:cNvSpPr/>
            <p:nvPr/>
          </p:nvSpPr>
          <p:spPr>
            <a:xfrm>
              <a:off x="5688646" y="1545154"/>
              <a:ext cx="33131" cy="16845"/>
            </a:xfrm>
            <a:custGeom>
              <a:avLst/>
              <a:gdLst/>
              <a:ahLst/>
              <a:cxnLst/>
              <a:rect l="l" t="t" r="r" b="b"/>
              <a:pathLst>
                <a:path w="720" h="367" extrusionOk="0">
                  <a:moveTo>
                    <a:pt x="1" y="1"/>
                  </a:moveTo>
                  <a:lnTo>
                    <a:pt x="1" y="366"/>
                  </a:lnTo>
                  <a:lnTo>
                    <a:pt x="719" y="366"/>
                  </a:lnTo>
                  <a:lnTo>
                    <a:pt x="71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13"/>
            <p:cNvSpPr/>
            <p:nvPr/>
          </p:nvSpPr>
          <p:spPr>
            <a:xfrm>
              <a:off x="5488849" y="1611709"/>
              <a:ext cx="183048" cy="182590"/>
            </a:xfrm>
            <a:custGeom>
              <a:avLst/>
              <a:gdLst/>
              <a:ahLst/>
              <a:cxnLst/>
              <a:rect l="l" t="t" r="r" b="b"/>
              <a:pathLst>
                <a:path w="3978" h="3978" extrusionOk="0">
                  <a:moveTo>
                    <a:pt x="1989" y="360"/>
                  </a:moveTo>
                  <a:cubicBezTo>
                    <a:pt x="2888" y="360"/>
                    <a:pt x="3618" y="1089"/>
                    <a:pt x="3618" y="1989"/>
                  </a:cubicBezTo>
                  <a:cubicBezTo>
                    <a:pt x="3618" y="2888"/>
                    <a:pt x="2888" y="3612"/>
                    <a:pt x="1989" y="3612"/>
                  </a:cubicBezTo>
                  <a:cubicBezTo>
                    <a:pt x="1090" y="3612"/>
                    <a:pt x="366" y="2888"/>
                    <a:pt x="366" y="1989"/>
                  </a:cubicBezTo>
                  <a:cubicBezTo>
                    <a:pt x="366" y="1089"/>
                    <a:pt x="1090" y="360"/>
                    <a:pt x="1989" y="360"/>
                  </a:cubicBezTo>
                  <a:close/>
                  <a:moveTo>
                    <a:pt x="1989" y="0"/>
                  </a:moveTo>
                  <a:cubicBezTo>
                    <a:pt x="894" y="0"/>
                    <a:pt x="0" y="887"/>
                    <a:pt x="0" y="1989"/>
                  </a:cubicBezTo>
                  <a:cubicBezTo>
                    <a:pt x="0" y="3085"/>
                    <a:pt x="894" y="3977"/>
                    <a:pt x="1989" y="3977"/>
                  </a:cubicBezTo>
                  <a:cubicBezTo>
                    <a:pt x="3090" y="3977"/>
                    <a:pt x="3977" y="3085"/>
                    <a:pt x="3977" y="1989"/>
                  </a:cubicBezTo>
                  <a:cubicBezTo>
                    <a:pt x="3977" y="887"/>
                    <a:pt x="3090" y="0"/>
                    <a:pt x="19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13"/>
            <p:cNvSpPr/>
            <p:nvPr/>
          </p:nvSpPr>
          <p:spPr>
            <a:xfrm>
              <a:off x="5530446" y="1653203"/>
              <a:ext cx="99807" cy="99557"/>
            </a:xfrm>
            <a:custGeom>
              <a:avLst/>
              <a:gdLst/>
              <a:ahLst/>
              <a:cxnLst/>
              <a:rect l="l" t="t" r="r" b="b"/>
              <a:pathLst>
                <a:path w="2169" h="2169" extrusionOk="0">
                  <a:moveTo>
                    <a:pt x="1085" y="361"/>
                  </a:moveTo>
                  <a:cubicBezTo>
                    <a:pt x="1484" y="361"/>
                    <a:pt x="1810" y="686"/>
                    <a:pt x="1810" y="1085"/>
                  </a:cubicBezTo>
                  <a:cubicBezTo>
                    <a:pt x="1810" y="1484"/>
                    <a:pt x="1484" y="1810"/>
                    <a:pt x="1085" y="1810"/>
                  </a:cubicBezTo>
                  <a:cubicBezTo>
                    <a:pt x="686" y="1810"/>
                    <a:pt x="366" y="1484"/>
                    <a:pt x="366" y="1085"/>
                  </a:cubicBezTo>
                  <a:cubicBezTo>
                    <a:pt x="366" y="686"/>
                    <a:pt x="686" y="361"/>
                    <a:pt x="1085" y="361"/>
                  </a:cubicBezTo>
                  <a:close/>
                  <a:moveTo>
                    <a:pt x="1085" y="1"/>
                  </a:moveTo>
                  <a:cubicBezTo>
                    <a:pt x="489" y="1"/>
                    <a:pt x="1" y="483"/>
                    <a:pt x="1" y="1085"/>
                  </a:cubicBezTo>
                  <a:cubicBezTo>
                    <a:pt x="1" y="1681"/>
                    <a:pt x="489" y="2169"/>
                    <a:pt x="1085" y="2169"/>
                  </a:cubicBezTo>
                  <a:cubicBezTo>
                    <a:pt x="1686" y="2169"/>
                    <a:pt x="2169" y="1681"/>
                    <a:pt x="2169" y="1085"/>
                  </a:cubicBezTo>
                  <a:cubicBezTo>
                    <a:pt x="2169" y="483"/>
                    <a:pt x="1686" y="1"/>
                    <a:pt x="10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13"/>
            <p:cNvSpPr/>
            <p:nvPr/>
          </p:nvSpPr>
          <p:spPr>
            <a:xfrm>
              <a:off x="5705211" y="1611709"/>
              <a:ext cx="49926" cy="49802"/>
            </a:xfrm>
            <a:custGeom>
              <a:avLst/>
              <a:gdLst/>
              <a:ahLst/>
              <a:cxnLst/>
              <a:rect l="l" t="t" r="r" b="b"/>
              <a:pathLst>
                <a:path w="1085" h="1085" extrusionOk="0">
                  <a:moveTo>
                    <a:pt x="540" y="360"/>
                  </a:moveTo>
                  <a:cubicBezTo>
                    <a:pt x="641" y="360"/>
                    <a:pt x="725" y="444"/>
                    <a:pt x="725" y="539"/>
                  </a:cubicBezTo>
                  <a:cubicBezTo>
                    <a:pt x="725" y="640"/>
                    <a:pt x="641" y="725"/>
                    <a:pt x="540" y="725"/>
                  </a:cubicBezTo>
                  <a:cubicBezTo>
                    <a:pt x="444" y="725"/>
                    <a:pt x="359" y="640"/>
                    <a:pt x="359" y="539"/>
                  </a:cubicBezTo>
                  <a:cubicBezTo>
                    <a:pt x="359" y="444"/>
                    <a:pt x="444" y="360"/>
                    <a:pt x="540" y="360"/>
                  </a:cubicBezTo>
                  <a:close/>
                  <a:moveTo>
                    <a:pt x="540" y="0"/>
                  </a:moveTo>
                  <a:cubicBezTo>
                    <a:pt x="242" y="0"/>
                    <a:pt x="1" y="241"/>
                    <a:pt x="1" y="539"/>
                  </a:cubicBezTo>
                  <a:cubicBezTo>
                    <a:pt x="1" y="843"/>
                    <a:pt x="242" y="1084"/>
                    <a:pt x="540" y="1084"/>
                  </a:cubicBezTo>
                  <a:cubicBezTo>
                    <a:pt x="843" y="1084"/>
                    <a:pt x="1085" y="843"/>
                    <a:pt x="1085" y="539"/>
                  </a:cubicBezTo>
                  <a:cubicBezTo>
                    <a:pt x="1085" y="241"/>
                    <a:pt x="843"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13"/>
            <p:cNvSpPr/>
            <p:nvPr/>
          </p:nvSpPr>
          <p:spPr>
            <a:xfrm>
              <a:off x="5730060" y="1769238"/>
              <a:ext cx="16795" cy="16799"/>
            </a:xfrm>
            <a:custGeom>
              <a:avLst/>
              <a:gdLst/>
              <a:ahLst/>
              <a:cxnLst/>
              <a:rect l="l" t="t" r="r" b="b"/>
              <a:pathLst>
                <a:path w="365" h="366" extrusionOk="0">
                  <a:moveTo>
                    <a:pt x="0" y="1"/>
                  </a:moveTo>
                  <a:lnTo>
                    <a:pt x="0" y="366"/>
                  </a:lnTo>
                  <a:lnTo>
                    <a:pt x="364" y="366"/>
                  </a:lnTo>
                  <a:lnTo>
                    <a:pt x="36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13"/>
            <p:cNvSpPr/>
            <p:nvPr/>
          </p:nvSpPr>
          <p:spPr>
            <a:xfrm>
              <a:off x="5355727" y="1619925"/>
              <a:ext cx="16841" cy="166112"/>
            </a:xfrm>
            <a:custGeom>
              <a:avLst/>
              <a:gdLst/>
              <a:ahLst/>
              <a:cxnLst/>
              <a:rect l="l" t="t" r="r" b="b"/>
              <a:pathLst>
                <a:path w="366" h="3619" extrusionOk="0">
                  <a:moveTo>
                    <a:pt x="0" y="0"/>
                  </a:moveTo>
                  <a:lnTo>
                    <a:pt x="0" y="3619"/>
                  </a:lnTo>
                  <a:lnTo>
                    <a:pt x="365" y="3619"/>
                  </a:lnTo>
                  <a:lnTo>
                    <a:pt x="36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113"/>
          <p:cNvGrpSpPr/>
          <p:nvPr/>
        </p:nvGrpSpPr>
        <p:grpSpPr>
          <a:xfrm>
            <a:off x="1529856" y="2168889"/>
            <a:ext cx="499723" cy="497923"/>
            <a:chOff x="1529856" y="2168889"/>
            <a:chExt cx="499723" cy="497923"/>
          </a:xfrm>
        </p:grpSpPr>
        <p:sp>
          <p:nvSpPr>
            <p:cNvPr id="4078" name="Google Shape;4078;p113"/>
            <p:cNvSpPr/>
            <p:nvPr/>
          </p:nvSpPr>
          <p:spPr>
            <a:xfrm>
              <a:off x="1621886" y="2417438"/>
              <a:ext cx="66492" cy="66326"/>
            </a:xfrm>
            <a:custGeom>
              <a:avLst/>
              <a:gdLst/>
              <a:ahLst/>
              <a:cxnLst/>
              <a:rect l="l" t="t" r="r" b="b"/>
              <a:pathLst>
                <a:path w="1445" h="1445" extrusionOk="0">
                  <a:moveTo>
                    <a:pt x="725" y="361"/>
                  </a:moveTo>
                  <a:cubicBezTo>
                    <a:pt x="922" y="361"/>
                    <a:pt x="1085" y="523"/>
                    <a:pt x="1085" y="725"/>
                  </a:cubicBezTo>
                  <a:cubicBezTo>
                    <a:pt x="1085" y="922"/>
                    <a:pt x="922" y="1085"/>
                    <a:pt x="725" y="1085"/>
                  </a:cubicBezTo>
                  <a:cubicBezTo>
                    <a:pt x="523" y="1085"/>
                    <a:pt x="360" y="922"/>
                    <a:pt x="360" y="725"/>
                  </a:cubicBezTo>
                  <a:cubicBezTo>
                    <a:pt x="360" y="523"/>
                    <a:pt x="523" y="361"/>
                    <a:pt x="725" y="361"/>
                  </a:cubicBezTo>
                  <a:close/>
                  <a:moveTo>
                    <a:pt x="725" y="1"/>
                  </a:moveTo>
                  <a:cubicBezTo>
                    <a:pt x="320" y="1"/>
                    <a:pt x="1" y="320"/>
                    <a:pt x="1" y="725"/>
                  </a:cubicBezTo>
                  <a:cubicBezTo>
                    <a:pt x="1" y="1124"/>
                    <a:pt x="320" y="1445"/>
                    <a:pt x="725" y="1445"/>
                  </a:cubicBezTo>
                  <a:cubicBezTo>
                    <a:pt x="1124" y="1445"/>
                    <a:pt x="1445" y="1124"/>
                    <a:pt x="1445" y="725"/>
                  </a:cubicBezTo>
                  <a:cubicBezTo>
                    <a:pt x="1445" y="320"/>
                    <a:pt x="1124" y="1"/>
                    <a:pt x="7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13"/>
            <p:cNvSpPr/>
            <p:nvPr/>
          </p:nvSpPr>
          <p:spPr>
            <a:xfrm>
              <a:off x="1529856" y="2277168"/>
              <a:ext cx="366602" cy="389645"/>
            </a:xfrm>
            <a:custGeom>
              <a:avLst/>
              <a:gdLst/>
              <a:ahLst/>
              <a:cxnLst/>
              <a:rect l="l" t="t" r="r" b="b"/>
              <a:pathLst>
                <a:path w="7967" h="8489" extrusionOk="0">
                  <a:moveTo>
                    <a:pt x="3518" y="1"/>
                  </a:moveTo>
                  <a:cubicBezTo>
                    <a:pt x="2141" y="462"/>
                    <a:pt x="1146" y="1664"/>
                    <a:pt x="951" y="3101"/>
                  </a:cubicBezTo>
                  <a:cubicBezTo>
                    <a:pt x="591" y="4125"/>
                    <a:pt x="23" y="5714"/>
                    <a:pt x="23" y="5714"/>
                  </a:cubicBezTo>
                  <a:cubicBezTo>
                    <a:pt x="0" y="5769"/>
                    <a:pt x="12" y="5831"/>
                    <a:pt x="46" y="5883"/>
                  </a:cubicBezTo>
                  <a:cubicBezTo>
                    <a:pt x="80" y="5927"/>
                    <a:pt x="135" y="5955"/>
                    <a:pt x="192" y="5955"/>
                  </a:cubicBezTo>
                  <a:lnTo>
                    <a:pt x="1096" y="5955"/>
                  </a:lnTo>
                  <a:lnTo>
                    <a:pt x="1096" y="7225"/>
                  </a:lnTo>
                  <a:cubicBezTo>
                    <a:pt x="1096" y="7921"/>
                    <a:pt x="1664" y="8489"/>
                    <a:pt x="2360" y="8489"/>
                  </a:cubicBezTo>
                  <a:lnTo>
                    <a:pt x="7786" y="8489"/>
                  </a:lnTo>
                  <a:cubicBezTo>
                    <a:pt x="7882" y="8489"/>
                    <a:pt x="7967" y="8405"/>
                    <a:pt x="7967" y="8309"/>
                  </a:cubicBezTo>
                  <a:lnTo>
                    <a:pt x="7967" y="7664"/>
                  </a:lnTo>
                  <a:lnTo>
                    <a:pt x="7967" y="7433"/>
                  </a:lnTo>
                  <a:lnTo>
                    <a:pt x="7607" y="7421"/>
                  </a:lnTo>
                  <a:cubicBezTo>
                    <a:pt x="7607" y="7506"/>
                    <a:pt x="7601" y="7584"/>
                    <a:pt x="7601" y="7664"/>
                  </a:cubicBezTo>
                  <a:lnTo>
                    <a:pt x="7601" y="8123"/>
                  </a:lnTo>
                  <a:lnTo>
                    <a:pt x="2360" y="8123"/>
                  </a:lnTo>
                  <a:cubicBezTo>
                    <a:pt x="1861" y="8123"/>
                    <a:pt x="1456" y="7719"/>
                    <a:pt x="1456" y="7225"/>
                  </a:cubicBezTo>
                  <a:lnTo>
                    <a:pt x="1456" y="6679"/>
                  </a:lnTo>
                  <a:lnTo>
                    <a:pt x="1524" y="6679"/>
                  </a:lnTo>
                  <a:cubicBezTo>
                    <a:pt x="1983" y="6669"/>
                    <a:pt x="2411" y="6438"/>
                    <a:pt x="2686" y="6067"/>
                  </a:cubicBezTo>
                  <a:lnTo>
                    <a:pt x="2400" y="5849"/>
                  </a:lnTo>
                  <a:cubicBezTo>
                    <a:pt x="2198" y="6129"/>
                    <a:pt x="1872" y="6309"/>
                    <a:pt x="1524" y="6321"/>
                  </a:cubicBezTo>
                  <a:lnTo>
                    <a:pt x="1456" y="6321"/>
                  </a:lnTo>
                  <a:lnTo>
                    <a:pt x="1456" y="5776"/>
                  </a:lnTo>
                  <a:cubicBezTo>
                    <a:pt x="1456" y="5675"/>
                    <a:pt x="1377" y="5595"/>
                    <a:pt x="1276" y="5595"/>
                  </a:cubicBezTo>
                  <a:lnTo>
                    <a:pt x="451" y="5595"/>
                  </a:lnTo>
                  <a:cubicBezTo>
                    <a:pt x="624" y="5107"/>
                    <a:pt x="1024" y="3983"/>
                    <a:pt x="1299" y="3202"/>
                  </a:cubicBezTo>
                  <a:cubicBezTo>
                    <a:pt x="1304" y="3192"/>
                    <a:pt x="1304" y="3181"/>
                    <a:pt x="1309" y="3169"/>
                  </a:cubicBezTo>
                  <a:cubicBezTo>
                    <a:pt x="1478" y="1860"/>
                    <a:pt x="2383" y="765"/>
                    <a:pt x="3630" y="343"/>
                  </a:cubicBezTo>
                  <a:lnTo>
                    <a:pt x="351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13"/>
            <p:cNvSpPr/>
            <p:nvPr/>
          </p:nvSpPr>
          <p:spPr>
            <a:xfrm>
              <a:off x="1675954" y="2311455"/>
              <a:ext cx="23790" cy="23225"/>
            </a:xfrm>
            <a:custGeom>
              <a:avLst/>
              <a:gdLst/>
              <a:ahLst/>
              <a:cxnLst/>
              <a:rect l="l" t="t" r="r" b="b"/>
              <a:pathLst>
                <a:path w="517" h="506" extrusionOk="0">
                  <a:moveTo>
                    <a:pt x="382" y="0"/>
                  </a:moveTo>
                  <a:cubicBezTo>
                    <a:pt x="252" y="57"/>
                    <a:pt x="123" y="119"/>
                    <a:pt x="0" y="192"/>
                  </a:cubicBezTo>
                  <a:lnTo>
                    <a:pt x="180" y="506"/>
                  </a:lnTo>
                  <a:cubicBezTo>
                    <a:pt x="291" y="439"/>
                    <a:pt x="405" y="389"/>
                    <a:pt x="517" y="337"/>
                  </a:cubicBezTo>
                  <a:lnTo>
                    <a:pt x="3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13"/>
            <p:cNvSpPr/>
            <p:nvPr/>
          </p:nvSpPr>
          <p:spPr>
            <a:xfrm>
              <a:off x="1619540" y="2332385"/>
              <a:ext cx="49190" cy="55493"/>
            </a:xfrm>
            <a:custGeom>
              <a:avLst/>
              <a:gdLst/>
              <a:ahLst/>
              <a:cxnLst/>
              <a:rect l="l" t="t" r="r" b="b"/>
              <a:pathLst>
                <a:path w="1069" h="1209" extrusionOk="0">
                  <a:moveTo>
                    <a:pt x="843" y="0"/>
                  </a:moveTo>
                  <a:cubicBezTo>
                    <a:pt x="490" y="286"/>
                    <a:pt x="203" y="640"/>
                    <a:pt x="1" y="1050"/>
                  </a:cubicBezTo>
                  <a:lnTo>
                    <a:pt x="327" y="1208"/>
                  </a:lnTo>
                  <a:cubicBezTo>
                    <a:pt x="501" y="848"/>
                    <a:pt x="754" y="534"/>
                    <a:pt x="1069" y="281"/>
                  </a:cubicBezTo>
                  <a:lnTo>
                    <a:pt x="84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13"/>
            <p:cNvSpPr/>
            <p:nvPr/>
          </p:nvSpPr>
          <p:spPr>
            <a:xfrm>
              <a:off x="1713410" y="2168889"/>
              <a:ext cx="316169" cy="431414"/>
            </a:xfrm>
            <a:custGeom>
              <a:avLst/>
              <a:gdLst/>
              <a:ahLst/>
              <a:cxnLst/>
              <a:rect l="l" t="t" r="r" b="b"/>
              <a:pathLst>
                <a:path w="6871" h="9399" extrusionOk="0">
                  <a:moveTo>
                    <a:pt x="5062" y="619"/>
                  </a:moveTo>
                  <a:lnTo>
                    <a:pt x="6252" y="1809"/>
                  </a:lnTo>
                  <a:lnTo>
                    <a:pt x="5422" y="1809"/>
                  </a:lnTo>
                  <a:cubicBezTo>
                    <a:pt x="5225" y="1809"/>
                    <a:pt x="5062" y="1646"/>
                    <a:pt x="5062" y="1444"/>
                  </a:cubicBezTo>
                  <a:lnTo>
                    <a:pt x="5062" y="619"/>
                  </a:lnTo>
                  <a:close/>
                  <a:moveTo>
                    <a:pt x="4696" y="360"/>
                  </a:moveTo>
                  <a:lnTo>
                    <a:pt x="4696" y="1444"/>
                  </a:lnTo>
                  <a:cubicBezTo>
                    <a:pt x="4696" y="1849"/>
                    <a:pt x="5023" y="2169"/>
                    <a:pt x="5422" y="2169"/>
                  </a:cubicBezTo>
                  <a:lnTo>
                    <a:pt x="6506" y="2169"/>
                  </a:lnTo>
                  <a:lnTo>
                    <a:pt x="6506" y="8680"/>
                  </a:lnTo>
                  <a:cubicBezTo>
                    <a:pt x="6506" y="8877"/>
                    <a:pt x="6342" y="9038"/>
                    <a:pt x="6146" y="9038"/>
                  </a:cubicBezTo>
                  <a:lnTo>
                    <a:pt x="725" y="9038"/>
                  </a:lnTo>
                  <a:cubicBezTo>
                    <a:pt x="522" y="9038"/>
                    <a:pt x="359" y="8877"/>
                    <a:pt x="359" y="8680"/>
                  </a:cubicBezTo>
                  <a:lnTo>
                    <a:pt x="359" y="726"/>
                  </a:lnTo>
                  <a:cubicBezTo>
                    <a:pt x="359" y="523"/>
                    <a:pt x="522" y="360"/>
                    <a:pt x="725" y="360"/>
                  </a:cubicBezTo>
                  <a:close/>
                  <a:moveTo>
                    <a:pt x="725" y="0"/>
                  </a:moveTo>
                  <a:cubicBezTo>
                    <a:pt x="320" y="0"/>
                    <a:pt x="1" y="326"/>
                    <a:pt x="1" y="726"/>
                  </a:cubicBezTo>
                  <a:lnTo>
                    <a:pt x="1" y="8680"/>
                  </a:lnTo>
                  <a:cubicBezTo>
                    <a:pt x="1" y="9079"/>
                    <a:pt x="320" y="9398"/>
                    <a:pt x="725" y="9398"/>
                  </a:cubicBezTo>
                  <a:lnTo>
                    <a:pt x="6146" y="9398"/>
                  </a:lnTo>
                  <a:cubicBezTo>
                    <a:pt x="6545" y="9398"/>
                    <a:pt x="6871" y="9079"/>
                    <a:pt x="6871" y="8680"/>
                  </a:cubicBezTo>
                  <a:lnTo>
                    <a:pt x="6871" y="1989"/>
                  </a:lnTo>
                  <a:cubicBezTo>
                    <a:pt x="6871" y="1983"/>
                    <a:pt x="6864" y="1983"/>
                    <a:pt x="6864" y="1978"/>
                  </a:cubicBezTo>
                  <a:cubicBezTo>
                    <a:pt x="6864" y="1960"/>
                    <a:pt x="6859" y="1944"/>
                    <a:pt x="6859" y="1933"/>
                  </a:cubicBezTo>
                  <a:cubicBezTo>
                    <a:pt x="6853" y="1927"/>
                    <a:pt x="6853" y="1921"/>
                    <a:pt x="6848" y="1916"/>
                  </a:cubicBezTo>
                  <a:cubicBezTo>
                    <a:pt x="6843" y="1893"/>
                    <a:pt x="6830" y="1877"/>
                    <a:pt x="6814" y="1859"/>
                  </a:cubicBezTo>
                  <a:lnTo>
                    <a:pt x="5005" y="51"/>
                  </a:lnTo>
                  <a:cubicBezTo>
                    <a:pt x="4989" y="39"/>
                    <a:pt x="4971" y="28"/>
                    <a:pt x="4955" y="18"/>
                  </a:cubicBezTo>
                  <a:cubicBezTo>
                    <a:pt x="4950" y="18"/>
                    <a:pt x="4943" y="12"/>
                    <a:pt x="4938" y="12"/>
                  </a:cubicBezTo>
                  <a:cubicBezTo>
                    <a:pt x="4921" y="6"/>
                    <a:pt x="4904" y="0"/>
                    <a:pt x="48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13"/>
            <p:cNvSpPr/>
            <p:nvPr/>
          </p:nvSpPr>
          <p:spPr>
            <a:xfrm>
              <a:off x="1779028" y="2286990"/>
              <a:ext cx="48408" cy="78168"/>
            </a:xfrm>
            <a:custGeom>
              <a:avLst/>
              <a:gdLst/>
              <a:ahLst/>
              <a:cxnLst/>
              <a:rect l="l" t="t" r="r" b="b"/>
              <a:pathLst>
                <a:path w="1052" h="1703" extrusionOk="0">
                  <a:moveTo>
                    <a:pt x="794" y="1"/>
                  </a:moveTo>
                  <a:lnTo>
                    <a:pt x="74" y="725"/>
                  </a:lnTo>
                  <a:cubicBezTo>
                    <a:pt x="1" y="798"/>
                    <a:pt x="1" y="911"/>
                    <a:pt x="74" y="984"/>
                  </a:cubicBezTo>
                  <a:lnTo>
                    <a:pt x="794" y="1702"/>
                  </a:lnTo>
                  <a:lnTo>
                    <a:pt x="1051" y="1450"/>
                  </a:lnTo>
                  <a:lnTo>
                    <a:pt x="457" y="854"/>
                  </a:lnTo>
                  <a:lnTo>
                    <a:pt x="1051" y="258"/>
                  </a:lnTo>
                  <a:lnTo>
                    <a:pt x="79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13"/>
            <p:cNvSpPr/>
            <p:nvPr/>
          </p:nvSpPr>
          <p:spPr>
            <a:xfrm>
              <a:off x="1838801" y="2264775"/>
              <a:ext cx="65157" cy="122828"/>
            </a:xfrm>
            <a:custGeom>
              <a:avLst/>
              <a:gdLst/>
              <a:ahLst/>
              <a:cxnLst/>
              <a:rect l="l" t="t" r="r" b="b"/>
              <a:pathLst>
                <a:path w="1416" h="2676" extrusionOk="0">
                  <a:moveTo>
                    <a:pt x="1084" y="1"/>
                  </a:moveTo>
                  <a:lnTo>
                    <a:pt x="0" y="2529"/>
                  </a:lnTo>
                  <a:lnTo>
                    <a:pt x="331" y="2676"/>
                  </a:lnTo>
                  <a:lnTo>
                    <a:pt x="1416" y="141"/>
                  </a:lnTo>
                  <a:lnTo>
                    <a:pt x="108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13"/>
            <p:cNvSpPr/>
            <p:nvPr/>
          </p:nvSpPr>
          <p:spPr>
            <a:xfrm>
              <a:off x="1915278" y="2286990"/>
              <a:ext cx="48362" cy="78168"/>
            </a:xfrm>
            <a:custGeom>
              <a:avLst/>
              <a:gdLst/>
              <a:ahLst/>
              <a:cxnLst/>
              <a:rect l="l" t="t" r="r" b="b"/>
              <a:pathLst>
                <a:path w="1051" h="1703" extrusionOk="0">
                  <a:moveTo>
                    <a:pt x="259" y="1"/>
                  </a:moveTo>
                  <a:lnTo>
                    <a:pt x="1" y="258"/>
                  </a:lnTo>
                  <a:lnTo>
                    <a:pt x="596" y="854"/>
                  </a:lnTo>
                  <a:lnTo>
                    <a:pt x="1" y="1450"/>
                  </a:lnTo>
                  <a:lnTo>
                    <a:pt x="259" y="1702"/>
                  </a:lnTo>
                  <a:lnTo>
                    <a:pt x="983" y="984"/>
                  </a:lnTo>
                  <a:cubicBezTo>
                    <a:pt x="1051" y="911"/>
                    <a:pt x="1051" y="798"/>
                    <a:pt x="983" y="725"/>
                  </a:cubicBezTo>
                  <a:lnTo>
                    <a:pt x="2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13"/>
            <p:cNvSpPr/>
            <p:nvPr/>
          </p:nvSpPr>
          <p:spPr>
            <a:xfrm>
              <a:off x="1763290" y="2492439"/>
              <a:ext cx="216363" cy="16570"/>
            </a:xfrm>
            <a:custGeom>
              <a:avLst/>
              <a:gdLst/>
              <a:ahLst/>
              <a:cxnLst/>
              <a:rect l="l" t="t" r="r" b="b"/>
              <a:pathLst>
                <a:path w="4702" h="361" extrusionOk="0">
                  <a:moveTo>
                    <a:pt x="0" y="1"/>
                  </a:moveTo>
                  <a:lnTo>
                    <a:pt x="0" y="361"/>
                  </a:lnTo>
                  <a:lnTo>
                    <a:pt x="4702" y="361"/>
                  </a:lnTo>
                  <a:lnTo>
                    <a:pt x="47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13"/>
            <p:cNvSpPr/>
            <p:nvPr/>
          </p:nvSpPr>
          <p:spPr>
            <a:xfrm>
              <a:off x="1763290" y="2533978"/>
              <a:ext cx="49926" cy="16570"/>
            </a:xfrm>
            <a:custGeom>
              <a:avLst/>
              <a:gdLst/>
              <a:ahLst/>
              <a:cxnLst/>
              <a:rect l="l" t="t" r="r" b="b"/>
              <a:pathLst>
                <a:path w="1085" h="361" extrusionOk="0">
                  <a:moveTo>
                    <a:pt x="0" y="0"/>
                  </a:moveTo>
                  <a:lnTo>
                    <a:pt x="0" y="360"/>
                  </a:lnTo>
                  <a:lnTo>
                    <a:pt x="1084" y="360"/>
                  </a:lnTo>
                  <a:lnTo>
                    <a:pt x="108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13"/>
            <p:cNvSpPr/>
            <p:nvPr/>
          </p:nvSpPr>
          <p:spPr>
            <a:xfrm>
              <a:off x="1763290" y="2409451"/>
              <a:ext cx="149687" cy="16845"/>
            </a:xfrm>
            <a:custGeom>
              <a:avLst/>
              <a:gdLst/>
              <a:ahLst/>
              <a:cxnLst/>
              <a:rect l="l" t="t" r="r" b="b"/>
              <a:pathLst>
                <a:path w="3253" h="367" extrusionOk="0">
                  <a:moveTo>
                    <a:pt x="0" y="1"/>
                  </a:moveTo>
                  <a:lnTo>
                    <a:pt x="0" y="366"/>
                  </a:lnTo>
                  <a:lnTo>
                    <a:pt x="3252" y="366"/>
                  </a:lnTo>
                  <a:lnTo>
                    <a:pt x="325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13"/>
            <p:cNvSpPr/>
            <p:nvPr/>
          </p:nvSpPr>
          <p:spPr>
            <a:xfrm>
              <a:off x="1863051" y="2450991"/>
              <a:ext cx="116602" cy="16524"/>
            </a:xfrm>
            <a:custGeom>
              <a:avLst/>
              <a:gdLst/>
              <a:ahLst/>
              <a:cxnLst/>
              <a:rect l="l" t="t" r="r" b="b"/>
              <a:pathLst>
                <a:path w="2534" h="360" extrusionOk="0">
                  <a:moveTo>
                    <a:pt x="0" y="1"/>
                  </a:moveTo>
                  <a:lnTo>
                    <a:pt x="0" y="359"/>
                  </a:lnTo>
                  <a:lnTo>
                    <a:pt x="2534" y="359"/>
                  </a:lnTo>
                  <a:lnTo>
                    <a:pt x="25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13"/>
            <p:cNvSpPr/>
            <p:nvPr/>
          </p:nvSpPr>
          <p:spPr>
            <a:xfrm>
              <a:off x="1763290" y="2450991"/>
              <a:ext cx="83287" cy="16524"/>
            </a:xfrm>
            <a:custGeom>
              <a:avLst/>
              <a:gdLst/>
              <a:ahLst/>
              <a:cxnLst/>
              <a:rect l="l" t="t" r="r" b="b"/>
              <a:pathLst>
                <a:path w="1810" h="360" extrusionOk="0">
                  <a:moveTo>
                    <a:pt x="0" y="1"/>
                  </a:moveTo>
                  <a:lnTo>
                    <a:pt x="0" y="359"/>
                  </a:lnTo>
                  <a:lnTo>
                    <a:pt x="1810" y="359"/>
                  </a:lnTo>
                  <a:lnTo>
                    <a:pt x="18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13"/>
            <p:cNvSpPr/>
            <p:nvPr/>
          </p:nvSpPr>
          <p:spPr>
            <a:xfrm>
              <a:off x="1929497" y="2409451"/>
              <a:ext cx="50156" cy="16845"/>
            </a:xfrm>
            <a:custGeom>
              <a:avLst/>
              <a:gdLst/>
              <a:ahLst/>
              <a:cxnLst/>
              <a:rect l="l" t="t" r="r" b="b"/>
              <a:pathLst>
                <a:path w="1090" h="367" extrusionOk="0">
                  <a:moveTo>
                    <a:pt x="0" y="1"/>
                  </a:moveTo>
                  <a:lnTo>
                    <a:pt x="0" y="366"/>
                  </a:lnTo>
                  <a:lnTo>
                    <a:pt x="1090" y="366"/>
                  </a:lnTo>
                  <a:lnTo>
                    <a:pt x="109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13"/>
            <p:cNvSpPr/>
            <p:nvPr/>
          </p:nvSpPr>
          <p:spPr>
            <a:xfrm>
              <a:off x="1829736" y="2533978"/>
              <a:ext cx="149917" cy="16570"/>
            </a:xfrm>
            <a:custGeom>
              <a:avLst/>
              <a:gdLst/>
              <a:ahLst/>
              <a:cxnLst/>
              <a:rect l="l" t="t" r="r" b="b"/>
              <a:pathLst>
                <a:path w="3258" h="361" extrusionOk="0">
                  <a:moveTo>
                    <a:pt x="0" y="0"/>
                  </a:moveTo>
                  <a:lnTo>
                    <a:pt x="0" y="360"/>
                  </a:lnTo>
                  <a:lnTo>
                    <a:pt x="3258" y="360"/>
                  </a:lnTo>
                  <a:lnTo>
                    <a:pt x="325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13"/>
            <p:cNvSpPr/>
            <p:nvPr/>
          </p:nvSpPr>
          <p:spPr>
            <a:xfrm>
              <a:off x="1746725" y="2202167"/>
              <a:ext cx="16611" cy="16524"/>
            </a:xfrm>
            <a:custGeom>
              <a:avLst/>
              <a:gdLst/>
              <a:ahLst/>
              <a:cxnLst/>
              <a:rect l="l" t="t" r="r" b="b"/>
              <a:pathLst>
                <a:path w="361" h="360" extrusionOk="0">
                  <a:moveTo>
                    <a:pt x="1" y="1"/>
                  </a:moveTo>
                  <a:lnTo>
                    <a:pt x="1" y="359"/>
                  </a:lnTo>
                  <a:lnTo>
                    <a:pt x="360" y="359"/>
                  </a:lnTo>
                  <a:lnTo>
                    <a:pt x="36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13"/>
            <p:cNvSpPr/>
            <p:nvPr/>
          </p:nvSpPr>
          <p:spPr>
            <a:xfrm>
              <a:off x="1779856" y="2202167"/>
              <a:ext cx="16795" cy="16524"/>
            </a:xfrm>
            <a:custGeom>
              <a:avLst/>
              <a:gdLst/>
              <a:ahLst/>
              <a:cxnLst/>
              <a:rect l="l" t="t" r="r" b="b"/>
              <a:pathLst>
                <a:path w="365" h="360" extrusionOk="0">
                  <a:moveTo>
                    <a:pt x="0" y="1"/>
                  </a:moveTo>
                  <a:lnTo>
                    <a:pt x="0" y="359"/>
                  </a:lnTo>
                  <a:lnTo>
                    <a:pt x="364" y="359"/>
                  </a:lnTo>
                  <a:lnTo>
                    <a:pt x="36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13"/>
            <p:cNvSpPr/>
            <p:nvPr/>
          </p:nvSpPr>
          <p:spPr>
            <a:xfrm>
              <a:off x="1813171" y="2202167"/>
              <a:ext cx="16611" cy="16524"/>
            </a:xfrm>
            <a:custGeom>
              <a:avLst/>
              <a:gdLst/>
              <a:ahLst/>
              <a:cxnLst/>
              <a:rect l="l" t="t" r="r" b="b"/>
              <a:pathLst>
                <a:path w="361" h="360" extrusionOk="0">
                  <a:moveTo>
                    <a:pt x="0" y="1"/>
                  </a:moveTo>
                  <a:lnTo>
                    <a:pt x="0" y="359"/>
                  </a:lnTo>
                  <a:lnTo>
                    <a:pt x="360" y="359"/>
                  </a:lnTo>
                  <a:lnTo>
                    <a:pt x="36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6" name="Google Shape;4096;p113"/>
          <p:cNvGrpSpPr/>
          <p:nvPr/>
        </p:nvGrpSpPr>
        <p:grpSpPr>
          <a:xfrm>
            <a:off x="2450340" y="2168935"/>
            <a:ext cx="552686" cy="497877"/>
            <a:chOff x="2450340" y="2168935"/>
            <a:chExt cx="552686" cy="497877"/>
          </a:xfrm>
        </p:grpSpPr>
        <p:sp>
          <p:nvSpPr>
            <p:cNvPr id="4097" name="Google Shape;4097;p113"/>
            <p:cNvSpPr/>
            <p:nvPr/>
          </p:nvSpPr>
          <p:spPr>
            <a:xfrm>
              <a:off x="2450340" y="2168935"/>
              <a:ext cx="552686" cy="497877"/>
            </a:xfrm>
            <a:custGeom>
              <a:avLst/>
              <a:gdLst/>
              <a:ahLst/>
              <a:cxnLst/>
              <a:rect l="l" t="t" r="r" b="b"/>
              <a:pathLst>
                <a:path w="12011" h="10847" extrusionOk="0">
                  <a:moveTo>
                    <a:pt x="3753" y="820"/>
                  </a:moveTo>
                  <a:lnTo>
                    <a:pt x="4444" y="2488"/>
                  </a:lnTo>
                  <a:cubicBezTo>
                    <a:pt x="3776" y="2809"/>
                    <a:pt x="3236" y="3348"/>
                    <a:pt x="2922" y="4010"/>
                  </a:cubicBezTo>
                  <a:lnTo>
                    <a:pt x="1248" y="3320"/>
                  </a:lnTo>
                  <a:cubicBezTo>
                    <a:pt x="1753" y="2213"/>
                    <a:pt x="2640" y="1319"/>
                    <a:pt x="3753" y="820"/>
                  </a:cubicBezTo>
                  <a:close/>
                  <a:moveTo>
                    <a:pt x="7955" y="820"/>
                  </a:moveTo>
                  <a:cubicBezTo>
                    <a:pt x="9067" y="1319"/>
                    <a:pt x="9954" y="2213"/>
                    <a:pt x="10454" y="3320"/>
                  </a:cubicBezTo>
                  <a:lnTo>
                    <a:pt x="8787" y="4010"/>
                  </a:lnTo>
                  <a:cubicBezTo>
                    <a:pt x="8466" y="3348"/>
                    <a:pt x="7932" y="2809"/>
                    <a:pt x="7263" y="2493"/>
                  </a:cubicBezTo>
                  <a:lnTo>
                    <a:pt x="7955" y="820"/>
                  </a:lnTo>
                  <a:close/>
                  <a:moveTo>
                    <a:pt x="10595" y="3651"/>
                  </a:moveTo>
                  <a:cubicBezTo>
                    <a:pt x="11022" y="4785"/>
                    <a:pt x="11022" y="6044"/>
                    <a:pt x="10595" y="7184"/>
                  </a:cubicBezTo>
                  <a:lnTo>
                    <a:pt x="8922" y="6493"/>
                  </a:lnTo>
                  <a:cubicBezTo>
                    <a:pt x="9168" y="5796"/>
                    <a:pt x="9168" y="5039"/>
                    <a:pt x="8922" y="4342"/>
                  </a:cubicBezTo>
                  <a:lnTo>
                    <a:pt x="10595" y="3651"/>
                  </a:lnTo>
                  <a:close/>
                  <a:moveTo>
                    <a:pt x="1113" y="3657"/>
                  </a:moveTo>
                  <a:lnTo>
                    <a:pt x="2781" y="4347"/>
                  </a:lnTo>
                  <a:cubicBezTo>
                    <a:pt x="2534" y="5044"/>
                    <a:pt x="2534" y="5802"/>
                    <a:pt x="2781" y="6499"/>
                  </a:cubicBezTo>
                  <a:lnTo>
                    <a:pt x="1113" y="7190"/>
                  </a:lnTo>
                  <a:cubicBezTo>
                    <a:pt x="680" y="6050"/>
                    <a:pt x="680" y="4797"/>
                    <a:pt x="1113" y="3657"/>
                  </a:cubicBezTo>
                  <a:close/>
                  <a:moveTo>
                    <a:pt x="2922" y="6830"/>
                  </a:moveTo>
                  <a:cubicBezTo>
                    <a:pt x="3236" y="7499"/>
                    <a:pt x="3776" y="8038"/>
                    <a:pt x="4444" y="8353"/>
                  </a:cubicBezTo>
                  <a:lnTo>
                    <a:pt x="3747" y="10027"/>
                  </a:lnTo>
                  <a:cubicBezTo>
                    <a:pt x="2640" y="9521"/>
                    <a:pt x="1753" y="8633"/>
                    <a:pt x="1248" y="7527"/>
                  </a:cubicBezTo>
                  <a:lnTo>
                    <a:pt x="2922" y="6830"/>
                  </a:lnTo>
                  <a:close/>
                  <a:moveTo>
                    <a:pt x="8787" y="6836"/>
                  </a:moveTo>
                  <a:lnTo>
                    <a:pt x="10454" y="7533"/>
                  </a:lnTo>
                  <a:cubicBezTo>
                    <a:pt x="9954" y="8640"/>
                    <a:pt x="9067" y="9527"/>
                    <a:pt x="7955" y="10032"/>
                  </a:cubicBezTo>
                  <a:lnTo>
                    <a:pt x="7263" y="8358"/>
                  </a:lnTo>
                  <a:cubicBezTo>
                    <a:pt x="7927" y="8044"/>
                    <a:pt x="8466" y="7505"/>
                    <a:pt x="8787" y="6836"/>
                  </a:cubicBezTo>
                  <a:close/>
                  <a:moveTo>
                    <a:pt x="5854" y="361"/>
                  </a:moveTo>
                  <a:cubicBezTo>
                    <a:pt x="6453" y="361"/>
                    <a:pt x="7053" y="469"/>
                    <a:pt x="7623" y="685"/>
                  </a:cubicBezTo>
                  <a:lnTo>
                    <a:pt x="6859" y="2516"/>
                  </a:lnTo>
                  <a:cubicBezTo>
                    <a:pt x="6825" y="2612"/>
                    <a:pt x="6866" y="2718"/>
                    <a:pt x="6960" y="2752"/>
                  </a:cubicBezTo>
                  <a:cubicBezTo>
                    <a:pt x="8039" y="3201"/>
                    <a:pt x="8746" y="4258"/>
                    <a:pt x="8746" y="5426"/>
                  </a:cubicBezTo>
                  <a:cubicBezTo>
                    <a:pt x="8746" y="6595"/>
                    <a:pt x="8039" y="7650"/>
                    <a:pt x="6960" y="8100"/>
                  </a:cubicBezTo>
                  <a:cubicBezTo>
                    <a:pt x="6820" y="8156"/>
                    <a:pt x="6680" y="8202"/>
                    <a:pt x="6534" y="8235"/>
                  </a:cubicBezTo>
                  <a:lnTo>
                    <a:pt x="6618" y="8588"/>
                  </a:lnTo>
                  <a:cubicBezTo>
                    <a:pt x="6724" y="8560"/>
                    <a:pt x="6825" y="8532"/>
                    <a:pt x="6926" y="8498"/>
                  </a:cubicBezTo>
                  <a:lnTo>
                    <a:pt x="6988" y="8633"/>
                  </a:lnTo>
                  <a:lnTo>
                    <a:pt x="7623" y="10167"/>
                  </a:lnTo>
                  <a:cubicBezTo>
                    <a:pt x="7053" y="10381"/>
                    <a:pt x="6453" y="10488"/>
                    <a:pt x="5854" y="10488"/>
                  </a:cubicBezTo>
                  <a:cubicBezTo>
                    <a:pt x="5254" y="10488"/>
                    <a:pt x="4655" y="10381"/>
                    <a:pt x="4084" y="10167"/>
                  </a:cubicBezTo>
                  <a:lnTo>
                    <a:pt x="4719" y="8633"/>
                  </a:lnTo>
                  <a:lnTo>
                    <a:pt x="4776" y="8498"/>
                  </a:lnTo>
                  <a:cubicBezTo>
                    <a:pt x="4877" y="8532"/>
                    <a:pt x="4984" y="8560"/>
                    <a:pt x="5085" y="8588"/>
                  </a:cubicBezTo>
                  <a:lnTo>
                    <a:pt x="5174" y="8235"/>
                  </a:lnTo>
                  <a:cubicBezTo>
                    <a:pt x="5028" y="8202"/>
                    <a:pt x="4882" y="8156"/>
                    <a:pt x="4748" y="8100"/>
                  </a:cubicBezTo>
                  <a:cubicBezTo>
                    <a:pt x="3664" y="7650"/>
                    <a:pt x="2961" y="6595"/>
                    <a:pt x="2961" y="5426"/>
                  </a:cubicBezTo>
                  <a:cubicBezTo>
                    <a:pt x="2961" y="4258"/>
                    <a:pt x="3664" y="3201"/>
                    <a:pt x="4748" y="2752"/>
                  </a:cubicBezTo>
                  <a:cubicBezTo>
                    <a:pt x="4837" y="2718"/>
                    <a:pt x="4882" y="2612"/>
                    <a:pt x="4843" y="2516"/>
                  </a:cubicBezTo>
                  <a:lnTo>
                    <a:pt x="4084" y="685"/>
                  </a:lnTo>
                  <a:cubicBezTo>
                    <a:pt x="4655" y="469"/>
                    <a:pt x="5254" y="361"/>
                    <a:pt x="5854" y="361"/>
                  </a:cubicBezTo>
                  <a:close/>
                  <a:moveTo>
                    <a:pt x="5849" y="1"/>
                  </a:moveTo>
                  <a:cubicBezTo>
                    <a:pt x="4439" y="1"/>
                    <a:pt x="3054" y="552"/>
                    <a:pt x="2018" y="1589"/>
                  </a:cubicBezTo>
                  <a:cubicBezTo>
                    <a:pt x="467" y="3139"/>
                    <a:pt x="1" y="5471"/>
                    <a:pt x="843" y="7499"/>
                  </a:cubicBezTo>
                  <a:cubicBezTo>
                    <a:pt x="1680" y="9527"/>
                    <a:pt x="3657" y="10847"/>
                    <a:pt x="5854" y="10847"/>
                  </a:cubicBezTo>
                  <a:cubicBezTo>
                    <a:pt x="8045" y="10847"/>
                    <a:pt x="10022" y="9527"/>
                    <a:pt x="10859" y="7499"/>
                  </a:cubicBezTo>
                  <a:cubicBezTo>
                    <a:pt x="12010" y="4730"/>
                    <a:pt x="10696" y="1562"/>
                    <a:pt x="7927" y="416"/>
                  </a:cubicBezTo>
                  <a:cubicBezTo>
                    <a:pt x="7254" y="136"/>
                    <a:pt x="6549" y="1"/>
                    <a:pt x="584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13"/>
            <p:cNvSpPr/>
            <p:nvPr/>
          </p:nvSpPr>
          <p:spPr>
            <a:xfrm>
              <a:off x="2589674" y="2234389"/>
              <a:ext cx="25124" cy="24281"/>
            </a:xfrm>
            <a:custGeom>
              <a:avLst/>
              <a:gdLst/>
              <a:ahLst/>
              <a:cxnLst/>
              <a:rect l="l" t="t" r="r" b="b"/>
              <a:pathLst>
                <a:path w="546" h="529" extrusionOk="0">
                  <a:moveTo>
                    <a:pt x="354" y="1"/>
                  </a:moveTo>
                  <a:cubicBezTo>
                    <a:pt x="231" y="74"/>
                    <a:pt x="113" y="152"/>
                    <a:pt x="1" y="237"/>
                  </a:cubicBezTo>
                  <a:lnTo>
                    <a:pt x="219" y="528"/>
                  </a:lnTo>
                  <a:cubicBezTo>
                    <a:pt x="320" y="450"/>
                    <a:pt x="433" y="377"/>
                    <a:pt x="545" y="304"/>
                  </a:cubicBezTo>
                  <a:lnTo>
                    <a:pt x="35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13"/>
            <p:cNvSpPr/>
            <p:nvPr/>
          </p:nvSpPr>
          <p:spPr>
            <a:xfrm>
              <a:off x="2535652" y="2253942"/>
              <a:ext cx="54068" cy="59395"/>
            </a:xfrm>
            <a:custGeom>
              <a:avLst/>
              <a:gdLst/>
              <a:ahLst/>
              <a:cxnLst/>
              <a:rect l="l" t="t" r="r" b="b"/>
              <a:pathLst>
                <a:path w="1175" h="1294" extrusionOk="0">
                  <a:moveTo>
                    <a:pt x="939" y="1"/>
                  </a:moveTo>
                  <a:cubicBezTo>
                    <a:pt x="573" y="316"/>
                    <a:pt x="252" y="687"/>
                    <a:pt x="0" y="1102"/>
                  </a:cubicBezTo>
                  <a:lnTo>
                    <a:pt x="309" y="1294"/>
                  </a:lnTo>
                  <a:cubicBezTo>
                    <a:pt x="540" y="911"/>
                    <a:pt x="832" y="569"/>
                    <a:pt x="1175" y="276"/>
                  </a:cubicBezTo>
                  <a:lnTo>
                    <a:pt x="93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13"/>
            <p:cNvSpPr/>
            <p:nvPr/>
          </p:nvSpPr>
          <p:spPr>
            <a:xfrm>
              <a:off x="2669786" y="2218553"/>
              <a:ext cx="99853" cy="290455"/>
            </a:xfrm>
            <a:custGeom>
              <a:avLst/>
              <a:gdLst/>
              <a:ahLst/>
              <a:cxnLst/>
              <a:rect l="l" t="t" r="r" b="b"/>
              <a:pathLst>
                <a:path w="2170" h="6328" extrusionOk="0">
                  <a:moveTo>
                    <a:pt x="1087" y="366"/>
                  </a:moveTo>
                  <a:cubicBezTo>
                    <a:pt x="1099" y="366"/>
                    <a:pt x="1112" y="366"/>
                    <a:pt x="1125" y="367"/>
                  </a:cubicBezTo>
                  <a:cubicBezTo>
                    <a:pt x="1309" y="390"/>
                    <a:pt x="1444" y="554"/>
                    <a:pt x="1444" y="738"/>
                  </a:cubicBezTo>
                  <a:lnTo>
                    <a:pt x="1444" y="2351"/>
                  </a:lnTo>
                  <a:lnTo>
                    <a:pt x="720" y="2351"/>
                  </a:lnTo>
                  <a:lnTo>
                    <a:pt x="720" y="727"/>
                  </a:lnTo>
                  <a:cubicBezTo>
                    <a:pt x="720" y="527"/>
                    <a:pt x="884" y="366"/>
                    <a:pt x="1087" y="366"/>
                  </a:cubicBezTo>
                  <a:close/>
                  <a:moveTo>
                    <a:pt x="1444" y="2716"/>
                  </a:moveTo>
                  <a:lnTo>
                    <a:pt x="1444" y="3346"/>
                  </a:lnTo>
                  <a:lnTo>
                    <a:pt x="1348" y="3418"/>
                  </a:lnTo>
                  <a:cubicBezTo>
                    <a:pt x="1324" y="3431"/>
                    <a:pt x="1296" y="3437"/>
                    <a:pt x="1267" y="3437"/>
                  </a:cubicBezTo>
                  <a:cubicBezTo>
                    <a:pt x="1231" y="3437"/>
                    <a:pt x="1195" y="3428"/>
                    <a:pt x="1164" y="3413"/>
                  </a:cubicBezTo>
                  <a:cubicBezTo>
                    <a:pt x="1082" y="3374"/>
                    <a:pt x="994" y="3353"/>
                    <a:pt x="906" y="3353"/>
                  </a:cubicBezTo>
                  <a:cubicBezTo>
                    <a:pt x="843" y="3353"/>
                    <a:pt x="781" y="3363"/>
                    <a:pt x="720" y="3385"/>
                  </a:cubicBezTo>
                  <a:lnTo>
                    <a:pt x="720" y="2716"/>
                  </a:lnTo>
                  <a:close/>
                  <a:moveTo>
                    <a:pt x="902" y="3713"/>
                  </a:moveTo>
                  <a:cubicBezTo>
                    <a:pt x="936" y="3713"/>
                    <a:pt x="970" y="3721"/>
                    <a:pt x="1001" y="3738"/>
                  </a:cubicBezTo>
                  <a:cubicBezTo>
                    <a:pt x="1082" y="3777"/>
                    <a:pt x="1170" y="3798"/>
                    <a:pt x="1259" y="3798"/>
                  </a:cubicBezTo>
                  <a:cubicBezTo>
                    <a:pt x="1321" y="3798"/>
                    <a:pt x="1384" y="3788"/>
                    <a:pt x="1444" y="3766"/>
                  </a:cubicBezTo>
                  <a:lnTo>
                    <a:pt x="1444" y="5384"/>
                  </a:lnTo>
                  <a:lnTo>
                    <a:pt x="1153" y="5968"/>
                  </a:lnTo>
                  <a:lnTo>
                    <a:pt x="1011" y="5968"/>
                  </a:lnTo>
                  <a:lnTo>
                    <a:pt x="720" y="5384"/>
                  </a:lnTo>
                  <a:lnTo>
                    <a:pt x="720" y="3761"/>
                  </a:lnTo>
                  <a:lnTo>
                    <a:pt x="770" y="3750"/>
                  </a:lnTo>
                  <a:cubicBezTo>
                    <a:pt x="782" y="3750"/>
                    <a:pt x="793" y="3743"/>
                    <a:pt x="804" y="3738"/>
                  </a:cubicBezTo>
                  <a:cubicBezTo>
                    <a:pt x="835" y="3721"/>
                    <a:pt x="868" y="3713"/>
                    <a:pt x="902" y="3713"/>
                  </a:cubicBezTo>
                  <a:close/>
                  <a:moveTo>
                    <a:pt x="1088" y="1"/>
                  </a:moveTo>
                  <a:cubicBezTo>
                    <a:pt x="689" y="1"/>
                    <a:pt x="360" y="328"/>
                    <a:pt x="360" y="727"/>
                  </a:cubicBezTo>
                  <a:lnTo>
                    <a:pt x="360" y="2351"/>
                  </a:lnTo>
                  <a:lnTo>
                    <a:pt x="0" y="2351"/>
                  </a:lnTo>
                  <a:lnTo>
                    <a:pt x="0" y="2716"/>
                  </a:lnTo>
                  <a:lnTo>
                    <a:pt x="360" y="2716"/>
                  </a:lnTo>
                  <a:lnTo>
                    <a:pt x="360" y="5423"/>
                  </a:lnTo>
                  <a:cubicBezTo>
                    <a:pt x="360" y="5451"/>
                    <a:pt x="366" y="5480"/>
                    <a:pt x="378" y="5508"/>
                  </a:cubicBezTo>
                  <a:lnTo>
                    <a:pt x="742" y="6232"/>
                  </a:lnTo>
                  <a:cubicBezTo>
                    <a:pt x="770" y="6289"/>
                    <a:pt x="832" y="6328"/>
                    <a:pt x="899" y="6328"/>
                  </a:cubicBezTo>
                  <a:lnTo>
                    <a:pt x="1265" y="6328"/>
                  </a:lnTo>
                  <a:cubicBezTo>
                    <a:pt x="1332" y="6328"/>
                    <a:pt x="1394" y="6294"/>
                    <a:pt x="1428" y="6232"/>
                  </a:cubicBezTo>
                  <a:lnTo>
                    <a:pt x="1787" y="5508"/>
                  </a:lnTo>
                  <a:cubicBezTo>
                    <a:pt x="1799" y="5480"/>
                    <a:pt x="1804" y="5451"/>
                    <a:pt x="1804" y="5423"/>
                  </a:cubicBezTo>
                  <a:lnTo>
                    <a:pt x="1804" y="2716"/>
                  </a:lnTo>
                  <a:lnTo>
                    <a:pt x="2169" y="2716"/>
                  </a:lnTo>
                  <a:lnTo>
                    <a:pt x="2169" y="2351"/>
                  </a:lnTo>
                  <a:lnTo>
                    <a:pt x="1804" y="2351"/>
                  </a:lnTo>
                  <a:lnTo>
                    <a:pt x="1804" y="738"/>
                  </a:lnTo>
                  <a:cubicBezTo>
                    <a:pt x="1804" y="362"/>
                    <a:pt x="1517" y="30"/>
                    <a:pt x="1135" y="2"/>
                  </a:cubicBezTo>
                  <a:cubicBezTo>
                    <a:pt x="1120" y="1"/>
                    <a:pt x="1104" y="1"/>
                    <a:pt x="10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13"/>
            <p:cNvSpPr/>
            <p:nvPr/>
          </p:nvSpPr>
          <p:spPr>
            <a:xfrm>
              <a:off x="2686581" y="2525762"/>
              <a:ext cx="65986" cy="91249"/>
            </a:xfrm>
            <a:custGeom>
              <a:avLst/>
              <a:gdLst/>
              <a:ahLst/>
              <a:cxnLst/>
              <a:rect l="l" t="t" r="r" b="b"/>
              <a:pathLst>
                <a:path w="1434" h="1988" extrusionOk="0">
                  <a:moveTo>
                    <a:pt x="720" y="623"/>
                  </a:moveTo>
                  <a:lnTo>
                    <a:pt x="983" y="1219"/>
                  </a:lnTo>
                  <a:cubicBezTo>
                    <a:pt x="1024" y="1309"/>
                    <a:pt x="1017" y="1410"/>
                    <a:pt x="962" y="1494"/>
                  </a:cubicBezTo>
                  <a:cubicBezTo>
                    <a:pt x="905" y="1574"/>
                    <a:pt x="815" y="1618"/>
                    <a:pt x="720" y="1618"/>
                  </a:cubicBezTo>
                  <a:cubicBezTo>
                    <a:pt x="625" y="1618"/>
                    <a:pt x="534" y="1574"/>
                    <a:pt x="478" y="1494"/>
                  </a:cubicBezTo>
                  <a:cubicBezTo>
                    <a:pt x="422" y="1410"/>
                    <a:pt x="417" y="1309"/>
                    <a:pt x="456" y="1219"/>
                  </a:cubicBezTo>
                  <a:lnTo>
                    <a:pt x="720" y="623"/>
                  </a:lnTo>
                  <a:close/>
                  <a:moveTo>
                    <a:pt x="720" y="0"/>
                  </a:moveTo>
                  <a:cubicBezTo>
                    <a:pt x="646" y="0"/>
                    <a:pt x="586" y="39"/>
                    <a:pt x="552" y="107"/>
                  </a:cubicBezTo>
                  <a:lnTo>
                    <a:pt x="125" y="1073"/>
                  </a:lnTo>
                  <a:cubicBezTo>
                    <a:pt x="1" y="1343"/>
                    <a:pt x="85" y="1662"/>
                    <a:pt x="316" y="1849"/>
                  </a:cubicBezTo>
                  <a:cubicBezTo>
                    <a:pt x="434" y="1941"/>
                    <a:pt x="576" y="1987"/>
                    <a:pt x="717" y="1987"/>
                  </a:cubicBezTo>
                  <a:cubicBezTo>
                    <a:pt x="859" y="1987"/>
                    <a:pt x="1000" y="1941"/>
                    <a:pt x="1118" y="1849"/>
                  </a:cubicBezTo>
                  <a:cubicBezTo>
                    <a:pt x="1354" y="1662"/>
                    <a:pt x="1434" y="1343"/>
                    <a:pt x="1315" y="1073"/>
                  </a:cubicBezTo>
                  <a:lnTo>
                    <a:pt x="882" y="107"/>
                  </a:lnTo>
                  <a:cubicBezTo>
                    <a:pt x="855" y="39"/>
                    <a:pt x="793" y="0"/>
                    <a:pt x="7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2" name="Google Shape;4102;p113"/>
          <p:cNvGrpSpPr/>
          <p:nvPr/>
        </p:nvGrpSpPr>
        <p:grpSpPr>
          <a:xfrm>
            <a:off x="3450706" y="2168844"/>
            <a:ext cx="416712" cy="497969"/>
            <a:chOff x="3450706" y="2168844"/>
            <a:chExt cx="416712" cy="497969"/>
          </a:xfrm>
        </p:grpSpPr>
        <p:sp>
          <p:nvSpPr>
            <p:cNvPr id="4103" name="Google Shape;4103;p113"/>
            <p:cNvSpPr/>
            <p:nvPr/>
          </p:nvSpPr>
          <p:spPr>
            <a:xfrm>
              <a:off x="3450706" y="2168844"/>
              <a:ext cx="416712" cy="497969"/>
            </a:xfrm>
            <a:custGeom>
              <a:avLst/>
              <a:gdLst/>
              <a:ahLst/>
              <a:cxnLst/>
              <a:rect l="l" t="t" r="r" b="b"/>
              <a:pathLst>
                <a:path w="9056" h="10849" extrusionOk="0">
                  <a:moveTo>
                    <a:pt x="8297" y="1468"/>
                  </a:moveTo>
                  <a:lnTo>
                    <a:pt x="8589" y="2389"/>
                  </a:lnTo>
                  <a:lnTo>
                    <a:pt x="7460" y="1956"/>
                  </a:lnTo>
                  <a:lnTo>
                    <a:pt x="8297" y="1468"/>
                  </a:lnTo>
                  <a:close/>
                  <a:moveTo>
                    <a:pt x="4921" y="2534"/>
                  </a:moveTo>
                  <a:lnTo>
                    <a:pt x="4747" y="2793"/>
                  </a:lnTo>
                  <a:cubicBezTo>
                    <a:pt x="4724" y="2822"/>
                    <a:pt x="4719" y="2861"/>
                    <a:pt x="4719" y="2894"/>
                  </a:cubicBezTo>
                  <a:lnTo>
                    <a:pt x="4719" y="4338"/>
                  </a:lnTo>
                  <a:lnTo>
                    <a:pt x="4353" y="4338"/>
                  </a:lnTo>
                  <a:lnTo>
                    <a:pt x="4353" y="2894"/>
                  </a:lnTo>
                  <a:cubicBezTo>
                    <a:pt x="4353" y="2861"/>
                    <a:pt x="4343" y="2827"/>
                    <a:pt x="4330" y="2793"/>
                  </a:cubicBezTo>
                  <a:lnTo>
                    <a:pt x="4151" y="2534"/>
                  </a:lnTo>
                  <a:close/>
                  <a:moveTo>
                    <a:pt x="4539" y="365"/>
                  </a:moveTo>
                  <a:cubicBezTo>
                    <a:pt x="5251" y="365"/>
                    <a:pt x="5904" y="787"/>
                    <a:pt x="6191" y="1450"/>
                  </a:cubicBezTo>
                  <a:cubicBezTo>
                    <a:pt x="6510" y="2181"/>
                    <a:pt x="6308" y="3029"/>
                    <a:pt x="5707" y="3546"/>
                  </a:cubicBezTo>
                  <a:cubicBezTo>
                    <a:pt x="5466" y="3748"/>
                    <a:pt x="5308" y="4030"/>
                    <a:pt x="5263" y="4338"/>
                  </a:cubicBezTo>
                  <a:lnTo>
                    <a:pt x="5079" y="4338"/>
                  </a:lnTo>
                  <a:lnTo>
                    <a:pt x="5079" y="2951"/>
                  </a:lnTo>
                  <a:lnTo>
                    <a:pt x="5409" y="2451"/>
                  </a:lnTo>
                  <a:cubicBezTo>
                    <a:pt x="5443" y="2394"/>
                    <a:pt x="5449" y="2327"/>
                    <a:pt x="5416" y="2265"/>
                  </a:cubicBezTo>
                  <a:cubicBezTo>
                    <a:pt x="5387" y="2210"/>
                    <a:pt x="5325" y="2170"/>
                    <a:pt x="5258" y="2170"/>
                  </a:cubicBezTo>
                  <a:lnTo>
                    <a:pt x="3814" y="2170"/>
                  </a:lnTo>
                  <a:cubicBezTo>
                    <a:pt x="3747" y="2170"/>
                    <a:pt x="3685" y="2210"/>
                    <a:pt x="3651" y="2265"/>
                  </a:cubicBezTo>
                  <a:cubicBezTo>
                    <a:pt x="3623" y="2327"/>
                    <a:pt x="3623" y="2394"/>
                    <a:pt x="3663" y="2451"/>
                  </a:cubicBezTo>
                  <a:lnTo>
                    <a:pt x="3993" y="2951"/>
                  </a:lnTo>
                  <a:lnTo>
                    <a:pt x="3993" y="4338"/>
                  </a:lnTo>
                  <a:lnTo>
                    <a:pt x="3803" y="4338"/>
                  </a:lnTo>
                  <a:cubicBezTo>
                    <a:pt x="3770" y="4040"/>
                    <a:pt x="3617" y="3760"/>
                    <a:pt x="3387" y="3563"/>
                  </a:cubicBezTo>
                  <a:cubicBezTo>
                    <a:pt x="2888" y="3159"/>
                    <a:pt x="2645" y="2518"/>
                    <a:pt x="2753" y="1883"/>
                  </a:cubicBezTo>
                  <a:cubicBezTo>
                    <a:pt x="2881" y="1085"/>
                    <a:pt x="3522" y="473"/>
                    <a:pt x="4325" y="377"/>
                  </a:cubicBezTo>
                  <a:cubicBezTo>
                    <a:pt x="4397" y="369"/>
                    <a:pt x="4468" y="365"/>
                    <a:pt x="4539" y="365"/>
                  </a:cubicBezTo>
                  <a:close/>
                  <a:moveTo>
                    <a:pt x="3028" y="3726"/>
                  </a:moveTo>
                  <a:lnTo>
                    <a:pt x="3028" y="3726"/>
                  </a:lnTo>
                  <a:cubicBezTo>
                    <a:pt x="3073" y="3765"/>
                    <a:pt x="3112" y="3810"/>
                    <a:pt x="3158" y="3844"/>
                  </a:cubicBezTo>
                  <a:cubicBezTo>
                    <a:pt x="3353" y="4012"/>
                    <a:pt x="3461" y="4265"/>
                    <a:pt x="3449" y="4523"/>
                  </a:cubicBezTo>
                  <a:lnTo>
                    <a:pt x="3449" y="4844"/>
                  </a:lnTo>
                  <a:lnTo>
                    <a:pt x="3028" y="3726"/>
                  </a:lnTo>
                  <a:close/>
                  <a:moveTo>
                    <a:pt x="1944" y="1860"/>
                  </a:moveTo>
                  <a:lnTo>
                    <a:pt x="3145" y="5062"/>
                  </a:lnTo>
                  <a:lnTo>
                    <a:pt x="1478" y="5062"/>
                  </a:lnTo>
                  <a:lnTo>
                    <a:pt x="1387" y="4833"/>
                  </a:lnTo>
                  <a:lnTo>
                    <a:pt x="2230" y="4518"/>
                  </a:lnTo>
                  <a:lnTo>
                    <a:pt x="2101" y="4181"/>
                  </a:lnTo>
                  <a:lnTo>
                    <a:pt x="1263" y="4496"/>
                  </a:lnTo>
                  <a:lnTo>
                    <a:pt x="1084" y="4024"/>
                  </a:lnTo>
                  <a:lnTo>
                    <a:pt x="1522" y="3861"/>
                  </a:lnTo>
                  <a:lnTo>
                    <a:pt x="1393" y="3524"/>
                  </a:lnTo>
                  <a:lnTo>
                    <a:pt x="960" y="3687"/>
                  </a:lnTo>
                  <a:lnTo>
                    <a:pt x="781" y="3221"/>
                  </a:lnTo>
                  <a:lnTo>
                    <a:pt x="1623" y="2900"/>
                  </a:lnTo>
                  <a:lnTo>
                    <a:pt x="1494" y="2563"/>
                  </a:lnTo>
                  <a:lnTo>
                    <a:pt x="657" y="2878"/>
                  </a:lnTo>
                  <a:lnTo>
                    <a:pt x="477" y="2412"/>
                  </a:lnTo>
                  <a:lnTo>
                    <a:pt x="1944" y="1860"/>
                  </a:lnTo>
                  <a:close/>
                  <a:moveTo>
                    <a:pt x="5258" y="4704"/>
                  </a:moveTo>
                  <a:lnTo>
                    <a:pt x="5258" y="5062"/>
                  </a:lnTo>
                  <a:lnTo>
                    <a:pt x="3814" y="5062"/>
                  </a:lnTo>
                  <a:lnTo>
                    <a:pt x="3814" y="4704"/>
                  </a:lnTo>
                  <a:close/>
                  <a:moveTo>
                    <a:pt x="6285" y="3451"/>
                  </a:moveTo>
                  <a:lnTo>
                    <a:pt x="5662" y="5062"/>
                  </a:lnTo>
                  <a:lnTo>
                    <a:pt x="5618" y="5062"/>
                  </a:lnTo>
                  <a:lnTo>
                    <a:pt x="5618" y="4473"/>
                  </a:lnTo>
                  <a:cubicBezTo>
                    <a:pt x="5623" y="4220"/>
                    <a:pt x="5741" y="3984"/>
                    <a:pt x="5938" y="3822"/>
                  </a:cubicBezTo>
                  <a:cubicBezTo>
                    <a:pt x="6067" y="3714"/>
                    <a:pt x="6184" y="3586"/>
                    <a:pt x="6285" y="3451"/>
                  </a:cubicBezTo>
                  <a:close/>
                  <a:moveTo>
                    <a:pt x="7145" y="2220"/>
                  </a:moveTo>
                  <a:lnTo>
                    <a:pt x="7724" y="2445"/>
                  </a:lnTo>
                  <a:lnTo>
                    <a:pt x="6713" y="5062"/>
                  </a:lnTo>
                  <a:lnTo>
                    <a:pt x="6049" y="5062"/>
                  </a:lnTo>
                  <a:lnTo>
                    <a:pt x="7145" y="2220"/>
                  </a:lnTo>
                  <a:close/>
                  <a:moveTo>
                    <a:pt x="8061" y="2575"/>
                  </a:moveTo>
                  <a:lnTo>
                    <a:pt x="8639" y="2799"/>
                  </a:lnTo>
                  <a:lnTo>
                    <a:pt x="7763" y="5062"/>
                  </a:lnTo>
                  <a:lnTo>
                    <a:pt x="7101" y="5062"/>
                  </a:lnTo>
                  <a:lnTo>
                    <a:pt x="8061" y="2575"/>
                  </a:lnTo>
                  <a:close/>
                  <a:moveTo>
                    <a:pt x="7971" y="5428"/>
                  </a:moveTo>
                  <a:lnTo>
                    <a:pt x="7971" y="6659"/>
                  </a:lnTo>
                  <a:cubicBezTo>
                    <a:pt x="7971" y="7349"/>
                    <a:pt x="7763" y="8028"/>
                    <a:pt x="7381" y="8608"/>
                  </a:cubicBezTo>
                  <a:cubicBezTo>
                    <a:pt x="7061" y="9085"/>
                    <a:pt x="6853" y="9635"/>
                    <a:pt x="6769" y="10203"/>
                  </a:cubicBezTo>
                  <a:lnTo>
                    <a:pt x="6730" y="10489"/>
                  </a:lnTo>
                  <a:lnTo>
                    <a:pt x="2365" y="10489"/>
                  </a:lnTo>
                  <a:cubicBezTo>
                    <a:pt x="1865" y="10483"/>
                    <a:pt x="1460" y="10079"/>
                    <a:pt x="1460" y="9585"/>
                  </a:cubicBezTo>
                  <a:lnTo>
                    <a:pt x="1460" y="9029"/>
                  </a:lnTo>
                  <a:cubicBezTo>
                    <a:pt x="1859" y="8972"/>
                    <a:pt x="2219" y="8770"/>
                    <a:pt x="2477" y="8466"/>
                  </a:cubicBezTo>
                  <a:lnTo>
                    <a:pt x="2505" y="8433"/>
                  </a:lnTo>
                  <a:lnTo>
                    <a:pt x="2230" y="8197"/>
                  </a:lnTo>
                  <a:lnTo>
                    <a:pt x="2202" y="8231"/>
                  </a:lnTo>
                  <a:cubicBezTo>
                    <a:pt x="2017" y="8456"/>
                    <a:pt x="1753" y="8613"/>
                    <a:pt x="1460" y="8663"/>
                  </a:cubicBezTo>
                  <a:lnTo>
                    <a:pt x="1460" y="7955"/>
                  </a:lnTo>
                  <a:cubicBezTo>
                    <a:pt x="1460" y="7854"/>
                    <a:pt x="1382" y="7776"/>
                    <a:pt x="1281" y="7776"/>
                  </a:cubicBezTo>
                  <a:lnTo>
                    <a:pt x="467" y="7776"/>
                  </a:lnTo>
                  <a:lnTo>
                    <a:pt x="1405" y="5428"/>
                  </a:lnTo>
                  <a:close/>
                  <a:moveTo>
                    <a:pt x="4533" y="1"/>
                  </a:moveTo>
                  <a:cubicBezTo>
                    <a:pt x="4290" y="1"/>
                    <a:pt x="4045" y="42"/>
                    <a:pt x="3809" y="125"/>
                  </a:cubicBezTo>
                  <a:cubicBezTo>
                    <a:pt x="3062" y="389"/>
                    <a:pt x="2517" y="1046"/>
                    <a:pt x="2393" y="1827"/>
                  </a:cubicBezTo>
                  <a:cubicBezTo>
                    <a:pt x="2382" y="1883"/>
                    <a:pt x="2382" y="1934"/>
                    <a:pt x="2376" y="1990"/>
                  </a:cubicBezTo>
                  <a:lnTo>
                    <a:pt x="2219" y="1564"/>
                  </a:lnTo>
                  <a:cubicBezTo>
                    <a:pt x="2189" y="1489"/>
                    <a:pt x="2121" y="1445"/>
                    <a:pt x="2047" y="1445"/>
                  </a:cubicBezTo>
                  <a:cubicBezTo>
                    <a:pt x="2026" y="1445"/>
                    <a:pt x="2004" y="1448"/>
                    <a:pt x="1983" y="1456"/>
                  </a:cubicBezTo>
                  <a:lnTo>
                    <a:pt x="179" y="2137"/>
                  </a:lnTo>
                  <a:cubicBezTo>
                    <a:pt x="90" y="2170"/>
                    <a:pt x="39" y="2277"/>
                    <a:pt x="73" y="2366"/>
                  </a:cubicBezTo>
                  <a:lnTo>
                    <a:pt x="1123" y="5158"/>
                  </a:lnTo>
                  <a:cubicBezTo>
                    <a:pt x="1118" y="5163"/>
                    <a:pt x="1118" y="5170"/>
                    <a:pt x="1112" y="5176"/>
                  </a:cubicBezTo>
                  <a:lnTo>
                    <a:pt x="28" y="7888"/>
                  </a:lnTo>
                  <a:cubicBezTo>
                    <a:pt x="0" y="7968"/>
                    <a:pt x="23" y="8057"/>
                    <a:pt x="101" y="8108"/>
                  </a:cubicBezTo>
                  <a:cubicBezTo>
                    <a:pt x="130" y="8129"/>
                    <a:pt x="163" y="8136"/>
                    <a:pt x="202" y="8136"/>
                  </a:cubicBezTo>
                  <a:lnTo>
                    <a:pt x="1102" y="8136"/>
                  </a:lnTo>
                  <a:lnTo>
                    <a:pt x="1102" y="9585"/>
                  </a:lnTo>
                  <a:cubicBezTo>
                    <a:pt x="1102" y="10281"/>
                    <a:pt x="1668" y="10849"/>
                    <a:pt x="2365" y="10849"/>
                  </a:cubicBezTo>
                  <a:lnTo>
                    <a:pt x="6887" y="10849"/>
                  </a:lnTo>
                  <a:cubicBezTo>
                    <a:pt x="6977" y="10849"/>
                    <a:pt x="7050" y="10781"/>
                    <a:pt x="7061" y="10691"/>
                  </a:cubicBezTo>
                  <a:lnTo>
                    <a:pt x="7128" y="10260"/>
                  </a:lnTo>
                  <a:cubicBezTo>
                    <a:pt x="7202" y="9736"/>
                    <a:pt x="7392" y="9242"/>
                    <a:pt x="7679" y="8803"/>
                  </a:cubicBezTo>
                  <a:cubicBezTo>
                    <a:pt x="8105" y="8170"/>
                    <a:pt x="8331" y="7422"/>
                    <a:pt x="8331" y="6659"/>
                  </a:cubicBezTo>
                  <a:lnTo>
                    <a:pt x="8331" y="5243"/>
                  </a:lnTo>
                  <a:cubicBezTo>
                    <a:pt x="8331" y="5147"/>
                    <a:pt x="8252" y="5062"/>
                    <a:pt x="8151" y="5062"/>
                  </a:cubicBezTo>
                  <a:lnTo>
                    <a:pt x="9044" y="2760"/>
                  </a:lnTo>
                  <a:cubicBezTo>
                    <a:pt x="9056" y="2720"/>
                    <a:pt x="9056" y="2676"/>
                    <a:pt x="9044" y="2642"/>
                  </a:cubicBezTo>
                  <a:lnTo>
                    <a:pt x="8572" y="1147"/>
                  </a:lnTo>
                  <a:cubicBezTo>
                    <a:pt x="8566" y="1119"/>
                    <a:pt x="8550" y="1097"/>
                    <a:pt x="8533" y="1074"/>
                  </a:cubicBezTo>
                  <a:cubicBezTo>
                    <a:pt x="8496" y="1034"/>
                    <a:pt x="8450" y="1016"/>
                    <a:pt x="8403" y="1016"/>
                  </a:cubicBezTo>
                  <a:cubicBezTo>
                    <a:pt x="8370" y="1016"/>
                    <a:pt x="8338" y="1025"/>
                    <a:pt x="8308" y="1041"/>
                  </a:cubicBezTo>
                  <a:lnTo>
                    <a:pt x="6949" y="1833"/>
                  </a:lnTo>
                  <a:cubicBezTo>
                    <a:pt x="6915" y="1855"/>
                    <a:pt x="6887" y="1883"/>
                    <a:pt x="6876" y="1922"/>
                  </a:cubicBezTo>
                  <a:lnTo>
                    <a:pt x="6690" y="2394"/>
                  </a:lnTo>
                  <a:cubicBezTo>
                    <a:pt x="6764" y="1704"/>
                    <a:pt x="6500" y="1018"/>
                    <a:pt x="5982" y="553"/>
                  </a:cubicBezTo>
                  <a:cubicBezTo>
                    <a:pt x="5576" y="191"/>
                    <a:pt x="5058" y="1"/>
                    <a:pt x="45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13"/>
            <p:cNvSpPr/>
            <p:nvPr/>
          </p:nvSpPr>
          <p:spPr>
            <a:xfrm>
              <a:off x="3754175" y="2474951"/>
              <a:ext cx="38238" cy="80233"/>
            </a:xfrm>
            <a:custGeom>
              <a:avLst/>
              <a:gdLst/>
              <a:ahLst/>
              <a:cxnLst/>
              <a:rect l="l" t="t" r="r" b="b"/>
              <a:pathLst>
                <a:path w="831" h="1748" extrusionOk="0">
                  <a:moveTo>
                    <a:pt x="472" y="0"/>
                  </a:moveTo>
                  <a:cubicBezTo>
                    <a:pt x="472" y="550"/>
                    <a:pt x="309" y="1090"/>
                    <a:pt x="0" y="1545"/>
                  </a:cubicBezTo>
                  <a:lnTo>
                    <a:pt x="304" y="1748"/>
                  </a:lnTo>
                  <a:cubicBezTo>
                    <a:pt x="646" y="1231"/>
                    <a:pt x="831" y="618"/>
                    <a:pt x="8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13"/>
            <p:cNvSpPr/>
            <p:nvPr/>
          </p:nvSpPr>
          <p:spPr>
            <a:xfrm>
              <a:off x="3775894" y="2442683"/>
              <a:ext cx="16519" cy="17626"/>
            </a:xfrm>
            <a:custGeom>
              <a:avLst/>
              <a:gdLst/>
              <a:ahLst/>
              <a:cxnLst/>
              <a:rect l="l" t="t" r="r" b="b"/>
              <a:pathLst>
                <a:path w="359" h="384" extrusionOk="0">
                  <a:moveTo>
                    <a:pt x="0" y="1"/>
                  </a:moveTo>
                  <a:lnTo>
                    <a:pt x="0" y="384"/>
                  </a:lnTo>
                  <a:lnTo>
                    <a:pt x="359" y="384"/>
                  </a:lnTo>
                  <a:lnTo>
                    <a:pt x="3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13"/>
            <p:cNvSpPr/>
            <p:nvPr/>
          </p:nvSpPr>
          <p:spPr>
            <a:xfrm>
              <a:off x="3534684" y="2442683"/>
              <a:ext cx="66492" cy="66601"/>
            </a:xfrm>
            <a:custGeom>
              <a:avLst/>
              <a:gdLst/>
              <a:ahLst/>
              <a:cxnLst/>
              <a:rect l="l" t="t" r="r" b="b"/>
              <a:pathLst>
                <a:path w="1445" h="1451" extrusionOk="0">
                  <a:moveTo>
                    <a:pt x="719" y="361"/>
                  </a:moveTo>
                  <a:cubicBezTo>
                    <a:pt x="921" y="361"/>
                    <a:pt x="1084" y="524"/>
                    <a:pt x="1084" y="726"/>
                  </a:cubicBezTo>
                  <a:cubicBezTo>
                    <a:pt x="1084" y="923"/>
                    <a:pt x="921" y="1085"/>
                    <a:pt x="719" y="1085"/>
                  </a:cubicBezTo>
                  <a:cubicBezTo>
                    <a:pt x="524" y="1085"/>
                    <a:pt x="361" y="923"/>
                    <a:pt x="361" y="726"/>
                  </a:cubicBezTo>
                  <a:cubicBezTo>
                    <a:pt x="361" y="524"/>
                    <a:pt x="524" y="361"/>
                    <a:pt x="719" y="361"/>
                  </a:cubicBezTo>
                  <a:close/>
                  <a:moveTo>
                    <a:pt x="719" y="1"/>
                  </a:moveTo>
                  <a:cubicBezTo>
                    <a:pt x="321" y="1"/>
                    <a:pt x="1" y="327"/>
                    <a:pt x="1" y="726"/>
                  </a:cubicBezTo>
                  <a:cubicBezTo>
                    <a:pt x="1" y="1125"/>
                    <a:pt x="321" y="1450"/>
                    <a:pt x="719" y="1450"/>
                  </a:cubicBezTo>
                  <a:cubicBezTo>
                    <a:pt x="1118" y="1450"/>
                    <a:pt x="1444" y="1125"/>
                    <a:pt x="1444" y="726"/>
                  </a:cubicBezTo>
                  <a:cubicBezTo>
                    <a:pt x="1444" y="327"/>
                    <a:pt x="1118" y="1"/>
                    <a:pt x="7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13"/>
            <p:cNvSpPr/>
            <p:nvPr/>
          </p:nvSpPr>
          <p:spPr>
            <a:xfrm>
              <a:off x="3625149" y="2205013"/>
              <a:ext cx="19924" cy="20885"/>
            </a:xfrm>
            <a:custGeom>
              <a:avLst/>
              <a:gdLst/>
              <a:ahLst/>
              <a:cxnLst/>
              <a:rect l="l" t="t" r="r" b="b"/>
              <a:pathLst>
                <a:path w="433" h="455" extrusionOk="0">
                  <a:moveTo>
                    <a:pt x="332" y="1"/>
                  </a:moveTo>
                  <a:cubicBezTo>
                    <a:pt x="215" y="34"/>
                    <a:pt x="101" y="84"/>
                    <a:pt x="0" y="146"/>
                  </a:cubicBezTo>
                  <a:lnTo>
                    <a:pt x="186" y="455"/>
                  </a:lnTo>
                  <a:cubicBezTo>
                    <a:pt x="264" y="410"/>
                    <a:pt x="349" y="371"/>
                    <a:pt x="433" y="343"/>
                  </a:cubicBezTo>
                  <a:lnTo>
                    <a:pt x="33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13"/>
            <p:cNvSpPr/>
            <p:nvPr/>
          </p:nvSpPr>
          <p:spPr>
            <a:xfrm>
              <a:off x="3593353" y="2222042"/>
              <a:ext cx="30278" cy="39474"/>
            </a:xfrm>
            <a:custGeom>
              <a:avLst/>
              <a:gdLst/>
              <a:ahLst/>
              <a:cxnLst/>
              <a:rect l="l" t="t" r="r" b="b"/>
              <a:pathLst>
                <a:path w="658" h="860" extrusionOk="0">
                  <a:moveTo>
                    <a:pt x="400" y="0"/>
                  </a:moveTo>
                  <a:cubicBezTo>
                    <a:pt x="186" y="219"/>
                    <a:pt x="45" y="506"/>
                    <a:pt x="1" y="809"/>
                  </a:cubicBezTo>
                  <a:lnTo>
                    <a:pt x="361" y="859"/>
                  </a:lnTo>
                  <a:cubicBezTo>
                    <a:pt x="395" y="629"/>
                    <a:pt x="501" y="421"/>
                    <a:pt x="657" y="252"/>
                  </a:cubicBezTo>
                  <a:lnTo>
                    <a:pt x="4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113"/>
          <p:cNvGrpSpPr/>
          <p:nvPr/>
        </p:nvGrpSpPr>
        <p:grpSpPr>
          <a:xfrm>
            <a:off x="4349425" y="2168889"/>
            <a:ext cx="502530" cy="497923"/>
            <a:chOff x="4349425" y="2168889"/>
            <a:chExt cx="502530" cy="497923"/>
          </a:xfrm>
        </p:grpSpPr>
        <p:sp>
          <p:nvSpPr>
            <p:cNvPr id="4110" name="Google Shape;4110;p113"/>
            <p:cNvSpPr/>
            <p:nvPr/>
          </p:nvSpPr>
          <p:spPr>
            <a:xfrm>
              <a:off x="4449462" y="2202167"/>
              <a:ext cx="16611" cy="16524"/>
            </a:xfrm>
            <a:custGeom>
              <a:avLst/>
              <a:gdLst/>
              <a:ahLst/>
              <a:cxnLst/>
              <a:rect l="l" t="t" r="r" b="b"/>
              <a:pathLst>
                <a:path w="361" h="360" extrusionOk="0">
                  <a:moveTo>
                    <a:pt x="1" y="1"/>
                  </a:moveTo>
                  <a:lnTo>
                    <a:pt x="1" y="359"/>
                  </a:lnTo>
                  <a:lnTo>
                    <a:pt x="361" y="359"/>
                  </a:lnTo>
                  <a:lnTo>
                    <a:pt x="36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13"/>
            <p:cNvSpPr/>
            <p:nvPr/>
          </p:nvSpPr>
          <p:spPr>
            <a:xfrm>
              <a:off x="4482547" y="2202167"/>
              <a:ext cx="16841" cy="16524"/>
            </a:xfrm>
            <a:custGeom>
              <a:avLst/>
              <a:gdLst/>
              <a:ahLst/>
              <a:cxnLst/>
              <a:rect l="l" t="t" r="r" b="b"/>
              <a:pathLst>
                <a:path w="366" h="360" extrusionOk="0">
                  <a:moveTo>
                    <a:pt x="0" y="1"/>
                  </a:moveTo>
                  <a:lnTo>
                    <a:pt x="0" y="359"/>
                  </a:lnTo>
                  <a:lnTo>
                    <a:pt x="366" y="359"/>
                  </a:lnTo>
                  <a:lnTo>
                    <a:pt x="3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13"/>
            <p:cNvSpPr/>
            <p:nvPr/>
          </p:nvSpPr>
          <p:spPr>
            <a:xfrm>
              <a:off x="4515908" y="2202167"/>
              <a:ext cx="16565" cy="16524"/>
            </a:xfrm>
            <a:custGeom>
              <a:avLst/>
              <a:gdLst/>
              <a:ahLst/>
              <a:cxnLst/>
              <a:rect l="l" t="t" r="r" b="b"/>
              <a:pathLst>
                <a:path w="360" h="360" extrusionOk="0">
                  <a:moveTo>
                    <a:pt x="1" y="1"/>
                  </a:moveTo>
                  <a:lnTo>
                    <a:pt x="1" y="359"/>
                  </a:lnTo>
                  <a:lnTo>
                    <a:pt x="359" y="359"/>
                  </a:lnTo>
                  <a:lnTo>
                    <a:pt x="3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13"/>
            <p:cNvSpPr/>
            <p:nvPr/>
          </p:nvSpPr>
          <p:spPr>
            <a:xfrm>
              <a:off x="4349425" y="2392927"/>
              <a:ext cx="275584" cy="273885"/>
            </a:xfrm>
            <a:custGeom>
              <a:avLst/>
              <a:gdLst/>
              <a:ahLst/>
              <a:cxnLst/>
              <a:rect l="l" t="t" r="r" b="b"/>
              <a:pathLst>
                <a:path w="5989" h="5967" extrusionOk="0">
                  <a:moveTo>
                    <a:pt x="366" y="618"/>
                  </a:moveTo>
                  <a:lnTo>
                    <a:pt x="5354" y="5601"/>
                  </a:lnTo>
                  <a:lnTo>
                    <a:pt x="366" y="5601"/>
                  </a:lnTo>
                  <a:lnTo>
                    <a:pt x="366" y="618"/>
                  </a:lnTo>
                  <a:close/>
                  <a:moveTo>
                    <a:pt x="183" y="0"/>
                  </a:moveTo>
                  <a:cubicBezTo>
                    <a:pt x="142" y="0"/>
                    <a:pt x="99" y="14"/>
                    <a:pt x="62" y="45"/>
                  </a:cubicBezTo>
                  <a:cubicBezTo>
                    <a:pt x="23" y="79"/>
                    <a:pt x="0" y="130"/>
                    <a:pt x="0" y="187"/>
                  </a:cubicBezTo>
                  <a:lnTo>
                    <a:pt x="0" y="5787"/>
                  </a:lnTo>
                  <a:cubicBezTo>
                    <a:pt x="0" y="5883"/>
                    <a:pt x="85" y="5967"/>
                    <a:pt x="186" y="5967"/>
                  </a:cubicBezTo>
                  <a:lnTo>
                    <a:pt x="5781" y="5967"/>
                  </a:lnTo>
                  <a:cubicBezTo>
                    <a:pt x="5838" y="5967"/>
                    <a:pt x="5888" y="5944"/>
                    <a:pt x="5921" y="5905"/>
                  </a:cubicBezTo>
                  <a:cubicBezTo>
                    <a:pt x="5989" y="5826"/>
                    <a:pt x="5983" y="5720"/>
                    <a:pt x="5916" y="5658"/>
                  </a:cubicBezTo>
                  <a:lnTo>
                    <a:pt x="310" y="52"/>
                  </a:lnTo>
                  <a:cubicBezTo>
                    <a:pt x="277" y="19"/>
                    <a:pt x="231" y="0"/>
                    <a:pt x="1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13"/>
            <p:cNvSpPr/>
            <p:nvPr/>
          </p:nvSpPr>
          <p:spPr>
            <a:xfrm>
              <a:off x="4399582" y="2517316"/>
              <a:ext cx="100635" cy="99741"/>
            </a:xfrm>
            <a:custGeom>
              <a:avLst/>
              <a:gdLst/>
              <a:ahLst/>
              <a:cxnLst/>
              <a:rect l="l" t="t" r="r" b="b"/>
              <a:pathLst>
                <a:path w="2187" h="2173" extrusionOk="0">
                  <a:moveTo>
                    <a:pt x="360" y="617"/>
                  </a:moveTo>
                  <a:lnTo>
                    <a:pt x="1551" y="1807"/>
                  </a:lnTo>
                  <a:lnTo>
                    <a:pt x="360" y="1807"/>
                  </a:lnTo>
                  <a:lnTo>
                    <a:pt x="360" y="617"/>
                  </a:lnTo>
                  <a:close/>
                  <a:moveTo>
                    <a:pt x="179" y="1"/>
                  </a:moveTo>
                  <a:cubicBezTo>
                    <a:pt x="139" y="1"/>
                    <a:pt x="97" y="15"/>
                    <a:pt x="63" y="44"/>
                  </a:cubicBezTo>
                  <a:cubicBezTo>
                    <a:pt x="17" y="83"/>
                    <a:pt x="1" y="133"/>
                    <a:pt x="1" y="190"/>
                  </a:cubicBezTo>
                  <a:lnTo>
                    <a:pt x="1" y="1993"/>
                  </a:lnTo>
                  <a:cubicBezTo>
                    <a:pt x="1" y="2088"/>
                    <a:pt x="79" y="2173"/>
                    <a:pt x="180" y="2173"/>
                  </a:cubicBezTo>
                  <a:lnTo>
                    <a:pt x="1984" y="2173"/>
                  </a:lnTo>
                  <a:cubicBezTo>
                    <a:pt x="2034" y="2173"/>
                    <a:pt x="2091" y="2150"/>
                    <a:pt x="2124" y="2111"/>
                  </a:cubicBezTo>
                  <a:cubicBezTo>
                    <a:pt x="2186" y="2033"/>
                    <a:pt x="2180" y="1926"/>
                    <a:pt x="2112" y="1864"/>
                  </a:cubicBezTo>
                  <a:lnTo>
                    <a:pt x="304" y="55"/>
                  </a:lnTo>
                  <a:cubicBezTo>
                    <a:pt x="271" y="19"/>
                    <a:pt x="226" y="1"/>
                    <a:pt x="1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13"/>
            <p:cNvSpPr/>
            <p:nvPr/>
          </p:nvSpPr>
          <p:spPr>
            <a:xfrm>
              <a:off x="4416101" y="2168889"/>
              <a:ext cx="435854" cy="448168"/>
            </a:xfrm>
            <a:custGeom>
              <a:avLst/>
              <a:gdLst/>
              <a:ahLst/>
              <a:cxnLst/>
              <a:rect l="l" t="t" r="r" b="b"/>
              <a:pathLst>
                <a:path w="9472" h="9764" extrusionOk="0">
                  <a:moveTo>
                    <a:pt x="8706" y="730"/>
                  </a:moveTo>
                  <a:cubicBezTo>
                    <a:pt x="8735" y="730"/>
                    <a:pt x="8764" y="734"/>
                    <a:pt x="8792" y="742"/>
                  </a:cubicBezTo>
                  <a:cubicBezTo>
                    <a:pt x="8905" y="770"/>
                    <a:pt x="9000" y="860"/>
                    <a:pt x="9028" y="978"/>
                  </a:cubicBezTo>
                  <a:cubicBezTo>
                    <a:pt x="9056" y="1096"/>
                    <a:pt x="9023" y="1214"/>
                    <a:pt x="8939" y="1298"/>
                  </a:cubicBezTo>
                  <a:lnTo>
                    <a:pt x="8854" y="1382"/>
                  </a:lnTo>
                  <a:lnTo>
                    <a:pt x="8388" y="916"/>
                  </a:lnTo>
                  <a:lnTo>
                    <a:pt x="8467" y="832"/>
                  </a:lnTo>
                  <a:cubicBezTo>
                    <a:pt x="8530" y="768"/>
                    <a:pt x="8617" y="730"/>
                    <a:pt x="8706" y="730"/>
                  </a:cubicBezTo>
                  <a:close/>
                  <a:moveTo>
                    <a:pt x="8130" y="1169"/>
                  </a:moveTo>
                  <a:lnTo>
                    <a:pt x="8595" y="1641"/>
                  </a:lnTo>
                  <a:lnTo>
                    <a:pt x="5961" y="4275"/>
                  </a:lnTo>
                  <a:lnTo>
                    <a:pt x="5494" y="3809"/>
                  </a:lnTo>
                  <a:lnTo>
                    <a:pt x="8130" y="1169"/>
                  </a:lnTo>
                  <a:close/>
                  <a:moveTo>
                    <a:pt x="5349" y="4174"/>
                  </a:moveTo>
                  <a:lnTo>
                    <a:pt x="5596" y="4421"/>
                  </a:lnTo>
                  <a:lnTo>
                    <a:pt x="5287" y="4483"/>
                  </a:lnTo>
                  <a:lnTo>
                    <a:pt x="5349" y="4174"/>
                  </a:lnTo>
                  <a:close/>
                  <a:moveTo>
                    <a:pt x="2711" y="1986"/>
                  </a:moveTo>
                  <a:cubicBezTo>
                    <a:pt x="3317" y="1986"/>
                    <a:pt x="3888" y="2326"/>
                    <a:pt x="4169" y="2893"/>
                  </a:cubicBezTo>
                  <a:lnTo>
                    <a:pt x="2714" y="2893"/>
                  </a:lnTo>
                  <a:cubicBezTo>
                    <a:pt x="2613" y="2893"/>
                    <a:pt x="2528" y="2972"/>
                    <a:pt x="2528" y="3073"/>
                  </a:cubicBezTo>
                  <a:lnTo>
                    <a:pt x="2528" y="5230"/>
                  </a:lnTo>
                  <a:cubicBezTo>
                    <a:pt x="1753" y="5146"/>
                    <a:pt x="1153" y="4522"/>
                    <a:pt x="1086" y="3747"/>
                  </a:cubicBezTo>
                  <a:cubicBezTo>
                    <a:pt x="1024" y="2966"/>
                    <a:pt x="1524" y="2253"/>
                    <a:pt x="2276" y="2045"/>
                  </a:cubicBezTo>
                  <a:cubicBezTo>
                    <a:pt x="2421" y="2006"/>
                    <a:pt x="2567" y="1986"/>
                    <a:pt x="2711" y="1986"/>
                  </a:cubicBezTo>
                  <a:close/>
                  <a:moveTo>
                    <a:pt x="4299" y="3253"/>
                  </a:moveTo>
                  <a:cubicBezTo>
                    <a:pt x="4327" y="3371"/>
                    <a:pt x="4338" y="3495"/>
                    <a:pt x="4338" y="3619"/>
                  </a:cubicBezTo>
                  <a:cubicBezTo>
                    <a:pt x="4338" y="4444"/>
                    <a:pt x="3715" y="5141"/>
                    <a:pt x="2894" y="5230"/>
                  </a:cubicBezTo>
                  <a:lnTo>
                    <a:pt x="2894" y="3253"/>
                  </a:lnTo>
                  <a:close/>
                  <a:moveTo>
                    <a:pt x="5528" y="3253"/>
                  </a:moveTo>
                  <a:lnTo>
                    <a:pt x="5113" y="3669"/>
                  </a:lnTo>
                  <a:cubicBezTo>
                    <a:pt x="5090" y="3697"/>
                    <a:pt x="5074" y="3725"/>
                    <a:pt x="5068" y="3764"/>
                  </a:cubicBezTo>
                  <a:lnTo>
                    <a:pt x="4882" y="4664"/>
                  </a:lnTo>
                  <a:cubicBezTo>
                    <a:pt x="4872" y="4719"/>
                    <a:pt x="4888" y="4775"/>
                    <a:pt x="4921" y="4815"/>
                  </a:cubicBezTo>
                  <a:cubicBezTo>
                    <a:pt x="4955" y="4859"/>
                    <a:pt x="5006" y="4882"/>
                    <a:pt x="5063" y="4882"/>
                  </a:cubicBezTo>
                  <a:cubicBezTo>
                    <a:pt x="5074" y="4882"/>
                    <a:pt x="5085" y="4882"/>
                    <a:pt x="5097" y="4877"/>
                  </a:cubicBezTo>
                  <a:lnTo>
                    <a:pt x="6000" y="4697"/>
                  </a:lnTo>
                  <a:cubicBezTo>
                    <a:pt x="6034" y="4691"/>
                    <a:pt x="6067" y="4674"/>
                    <a:pt x="6096" y="4646"/>
                  </a:cubicBezTo>
                  <a:lnTo>
                    <a:pt x="6506" y="4231"/>
                  </a:lnTo>
                  <a:lnTo>
                    <a:pt x="6506" y="6147"/>
                  </a:lnTo>
                  <a:lnTo>
                    <a:pt x="2894" y="6147"/>
                  </a:lnTo>
                  <a:lnTo>
                    <a:pt x="2894" y="5595"/>
                  </a:lnTo>
                  <a:cubicBezTo>
                    <a:pt x="3451" y="5545"/>
                    <a:pt x="3962" y="5264"/>
                    <a:pt x="4299" y="4820"/>
                  </a:cubicBezTo>
                  <a:cubicBezTo>
                    <a:pt x="4636" y="4371"/>
                    <a:pt x="4770" y="3803"/>
                    <a:pt x="4664" y="3253"/>
                  </a:cubicBezTo>
                  <a:close/>
                  <a:moveTo>
                    <a:pt x="9040" y="7231"/>
                  </a:moveTo>
                  <a:lnTo>
                    <a:pt x="9040" y="8314"/>
                  </a:lnTo>
                  <a:lnTo>
                    <a:pt x="3614" y="8314"/>
                  </a:lnTo>
                  <a:lnTo>
                    <a:pt x="3614" y="7231"/>
                  </a:lnTo>
                  <a:lnTo>
                    <a:pt x="3978" y="7231"/>
                  </a:lnTo>
                  <a:lnTo>
                    <a:pt x="3978" y="7596"/>
                  </a:lnTo>
                  <a:lnTo>
                    <a:pt x="4338" y="7596"/>
                  </a:lnTo>
                  <a:lnTo>
                    <a:pt x="4338" y="7231"/>
                  </a:lnTo>
                  <a:lnTo>
                    <a:pt x="4703" y="7231"/>
                  </a:lnTo>
                  <a:lnTo>
                    <a:pt x="4703" y="7596"/>
                  </a:lnTo>
                  <a:lnTo>
                    <a:pt x="5063" y="7596"/>
                  </a:lnTo>
                  <a:lnTo>
                    <a:pt x="5063" y="7231"/>
                  </a:lnTo>
                  <a:lnTo>
                    <a:pt x="5422" y="7231"/>
                  </a:lnTo>
                  <a:lnTo>
                    <a:pt x="5422" y="7596"/>
                  </a:lnTo>
                  <a:lnTo>
                    <a:pt x="5787" y="7596"/>
                  </a:lnTo>
                  <a:lnTo>
                    <a:pt x="5787" y="7231"/>
                  </a:lnTo>
                  <a:lnTo>
                    <a:pt x="6147" y="7231"/>
                  </a:lnTo>
                  <a:lnTo>
                    <a:pt x="6147" y="7596"/>
                  </a:lnTo>
                  <a:lnTo>
                    <a:pt x="6506" y="7596"/>
                  </a:lnTo>
                  <a:lnTo>
                    <a:pt x="6506" y="7231"/>
                  </a:lnTo>
                  <a:lnTo>
                    <a:pt x="6871" y="7231"/>
                  </a:lnTo>
                  <a:lnTo>
                    <a:pt x="6871" y="7596"/>
                  </a:lnTo>
                  <a:lnTo>
                    <a:pt x="7231" y="7596"/>
                  </a:lnTo>
                  <a:lnTo>
                    <a:pt x="7231" y="7231"/>
                  </a:lnTo>
                  <a:lnTo>
                    <a:pt x="7591" y="7231"/>
                  </a:lnTo>
                  <a:lnTo>
                    <a:pt x="7591" y="7596"/>
                  </a:lnTo>
                  <a:lnTo>
                    <a:pt x="7955" y="7596"/>
                  </a:lnTo>
                  <a:lnTo>
                    <a:pt x="7955" y="7231"/>
                  </a:lnTo>
                  <a:lnTo>
                    <a:pt x="8315" y="7231"/>
                  </a:lnTo>
                  <a:lnTo>
                    <a:pt x="8315" y="7596"/>
                  </a:lnTo>
                  <a:lnTo>
                    <a:pt x="8675" y="7596"/>
                  </a:lnTo>
                  <a:lnTo>
                    <a:pt x="8675" y="7231"/>
                  </a:lnTo>
                  <a:close/>
                  <a:moveTo>
                    <a:pt x="905" y="0"/>
                  </a:moveTo>
                  <a:cubicBezTo>
                    <a:pt x="405" y="0"/>
                    <a:pt x="1" y="405"/>
                    <a:pt x="1" y="905"/>
                  </a:cubicBezTo>
                  <a:lnTo>
                    <a:pt x="1" y="5607"/>
                  </a:lnTo>
                  <a:lnTo>
                    <a:pt x="361" y="5607"/>
                  </a:lnTo>
                  <a:lnTo>
                    <a:pt x="361" y="905"/>
                  </a:lnTo>
                  <a:cubicBezTo>
                    <a:pt x="361" y="607"/>
                    <a:pt x="602" y="360"/>
                    <a:pt x="905" y="360"/>
                  </a:cubicBezTo>
                  <a:lnTo>
                    <a:pt x="7052" y="360"/>
                  </a:lnTo>
                  <a:cubicBezTo>
                    <a:pt x="7348" y="360"/>
                    <a:pt x="7591" y="607"/>
                    <a:pt x="7591" y="905"/>
                  </a:cubicBezTo>
                  <a:lnTo>
                    <a:pt x="7591" y="1192"/>
                  </a:lnTo>
                  <a:lnTo>
                    <a:pt x="5888" y="2893"/>
                  </a:lnTo>
                  <a:lnTo>
                    <a:pt x="4563" y="2893"/>
                  </a:lnTo>
                  <a:cubicBezTo>
                    <a:pt x="4262" y="2116"/>
                    <a:pt x="3516" y="1627"/>
                    <a:pt x="2714" y="1627"/>
                  </a:cubicBezTo>
                  <a:cubicBezTo>
                    <a:pt x="2571" y="1627"/>
                    <a:pt x="2426" y="1642"/>
                    <a:pt x="2282" y="1675"/>
                  </a:cubicBezTo>
                  <a:cubicBezTo>
                    <a:pt x="1327" y="1888"/>
                    <a:pt x="664" y="2764"/>
                    <a:pt x="726" y="3741"/>
                  </a:cubicBezTo>
                  <a:cubicBezTo>
                    <a:pt x="788" y="4719"/>
                    <a:pt x="1558" y="5506"/>
                    <a:pt x="2528" y="5595"/>
                  </a:cubicBezTo>
                  <a:lnTo>
                    <a:pt x="2528" y="6326"/>
                  </a:lnTo>
                  <a:cubicBezTo>
                    <a:pt x="2528" y="6427"/>
                    <a:pt x="2613" y="6505"/>
                    <a:pt x="2714" y="6505"/>
                  </a:cubicBezTo>
                  <a:lnTo>
                    <a:pt x="6692" y="6505"/>
                  </a:lnTo>
                  <a:cubicBezTo>
                    <a:pt x="6787" y="6505"/>
                    <a:pt x="6871" y="6427"/>
                    <a:pt x="6871" y="6326"/>
                  </a:cubicBezTo>
                  <a:lnTo>
                    <a:pt x="6871" y="3871"/>
                  </a:lnTo>
                  <a:lnTo>
                    <a:pt x="7591" y="3147"/>
                  </a:lnTo>
                  <a:lnTo>
                    <a:pt x="7591" y="6871"/>
                  </a:lnTo>
                  <a:lnTo>
                    <a:pt x="3433" y="6871"/>
                  </a:lnTo>
                  <a:cubicBezTo>
                    <a:pt x="3337" y="6871"/>
                    <a:pt x="3254" y="6949"/>
                    <a:pt x="3254" y="7050"/>
                  </a:cubicBezTo>
                  <a:lnTo>
                    <a:pt x="3254" y="8494"/>
                  </a:lnTo>
                  <a:cubicBezTo>
                    <a:pt x="3254" y="8595"/>
                    <a:pt x="3337" y="8680"/>
                    <a:pt x="3433" y="8680"/>
                  </a:cubicBezTo>
                  <a:lnTo>
                    <a:pt x="7591" y="8680"/>
                  </a:lnTo>
                  <a:lnTo>
                    <a:pt x="7591" y="8859"/>
                  </a:lnTo>
                  <a:cubicBezTo>
                    <a:pt x="7591" y="9157"/>
                    <a:pt x="7348" y="9398"/>
                    <a:pt x="7052" y="9398"/>
                  </a:cubicBezTo>
                  <a:lnTo>
                    <a:pt x="4158" y="9398"/>
                  </a:lnTo>
                  <a:lnTo>
                    <a:pt x="4158" y="9764"/>
                  </a:lnTo>
                  <a:lnTo>
                    <a:pt x="7052" y="9764"/>
                  </a:lnTo>
                  <a:cubicBezTo>
                    <a:pt x="7550" y="9764"/>
                    <a:pt x="7955" y="9359"/>
                    <a:pt x="7955" y="8859"/>
                  </a:cubicBezTo>
                  <a:lnTo>
                    <a:pt x="7955" y="8680"/>
                  </a:lnTo>
                  <a:lnTo>
                    <a:pt x="9219" y="8680"/>
                  </a:lnTo>
                  <a:cubicBezTo>
                    <a:pt x="9321" y="8680"/>
                    <a:pt x="9399" y="8595"/>
                    <a:pt x="9399" y="8494"/>
                  </a:cubicBezTo>
                  <a:lnTo>
                    <a:pt x="9399" y="7050"/>
                  </a:lnTo>
                  <a:cubicBezTo>
                    <a:pt x="9399" y="6949"/>
                    <a:pt x="9321" y="6871"/>
                    <a:pt x="9219" y="6871"/>
                  </a:cubicBezTo>
                  <a:lnTo>
                    <a:pt x="7955" y="6871"/>
                  </a:lnTo>
                  <a:lnTo>
                    <a:pt x="7955" y="2787"/>
                  </a:lnTo>
                  <a:lnTo>
                    <a:pt x="9186" y="1551"/>
                  </a:lnTo>
                  <a:cubicBezTo>
                    <a:pt x="9445" y="1298"/>
                    <a:pt x="9472" y="877"/>
                    <a:pt x="9230" y="601"/>
                  </a:cubicBezTo>
                  <a:cubicBezTo>
                    <a:pt x="9092" y="443"/>
                    <a:pt x="8900" y="363"/>
                    <a:pt x="8708" y="363"/>
                  </a:cubicBezTo>
                  <a:cubicBezTo>
                    <a:pt x="8531" y="363"/>
                    <a:pt x="8354" y="431"/>
                    <a:pt x="8219" y="568"/>
                  </a:cubicBezTo>
                  <a:lnTo>
                    <a:pt x="7949" y="837"/>
                  </a:lnTo>
                  <a:cubicBezTo>
                    <a:pt x="7910" y="366"/>
                    <a:pt x="7523" y="0"/>
                    <a:pt x="70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113"/>
          <p:cNvGrpSpPr/>
          <p:nvPr/>
        </p:nvGrpSpPr>
        <p:grpSpPr>
          <a:xfrm>
            <a:off x="5289282" y="2169027"/>
            <a:ext cx="499171" cy="497556"/>
            <a:chOff x="5289282" y="2169027"/>
            <a:chExt cx="499171" cy="497556"/>
          </a:xfrm>
        </p:grpSpPr>
        <p:sp>
          <p:nvSpPr>
            <p:cNvPr id="4117" name="Google Shape;4117;p113"/>
            <p:cNvSpPr/>
            <p:nvPr/>
          </p:nvSpPr>
          <p:spPr>
            <a:xfrm>
              <a:off x="5289282" y="2218645"/>
              <a:ext cx="499171" cy="447938"/>
            </a:xfrm>
            <a:custGeom>
              <a:avLst/>
              <a:gdLst/>
              <a:ahLst/>
              <a:cxnLst/>
              <a:rect l="l" t="t" r="r" b="b"/>
              <a:pathLst>
                <a:path w="10848" h="9759" extrusionOk="0">
                  <a:moveTo>
                    <a:pt x="1086" y="360"/>
                  </a:moveTo>
                  <a:lnTo>
                    <a:pt x="1086" y="7949"/>
                  </a:lnTo>
                  <a:lnTo>
                    <a:pt x="905" y="7949"/>
                  </a:lnTo>
                  <a:cubicBezTo>
                    <a:pt x="708" y="7949"/>
                    <a:pt x="518" y="8016"/>
                    <a:pt x="360" y="8135"/>
                  </a:cubicBezTo>
                  <a:lnTo>
                    <a:pt x="360" y="1265"/>
                  </a:lnTo>
                  <a:lnTo>
                    <a:pt x="360" y="899"/>
                  </a:lnTo>
                  <a:cubicBezTo>
                    <a:pt x="360" y="601"/>
                    <a:pt x="607" y="360"/>
                    <a:pt x="905" y="360"/>
                  </a:cubicBezTo>
                  <a:close/>
                  <a:moveTo>
                    <a:pt x="10230" y="7949"/>
                  </a:moveTo>
                  <a:lnTo>
                    <a:pt x="9040" y="9141"/>
                  </a:lnTo>
                  <a:lnTo>
                    <a:pt x="9040" y="7949"/>
                  </a:lnTo>
                  <a:close/>
                  <a:moveTo>
                    <a:pt x="905" y="0"/>
                  </a:moveTo>
                  <a:cubicBezTo>
                    <a:pt x="405" y="0"/>
                    <a:pt x="0" y="405"/>
                    <a:pt x="0" y="899"/>
                  </a:cubicBezTo>
                  <a:lnTo>
                    <a:pt x="0" y="8854"/>
                  </a:lnTo>
                  <a:cubicBezTo>
                    <a:pt x="0" y="9354"/>
                    <a:pt x="405" y="9758"/>
                    <a:pt x="905" y="9758"/>
                  </a:cubicBezTo>
                  <a:lnTo>
                    <a:pt x="8859" y="9758"/>
                  </a:lnTo>
                  <a:cubicBezTo>
                    <a:pt x="8905" y="9758"/>
                    <a:pt x="8949" y="9741"/>
                    <a:pt x="8983" y="9707"/>
                  </a:cubicBezTo>
                  <a:lnTo>
                    <a:pt x="10792" y="7899"/>
                  </a:lnTo>
                  <a:cubicBezTo>
                    <a:pt x="10809" y="7882"/>
                    <a:pt x="10819" y="7865"/>
                    <a:pt x="10832" y="7848"/>
                  </a:cubicBezTo>
                  <a:cubicBezTo>
                    <a:pt x="10832" y="7843"/>
                    <a:pt x="10832" y="7837"/>
                    <a:pt x="10837" y="7832"/>
                  </a:cubicBezTo>
                  <a:cubicBezTo>
                    <a:pt x="10842" y="7814"/>
                    <a:pt x="10842" y="7798"/>
                    <a:pt x="10842" y="7781"/>
                  </a:cubicBezTo>
                  <a:cubicBezTo>
                    <a:pt x="10842" y="7775"/>
                    <a:pt x="10848" y="7775"/>
                    <a:pt x="10848" y="7770"/>
                  </a:cubicBezTo>
                  <a:lnTo>
                    <a:pt x="10848" y="1265"/>
                  </a:lnTo>
                  <a:cubicBezTo>
                    <a:pt x="10848" y="1247"/>
                    <a:pt x="10842" y="1231"/>
                    <a:pt x="10842" y="1213"/>
                  </a:cubicBezTo>
                  <a:cubicBezTo>
                    <a:pt x="10814" y="1130"/>
                    <a:pt x="10741" y="1085"/>
                    <a:pt x="10663" y="1085"/>
                  </a:cubicBezTo>
                  <a:lnTo>
                    <a:pt x="10124" y="1085"/>
                  </a:lnTo>
                  <a:lnTo>
                    <a:pt x="10124" y="1444"/>
                  </a:lnTo>
                  <a:lnTo>
                    <a:pt x="10482" y="1444"/>
                  </a:lnTo>
                  <a:lnTo>
                    <a:pt x="10482" y="6697"/>
                  </a:lnTo>
                  <a:lnTo>
                    <a:pt x="9686" y="6124"/>
                  </a:lnTo>
                  <a:lnTo>
                    <a:pt x="9478" y="6422"/>
                  </a:lnTo>
                  <a:lnTo>
                    <a:pt x="10482" y="7140"/>
                  </a:lnTo>
                  <a:lnTo>
                    <a:pt x="10482" y="7590"/>
                  </a:lnTo>
                  <a:lnTo>
                    <a:pt x="8859" y="7590"/>
                  </a:lnTo>
                  <a:cubicBezTo>
                    <a:pt x="8758" y="7590"/>
                    <a:pt x="8680" y="7669"/>
                    <a:pt x="8680" y="7770"/>
                  </a:cubicBezTo>
                  <a:lnTo>
                    <a:pt x="8680" y="9398"/>
                  </a:lnTo>
                  <a:lnTo>
                    <a:pt x="917" y="9398"/>
                  </a:lnTo>
                  <a:cubicBezTo>
                    <a:pt x="641" y="9398"/>
                    <a:pt x="383" y="9175"/>
                    <a:pt x="366" y="8893"/>
                  </a:cubicBezTo>
                  <a:cubicBezTo>
                    <a:pt x="344" y="8579"/>
                    <a:pt x="591" y="8314"/>
                    <a:pt x="905" y="8314"/>
                  </a:cubicBezTo>
                  <a:lnTo>
                    <a:pt x="1265" y="8314"/>
                  </a:lnTo>
                  <a:cubicBezTo>
                    <a:pt x="1366" y="8314"/>
                    <a:pt x="1444" y="8231"/>
                    <a:pt x="1444" y="8135"/>
                  </a:cubicBezTo>
                  <a:lnTo>
                    <a:pt x="1444" y="6950"/>
                  </a:lnTo>
                  <a:lnTo>
                    <a:pt x="3977" y="4752"/>
                  </a:lnTo>
                  <a:lnTo>
                    <a:pt x="6393" y="6826"/>
                  </a:lnTo>
                  <a:cubicBezTo>
                    <a:pt x="6426" y="6854"/>
                    <a:pt x="6467" y="6868"/>
                    <a:pt x="6508" y="6868"/>
                  </a:cubicBezTo>
                  <a:cubicBezTo>
                    <a:pt x="6552" y="6868"/>
                    <a:pt x="6595" y="6852"/>
                    <a:pt x="6629" y="6821"/>
                  </a:cubicBezTo>
                  <a:lnTo>
                    <a:pt x="7848" y="5737"/>
                  </a:lnTo>
                  <a:lnTo>
                    <a:pt x="7607" y="5467"/>
                  </a:lnTo>
                  <a:lnTo>
                    <a:pt x="6505" y="6444"/>
                  </a:lnTo>
                  <a:lnTo>
                    <a:pt x="4096" y="4382"/>
                  </a:lnTo>
                  <a:cubicBezTo>
                    <a:pt x="4062" y="4351"/>
                    <a:pt x="4020" y="4336"/>
                    <a:pt x="3978" y="4336"/>
                  </a:cubicBezTo>
                  <a:cubicBezTo>
                    <a:pt x="3936" y="4336"/>
                    <a:pt x="3894" y="4351"/>
                    <a:pt x="3860" y="4382"/>
                  </a:cubicBezTo>
                  <a:lnTo>
                    <a:pt x="1444" y="6471"/>
                  </a:lnTo>
                  <a:lnTo>
                    <a:pt x="1444" y="1444"/>
                  </a:lnTo>
                  <a:lnTo>
                    <a:pt x="7596" y="1444"/>
                  </a:lnTo>
                  <a:lnTo>
                    <a:pt x="7596" y="1085"/>
                  </a:lnTo>
                  <a:lnTo>
                    <a:pt x="1444" y="1085"/>
                  </a:lnTo>
                  <a:lnTo>
                    <a:pt x="1444" y="181"/>
                  </a:lnTo>
                  <a:cubicBezTo>
                    <a:pt x="1444" y="80"/>
                    <a:pt x="1366" y="0"/>
                    <a:pt x="1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13"/>
            <p:cNvSpPr/>
            <p:nvPr/>
          </p:nvSpPr>
          <p:spPr>
            <a:xfrm>
              <a:off x="5522210" y="2326694"/>
              <a:ext cx="99807" cy="99603"/>
            </a:xfrm>
            <a:custGeom>
              <a:avLst/>
              <a:gdLst/>
              <a:ahLst/>
              <a:cxnLst/>
              <a:rect l="l" t="t" r="r" b="b"/>
              <a:pathLst>
                <a:path w="2169" h="2170" extrusionOk="0">
                  <a:moveTo>
                    <a:pt x="1085" y="360"/>
                  </a:moveTo>
                  <a:cubicBezTo>
                    <a:pt x="1484" y="360"/>
                    <a:pt x="1809" y="686"/>
                    <a:pt x="1809" y="1084"/>
                  </a:cubicBezTo>
                  <a:cubicBezTo>
                    <a:pt x="1809" y="1483"/>
                    <a:pt x="1484" y="1809"/>
                    <a:pt x="1085" y="1809"/>
                  </a:cubicBezTo>
                  <a:cubicBezTo>
                    <a:pt x="686" y="1809"/>
                    <a:pt x="359" y="1483"/>
                    <a:pt x="359" y="1084"/>
                  </a:cubicBezTo>
                  <a:cubicBezTo>
                    <a:pt x="359" y="686"/>
                    <a:pt x="686" y="360"/>
                    <a:pt x="1085" y="360"/>
                  </a:cubicBezTo>
                  <a:close/>
                  <a:moveTo>
                    <a:pt x="1085" y="0"/>
                  </a:moveTo>
                  <a:cubicBezTo>
                    <a:pt x="483" y="0"/>
                    <a:pt x="1" y="489"/>
                    <a:pt x="1" y="1084"/>
                  </a:cubicBezTo>
                  <a:cubicBezTo>
                    <a:pt x="1" y="1685"/>
                    <a:pt x="483" y="2169"/>
                    <a:pt x="1085" y="2169"/>
                  </a:cubicBezTo>
                  <a:cubicBezTo>
                    <a:pt x="1686" y="2169"/>
                    <a:pt x="2169" y="1685"/>
                    <a:pt x="2169" y="1084"/>
                  </a:cubicBezTo>
                  <a:cubicBezTo>
                    <a:pt x="2169" y="484"/>
                    <a:pt x="1686" y="0"/>
                    <a:pt x="10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13"/>
            <p:cNvSpPr/>
            <p:nvPr/>
          </p:nvSpPr>
          <p:spPr>
            <a:xfrm>
              <a:off x="5408691" y="2478026"/>
              <a:ext cx="60510" cy="54208"/>
            </a:xfrm>
            <a:custGeom>
              <a:avLst/>
              <a:gdLst/>
              <a:ahLst/>
              <a:cxnLst/>
              <a:rect l="l" t="t" r="r" b="b"/>
              <a:pathLst>
                <a:path w="1315" h="1181" extrusionOk="0">
                  <a:moveTo>
                    <a:pt x="1086" y="1"/>
                  </a:moveTo>
                  <a:lnTo>
                    <a:pt x="0" y="905"/>
                  </a:lnTo>
                  <a:lnTo>
                    <a:pt x="231" y="1180"/>
                  </a:lnTo>
                  <a:lnTo>
                    <a:pt x="1315" y="276"/>
                  </a:lnTo>
                  <a:lnTo>
                    <a:pt x="108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13"/>
            <p:cNvSpPr/>
            <p:nvPr/>
          </p:nvSpPr>
          <p:spPr>
            <a:xfrm>
              <a:off x="5624593" y="2511579"/>
              <a:ext cx="36674" cy="36628"/>
            </a:xfrm>
            <a:custGeom>
              <a:avLst/>
              <a:gdLst/>
              <a:ahLst/>
              <a:cxnLst/>
              <a:rect l="l" t="t" r="r" b="b"/>
              <a:pathLst>
                <a:path w="797" h="798" extrusionOk="0">
                  <a:moveTo>
                    <a:pt x="539" y="0"/>
                  </a:moveTo>
                  <a:lnTo>
                    <a:pt x="0" y="545"/>
                  </a:lnTo>
                  <a:lnTo>
                    <a:pt x="252" y="797"/>
                  </a:lnTo>
                  <a:lnTo>
                    <a:pt x="797" y="258"/>
                  </a:lnTo>
                  <a:lnTo>
                    <a:pt x="53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13"/>
            <p:cNvSpPr/>
            <p:nvPr/>
          </p:nvSpPr>
          <p:spPr>
            <a:xfrm>
              <a:off x="5655285" y="2169027"/>
              <a:ext cx="83287" cy="364767"/>
            </a:xfrm>
            <a:custGeom>
              <a:avLst/>
              <a:gdLst/>
              <a:ahLst/>
              <a:cxnLst/>
              <a:rect l="l" t="t" r="r" b="b"/>
              <a:pathLst>
                <a:path w="1810" h="7947" extrusionOk="0">
                  <a:moveTo>
                    <a:pt x="904" y="356"/>
                  </a:moveTo>
                  <a:cubicBezTo>
                    <a:pt x="917" y="356"/>
                    <a:pt x="931" y="356"/>
                    <a:pt x="944" y="357"/>
                  </a:cubicBezTo>
                  <a:cubicBezTo>
                    <a:pt x="1221" y="380"/>
                    <a:pt x="1444" y="632"/>
                    <a:pt x="1444" y="907"/>
                  </a:cubicBezTo>
                  <a:lnTo>
                    <a:pt x="1444" y="1081"/>
                  </a:lnTo>
                  <a:lnTo>
                    <a:pt x="360" y="1081"/>
                  </a:lnTo>
                  <a:lnTo>
                    <a:pt x="360" y="896"/>
                  </a:lnTo>
                  <a:cubicBezTo>
                    <a:pt x="360" y="601"/>
                    <a:pt x="603" y="356"/>
                    <a:pt x="904" y="356"/>
                  </a:cubicBezTo>
                  <a:close/>
                  <a:moveTo>
                    <a:pt x="1444" y="1441"/>
                  </a:moveTo>
                  <a:lnTo>
                    <a:pt x="1444" y="1801"/>
                  </a:lnTo>
                  <a:lnTo>
                    <a:pt x="360" y="1801"/>
                  </a:lnTo>
                  <a:lnTo>
                    <a:pt x="360" y="1441"/>
                  </a:lnTo>
                  <a:close/>
                  <a:moveTo>
                    <a:pt x="726" y="2166"/>
                  </a:moveTo>
                  <a:lnTo>
                    <a:pt x="726" y="6144"/>
                  </a:lnTo>
                  <a:lnTo>
                    <a:pt x="360" y="6144"/>
                  </a:lnTo>
                  <a:lnTo>
                    <a:pt x="360" y="2166"/>
                  </a:lnTo>
                  <a:close/>
                  <a:moveTo>
                    <a:pt x="1444" y="2166"/>
                  </a:moveTo>
                  <a:lnTo>
                    <a:pt x="1444" y="6144"/>
                  </a:lnTo>
                  <a:lnTo>
                    <a:pt x="1086" y="6144"/>
                  </a:lnTo>
                  <a:lnTo>
                    <a:pt x="1086" y="2166"/>
                  </a:lnTo>
                  <a:close/>
                  <a:moveTo>
                    <a:pt x="1288" y="6502"/>
                  </a:moveTo>
                  <a:lnTo>
                    <a:pt x="905" y="7081"/>
                  </a:lnTo>
                  <a:lnTo>
                    <a:pt x="518" y="6502"/>
                  </a:lnTo>
                  <a:close/>
                  <a:moveTo>
                    <a:pt x="902" y="1"/>
                  </a:moveTo>
                  <a:cubicBezTo>
                    <a:pt x="401" y="1"/>
                    <a:pt x="1" y="405"/>
                    <a:pt x="1" y="907"/>
                  </a:cubicBezTo>
                  <a:lnTo>
                    <a:pt x="1" y="6323"/>
                  </a:lnTo>
                  <a:cubicBezTo>
                    <a:pt x="1" y="6357"/>
                    <a:pt x="13" y="6390"/>
                    <a:pt x="29" y="6424"/>
                  </a:cubicBezTo>
                  <a:lnTo>
                    <a:pt x="726" y="7458"/>
                  </a:lnTo>
                  <a:lnTo>
                    <a:pt x="726" y="7946"/>
                  </a:lnTo>
                  <a:lnTo>
                    <a:pt x="1086" y="7946"/>
                  </a:lnTo>
                  <a:lnTo>
                    <a:pt x="1086" y="7458"/>
                  </a:lnTo>
                  <a:lnTo>
                    <a:pt x="1776" y="6419"/>
                  </a:lnTo>
                  <a:cubicBezTo>
                    <a:pt x="1799" y="6390"/>
                    <a:pt x="1810" y="6357"/>
                    <a:pt x="1810" y="6323"/>
                  </a:cubicBezTo>
                  <a:lnTo>
                    <a:pt x="1810" y="919"/>
                  </a:lnTo>
                  <a:cubicBezTo>
                    <a:pt x="1810" y="453"/>
                    <a:pt x="1428" y="31"/>
                    <a:pt x="962" y="3"/>
                  </a:cubicBezTo>
                  <a:cubicBezTo>
                    <a:pt x="942" y="1"/>
                    <a:pt x="922" y="1"/>
                    <a:pt x="9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113"/>
          <p:cNvGrpSpPr/>
          <p:nvPr/>
        </p:nvGrpSpPr>
        <p:grpSpPr>
          <a:xfrm>
            <a:off x="1530409" y="2934180"/>
            <a:ext cx="499171" cy="497694"/>
            <a:chOff x="1530409" y="2934180"/>
            <a:chExt cx="499171" cy="497694"/>
          </a:xfrm>
        </p:grpSpPr>
        <p:sp>
          <p:nvSpPr>
            <p:cNvPr id="4123" name="Google Shape;4123;p113"/>
            <p:cNvSpPr/>
            <p:nvPr/>
          </p:nvSpPr>
          <p:spPr>
            <a:xfrm>
              <a:off x="1530409" y="2934180"/>
              <a:ext cx="499171" cy="497694"/>
            </a:xfrm>
            <a:custGeom>
              <a:avLst/>
              <a:gdLst/>
              <a:ahLst/>
              <a:cxnLst/>
              <a:rect l="l" t="t" r="r" b="b"/>
              <a:pathLst>
                <a:path w="10848" h="10843" extrusionOk="0">
                  <a:moveTo>
                    <a:pt x="5601" y="916"/>
                  </a:moveTo>
                  <a:cubicBezTo>
                    <a:pt x="7955" y="1017"/>
                    <a:pt x="9842" y="2893"/>
                    <a:pt x="9938" y="5241"/>
                  </a:cubicBezTo>
                  <a:lnTo>
                    <a:pt x="9690" y="5241"/>
                  </a:lnTo>
                  <a:cubicBezTo>
                    <a:pt x="8971" y="3791"/>
                    <a:pt x="7353" y="2899"/>
                    <a:pt x="5421" y="2899"/>
                  </a:cubicBezTo>
                  <a:cubicBezTo>
                    <a:pt x="3494" y="2899"/>
                    <a:pt x="1870" y="3791"/>
                    <a:pt x="1152" y="5241"/>
                  </a:cubicBezTo>
                  <a:lnTo>
                    <a:pt x="910" y="5241"/>
                  </a:lnTo>
                  <a:cubicBezTo>
                    <a:pt x="1006" y="2893"/>
                    <a:pt x="2887" y="1017"/>
                    <a:pt x="5241" y="916"/>
                  </a:cubicBezTo>
                  <a:lnTo>
                    <a:pt x="5241" y="1854"/>
                  </a:lnTo>
                  <a:lnTo>
                    <a:pt x="5601" y="1854"/>
                  </a:lnTo>
                  <a:lnTo>
                    <a:pt x="5601" y="916"/>
                  </a:lnTo>
                  <a:close/>
                  <a:moveTo>
                    <a:pt x="3781" y="3505"/>
                  </a:moveTo>
                  <a:cubicBezTo>
                    <a:pt x="3224" y="3983"/>
                    <a:pt x="2899" y="4685"/>
                    <a:pt x="2899" y="5421"/>
                  </a:cubicBezTo>
                  <a:cubicBezTo>
                    <a:pt x="2899" y="6157"/>
                    <a:pt x="3224" y="6858"/>
                    <a:pt x="3781" y="7337"/>
                  </a:cubicBezTo>
                  <a:cubicBezTo>
                    <a:pt x="2853" y="7050"/>
                    <a:pt x="2067" y="6432"/>
                    <a:pt x="1567" y="5601"/>
                  </a:cubicBezTo>
                  <a:lnTo>
                    <a:pt x="1854" y="5601"/>
                  </a:lnTo>
                  <a:lnTo>
                    <a:pt x="1854" y="5241"/>
                  </a:lnTo>
                  <a:lnTo>
                    <a:pt x="1567" y="5241"/>
                  </a:lnTo>
                  <a:cubicBezTo>
                    <a:pt x="2067" y="4410"/>
                    <a:pt x="2853" y="3791"/>
                    <a:pt x="3781" y="3505"/>
                  </a:cubicBezTo>
                  <a:close/>
                  <a:moveTo>
                    <a:pt x="7061" y="3505"/>
                  </a:moveTo>
                  <a:lnTo>
                    <a:pt x="7061" y="3505"/>
                  </a:lnTo>
                  <a:cubicBezTo>
                    <a:pt x="7988" y="3791"/>
                    <a:pt x="8774" y="4410"/>
                    <a:pt x="9275" y="5241"/>
                  </a:cubicBezTo>
                  <a:lnTo>
                    <a:pt x="8994" y="5241"/>
                  </a:lnTo>
                  <a:lnTo>
                    <a:pt x="8994" y="5601"/>
                  </a:lnTo>
                  <a:lnTo>
                    <a:pt x="9275" y="5601"/>
                  </a:lnTo>
                  <a:cubicBezTo>
                    <a:pt x="8774" y="6432"/>
                    <a:pt x="7988" y="7050"/>
                    <a:pt x="7061" y="7337"/>
                  </a:cubicBezTo>
                  <a:cubicBezTo>
                    <a:pt x="7623" y="6858"/>
                    <a:pt x="7943" y="6157"/>
                    <a:pt x="7943" y="5421"/>
                  </a:cubicBezTo>
                  <a:cubicBezTo>
                    <a:pt x="7943" y="4685"/>
                    <a:pt x="7623" y="3983"/>
                    <a:pt x="7061" y="3505"/>
                  </a:cubicBezTo>
                  <a:close/>
                  <a:moveTo>
                    <a:pt x="5421" y="3252"/>
                  </a:moveTo>
                  <a:cubicBezTo>
                    <a:pt x="6617" y="3252"/>
                    <a:pt x="7589" y="4224"/>
                    <a:pt x="7589" y="5421"/>
                  </a:cubicBezTo>
                  <a:cubicBezTo>
                    <a:pt x="7589" y="6623"/>
                    <a:pt x="6617" y="7595"/>
                    <a:pt x="5421" y="7595"/>
                  </a:cubicBezTo>
                  <a:cubicBezTo>
                    <a:pt x="4224" y="7589"/>
                    <a:pt x="3252" y="6623"/>
                    <a:pt x="3252" y="5421"/>
                  </a:cubicBezTo>
                  <a:cubicBezTo>
                    <a:pt x="3252" y="4224"/>
                    <a:pt x="4224" y="3252"/>
                    <a:pt x="5421" y="3252"/>
                  </a:cubicBezTo>
                  <a:close/>
                  <a:moveTo>
                    <a:pt x="9938" y="5601"/>
                  </a:moveTo>
                  <a:cubicBezTo>
                    <a:pt x="9842" y="7949"/>
                    <a:pt x="7955" y="9824"/>
                    <a:pt x="5601" y="9926"/>
                  </a:cubicBezTo>
                  <a:lnTo>
                    <a:pt x="5601" y="8994"/>
                  </a:lnTo>
                  <a:lnTo>
                    <a:pt x="5241" y="8994"/>
                  </a:lnTo>
                  <a:lnTo>
                    <a:pt x="5241" y="9926"/>
                  </a:lnTo>
                  <a:cubicBezTo>
                    <a:pt x="2887" y="9831"/>
                    <a:pt x="1006" y="7949"/>
                    <a:pt x="910" y="5601"/>
                  </a:cubicBezTo>
                  <a:lnTo>
                    <a:pt x="1152" y="5601"/>
                  </a:lnTo>
                  <a:cubicBezTo>
                    <a:pt x="1870" y="7050"/>
                    <a:pt x="3494" y="7944"/>
                    <a:pt x="5421" y="7944"/>
                  </a:cubicBezTo>
                  <a:cubicBezTo>
                    <a:pt x="7353" y="7944"/>
                    <a:pt x="8971" y="7050"/>
                    <a:pt x="9690" y="5601"/>
                  </a:cubicBezTo>
                  <a:close/>
                  <a:moveTo>
                    <a:pt x="5241" y="0"/>
                  </a:moveTo>
                  <a:lnTo>
                    <a:pt x="5241" y="545"/>
                  </a:lnTo>
                  <a:cubicBezTo>
                    <a:pt x="2691" y="641"/>
                    <a:pt x="646" y="2691"/>
                    <a:pt x="545" y="5241"/>
                  </a:cubicBezTo>
                  <a:lnTo>
                    <a:pt x="0" y="5241"/>
                  </a:lnTo>
                  <a:lnTo>
                    <a:pt x="0" y="5601"/>
                  </a:lnTo>
                  <a:lnTo>
                    <a:pt x="545" y="5601"/>
                  </a:lnTo>
                  <a:cubicBezTo>
                    <a:pt x="646" y="8157"/>
                    <a:pt x="2691" y="10202"/>
                    <a:pt x="5241" y="10296"/>
                  </a:cubicBezTo>
                  <a:lnTo>
                    <a:pt x="5241" y="10842"/>
                  </a:lnTo>
                  <a:lnTo>
                    <a:pt x="5601" y="10842"/>
                  </a:lnTo>
                  <a:lnTo>
                    <a:pt x="5601" y="10296"/>
                  </a:lnTo>
                  <a:cubicBezTo>
                    <a:pt x="8157" y="10202"/>
                    <a:pt x="10201" y="8157"/>
                    <a:pt x="10296" y="5601"/>
                  </a:cubicBezTo>
                  <a:lnTo>
                    <a:pt x="10848" y="5601"/>
                  </a:lnTo>
                  <a:lnTo>
                    <a:pt x="10848" y="5241"/>
                  </a:lnTo>
                  <a:lnTo>
                    <a:pt x="10296" y="5241"/>
                  </a:lnTo>
                  <a:cubicBezTo>
                    <a:pt x="10201" y="2691"/>
                    <a:pt x="8157" y="641"/>
                    <a:pt x="5601" y="545"/>
                  </a:cubicBezTo>
                  <a:lnTo>
                    <a:pt x="5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13"/>
            <p:cNvSpPr/>
            <p:nvPr/>
          </p:nvSpPr>
          <p:spPr>
            <a:xfrm>
              <a:off x="1729930" y="3133248"/>
              <a:ext cx="99853" cy="99557"/>
            </a:xfrm>
            <a:custGeom>
              <a:avLst/>
              <a:gdLst/>
              <a:ahLst/>
              <a:cxnLst/>
              <a:rect l="l" t="t" r="r" b="b"/>
              <a:pathLst>
                <a:path w="2170" h="2169" extrusionOk="0">
                  <a:moveTo>
                    <a:pt x="1085" y="364"/>
                  </a:moveTo>
                  <a:cubicBezTo>
                    <a:pt x="1483" y="364"/>
                    <a:pt x="1809" y="685"/>
                    <a:pt x="1809" y="1084"/>
                  </a:cubicBezTo>
                  <a:cubicBezTo>
                    <a:pt x="1809" y="1483"/>
                    <a:pt x="1483" y="1808"/>
                    <a:pt x="1085" y="1808"/>
                  </a:cubicBezTo>
                  <a:cubicBezTo>
                    <a:pt x="686" y="1808"/>
                    <a:pt x="366" y="1483"/>
                    <a:pt x="366" y="1084"/>
                  </a:cubicBezTo>
                  <a:cubicBezTo>
                    <a:pt x="366" y="685"/>
                    <a:pt x="686" y="364"/>
                    <a:pt x="1085" y="364"/>
                  </a:cubicBezTo>
                  <a:close/>
                  <a:moveTo>
                    <a:pt x="1085" y="0"/>
                  </a:moveTo>
                  <a:cubicBezTo>
                    <a:pt x="490" y="0"/>
                    <a:pt x="0" y="488"/>
                    <a:pt x="0" y="1084"/>
                  </a:cubicBezTo>
                  <a:cubicBezTo>
                    <a:pt x="0" y="1686"/>
                    <a:pt x="490" y="2168"/>
                    <a:pt x="1085" y="2168"/>
                  </a:cubicBezTo>
                  <a:cubicBezTo>
                    <a:pt x="1685" y="2168"/>
                    <a:pt x="2169" y="1686"/>
                    <a:pt x="2169" y="1084"/>
                  </a:cubicBezTo>
                  <a:cubicBezTo>
                    <a:pt x="2169" y="488"/>
                    <a:pt x="1685" y="0"/>
                    <a:pt x="10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13"/>
            <p:cNvSpPr/>
            <p:nvPr/>
          </p:nvSpPr>
          <p:spPr>
            <a:xfrm>
              <a:off x="1733565" y="3104836"/>
              <a:ext cx="24066" cy="22996"/>
            </a:xfrm>
            <a:custGeom>
              <a:avLst/>
              <a:gdLst/>
              <a:ahLst/>
              <a:cxnLst/>
              <a:rect l="l" t="t" r="r" b="b"/>
              <a:pathLst>
                <a:path w="523" h="501" extrusionOk="0">
                  <a:moveTo>
                    <a:pt x="405" y="1"/>
                  </a:moveTo>
                  <a:cubicBezTo>
                    <a:pt x="265" y="52"/>
                    <a:pt x="130" y="119"/>
                    <a:pt x="1" y="203"/>
                  </a:cubicBezTo>
                  <a:lnTo>
                    <a:pt x="203" y="501"/>
                  </a:lnTo>
                  <a:cubicBezTo>
                    <a:pt x="304" y="433"/>
                    <a:pt x="411" y="383"/>
                    <a:pt x="522" y="343"/>
                  </a:cubicBezTo>
                  <a:lnTo>
                    <a:pt x="40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13"/>
            <p:cNvSpPr/>
            <p:nvPr/>
          </p:nvSpPr>
          <p:spPr>
            <a:xfrm>
              <a:off x="1696615" y="3127786"/>
              <a:ext cx="33637" cy="55264"/>
            </a:xfrm>
            <a:custGeom>
              <a:avLst/>
              <a:gdLst/>
              <a:ahLst/>
              <a:cxnLst/>
              <a:rect l="l" t="t" r="r" b="b"/>
              <a:pathLst>
                <a:path w="731" h="1204" extrusionOk="0">
                  <a:moveTo>
                    <a:pt x="461" y="1"/>
                  </a:moveTo>
                  <a:cubicBezTo>
                    <a:pt x="169" y="332"/>
                    <a:pt x="0" y="760"/>
                    <a:pt x="0" y="1203"/>
                  </a:cubicBezTo>
                  <a:lnTo>
                    <a:pt x="366" y="1203"/>
                  </a:lnTo>
                  <a:cubicBezTo>
                    <a:pt x="366" y="849"/>
                    <a:pt x="495" y="506"/>
                    <a:pt x="731" y="237"/>
                  </a:cubicBezTo>
                  <a:lnTo>
                    <a:pt x="46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13"/>
            <p:cNvSpPr/>
            <p:nvPr/>
          </p:nvSpPr>
          <p:spPr>
            <a:xfrm>
              <a:off x="1530409" y="2934180"/>
              <a:ext cx="108043" cy="107819"/>
            </a:xfrm>
            <a:custGeom>
              <a:avLst/>
              <a:gdLst/>
              <a:ahLst/>
              <a:cxnLst/>
              <a:rect l="l" t="t" r="r" b="b"/>
              <a:pathLst>
                <a:path w="2348" h="2349" extrusionOk="0">
                  <a:moveTo>
                    <a:pt x="180" y="0"/>
                  </a:moveTo>
                  <a:cubicBezTo>
                    <a:pt x="79" y="0"/>
                    <a:pt x="0" y="78"/>
                    <a:pt x="0" y="180"/>
                  </a:cubicBezTo>
                  <a:lnTo>
                    <a:pt x="0" y="2349"/>
                  </a:lnTo>
                  <a:lnTo>
                    <a:pt x="359" y="2349"/>
                  </a:lnTo>
                  <a:lnTo>
                    <a:pt x="359" y="360"/>
                  </a:lnTo>
                  <a:lnTo>
                    <a:pt x="2348" y="360"/>
                  </a:lnTo>
                  <a:lnTo>
                    <a:pt x="234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13"/>
            <p:cNvSpPr/>
            <p:nvPr/>
          </p:nvSpPr>
          <p:spPr>
            <a:xfrm>
              <a:off x="1921214" y="2934180"/>
              <a:ext cx="108365" cy="107819"/>
            </a:xfrm>
            <a:custGeom>
              <a:avLst/>
              <a:gdLst/>
              <a:ahLst/>
              <a:cxnLst/>
              <a:rect l="l" t="t" r="r" b="b"/>
              <a:pathLst>
                <a:path w="2355" h="2349" extrusionOk="0">
                  <a:moveTo>
                    <a:pt x="1" y="0"/>
                  </a:moveTo>
                  <a:lnTo>
                    <a:pt x="1" y="360"/>
                  </a:lnTo>
                  <a:lnTo>
                    <a:pt x="1990" y="360"/>
                  </a:lnTo>
                  <a:lnTo>
                    <a:pt x="1990" y="2349"/>
                  </a:lnTo>
                  <a:lnTo>
                    <a:pt x="2355" y="2349"/>
                  </a:lnTo>
                  <a:lnTo>
                    <a:pt x="2355" y="180"/>
                  </a:lnTo>
                  <a:cubicBezTo>
                    <a:pt x="2355" y="78"/>
                    <a:pt x="2270" y="0"/>
                    <a:pt x="21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13"/>
            <p:cNvSpPr/>
            <p:nvPr/>
          </p:nvSpPr>
          <p:spPr>
            <a:xfrm>
              <a:off x="1921214" y="3324009"/>
              <a:ext cx="108365" cy="107865"/>
            </a:xfrm>
            <a:custGeom>
              <a:avLst/>
              <a:gdLst/>
              <a:ahLst/>
              <a:cxnLst/>
              <a:rect l="l" t="t" r="r" b="b"/>
              <a:pathLst>
                <a:path w="2355" h="2350" extrusionOk="0">
                  <a:moveTo>
                    <a:pt x="1990" y="1"/>
                  </a:moveTo>
                  <a:lnTo>
                    <a:pt x="1990" y="1989"/>
                  </a:lnTo>
                  <a:lnTo>
                    <a:pt x="1" y="1989"/>
                  </a:lnTo>
                  <a:lnTo>
                    <a:pt x="1" y="2349"/>
                  </a:lnTo>
                  <a:lnTo>
                    <a:pt x="2169" y="2349"/>
                  </a:lnTo>
                  <a:cubicBezTo>
                    <a:pt x="2270" y="2349"/>
                    <a:pt x="2355" y="2270"/>
                    <a:pt x="2355" y="2169"/>
                  </a:cubicBezTo>
                  <a:lnTo>
                    <a:pt x="235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13"/>
            <p:cNvSpPr/>
            <p:nvPr/>
          </p:nvSpPr>
          <p:spPr>
            <a:xfrm>
              <a:off x="1530409" y="3324009"/>
              <a:ext cx="108043" cy="107865"/>
            </a:xfrm>
            <a:custGeom>
              <a:avLst/>
              <a:gdLst/>
              <a:ahLst/>
              <a:cxnLst/>
              <a:rect l="l" t="t" r="r" b="b"/>
              <a:pathLst>
                <a:path w="2348" h="2350" extrusionOk="0">
                  <a:moveTo>
                    <a:pt x="0" y="1"/>
                  </a:moveTo>
                  <a:lnTo>
                    <a:pt x="0" y="2169"/>
                  </a:lnTo>
                  <a:cubicBezTo>
                    <a:pt x="0" y="2270"/>
                    <a:pt x="79" y="2349"/>
                    <a:pt x="180" y="2349"/>
                  </a:cubicBezTo>
                  <a:lnTo>
                    <a:pt x="2348" y="2349"/>
                  </a:lnTo>
                  <a:lnTo>
                    <a:pt x="2348" y="1989"/>
                  </a:lnTo>
                  <a:lnTo>
                    <a:pt x="359" y="1989"/>
                  </a:lnTo>
                  <a:lnTo>
                    <a:pt x="3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1" name="Google Shape;4131;p113"/>
          <p:cNvGrpSpPr/>
          <p:nvPr/>
        </p:nvGrpSpPr>
        <p:grpSpPr>
          <a:xfrm>
            <a:off x="2470035" y="2933905"/>
            <a:ext cx="499125" cy="498199"/>
            <a:chOff x="2470035" y="2933905"/>
            <a:chExt cx="499125" cy="498199"/>
          </a:xfrm>
        </p:grpSpPr>
        <p:sp>
          <p:nvSpPr>
            <p:cNvPr id="4132" name="Google Shape;4132;p113"/>
            <p:cNvSpPr/>
            <p:nvPr/>
          </p:nvSpPr>
          <p:spPr>
            <a:xfrm>
              <a:off x="2644202" y="2934410"/>
              <a:ext cx="150745" cy="298625"/>
            </a:xfrm>
            <a:custGeom>
              <a:avLst/>
              <a:gdLst/>
              <a:ahLst/>
              <a:cxnLst/>
              <a:rect l="l" t="t" r="r" b="b"/>
              <a:pathLst>
                <a:path w="3276" h="6506" extrusionOk="0">
                  <a:moveTo>
                    <a:pt x="1629" y="2168"/>
                  </a:moveTo>
                  <a:cubicBezTo>
                    <a:pt x="1730" y="2168"/>
                    <a:pt x="1810" y="2248"/>
                    <a:pt x="1810" y="2349"/>
                  </a:cubicBezTo>
                  <a:cubicBezTo>
                    <a:pt x="1810" y="2450"/>
                    <a:pt x="1730" y="2528"/>
                    <a:pt x="1629" y="2528"/>
                  </a:cubicBezTo>
                  <a:cubicBezTo>
                    <a:pt x="1528" y="2528"/>
                    <a:pt x="1450" y="2450"/>
                    <a:pt x="1450" y="2349"/>
                  </a:cubicBezTo>
                  <a:cubicBezTo>
                    <a:pt x="1450" y="2248"/>
                    <a:pt x="1528" y="2168"/>
                    <a:pt x="1629" y="2168"/>
                  </a:cubicBezTo>
                  <a:close/>
                  <a:moveTo>
                    <a:pt x="1821" y="652"/>
                  </a:moveTo>
                  <a:lnTo>
                    <a:pt x="2882" y="1849"/>
                  </a:lnTo>
                  <a:cubicBezTo>
                    <a:pt x="2843" y="1961"/>
                    <a:pt x="2804" y="2067"/>
                    <a:pt x="2770" y="2168"/>
                  </a:cubicBezTo>
                  <a:cubicBezTo>
                    <a:pt x="2591" y="2635"/>
                    <a:pt x="2461" y="3119"/>
                    <a:pt x="2388" y="3612"/>
                  </a:cubicBezTo>
                  <a:lnTo>
                    <a:pt x="893" y="3612"/>
                  </a:lnTo>
                  <a:cubicBezTo>
                    <a:pt x="815" y="3119"/>
                    <a:pt x="691" y="2635"/>
                    <a:pt x="512" y="2168"/>
                  </a:cubicBezTo>
                  <a:cubicBezTo>
                    <a:pt x="473" y="2067"/>
                    <a:pt x="439" y="1961"/>
                    <a:pt x="400" y="1849"/>
                  </a:cubicBezTo>
                  <a:lnTo>
                    <a:pt x="1461" y="652"/>
                  </a:lnTo>
                  <a:lnTo>
                    <a:pt x="1461" y="1838"/>
                  </a:lnTo>
                  <a:cubicBezTo>
                    <a:pt x="1180" y="1939"/>
                    <a:pt x="1028" y="2243"/>
                    <a:pt x="1129" y="2528"/>
                  </a:cubicBezTo>
                  <a:cubicBezTo>
                    <a:pt x="1191" y="2715"/>
                    <a:pt x="1354" y="2855"/>
                    <a:pt x="1546" y="2883"/>
                  </a:cubicBezTo>
                  <a:cubicBezTo>
                    <a:pt x="1577" y="2888"/>
                    <a:pt x="1608" y="2891"/>
                    <a:pt x="1638" y="2891"/>
                  </a:cubicBezTo>
                  <a:cubicBezTo>
                    <a:pt x="1903" y="2891"/>
                    <a:pt x="2129" y="2701"/>
                    <a:pt x="2174" y="2445"/>
                  </a:cubicBezTo>
                  <a:cubicBezTo>
                    <a:pt x="2220" y="2181"/>
                    <a:pt x="2067" y="1927"/>
                    <a:pt x="1821" y="1838"/>
                  </a:cubicBezTo>
                  <a:lnTo>
                    <a:pt x="1821" y="652"/>
                  </a:lnTo>
                  <a:close/>
                  <a:moveTo>
                    <a:pt x="2725" y="3972"/>
                  </a:moveTo>
                  <a:lnTo>
                    <a:pt x="2725" y="4517"/>
                  </a:lnTo>
                  <a:lnTo>
                    <a:pt x="556" y="4517"/>
                  </a:lnTo>
                  <a:lnTo>
                    <a:pt x="556" y="3972"/>
                  </a:lnTo>
                  <a:close/>
                  <a:moveTo>
                    <a:pt x="1641" y="1"/>
                  </a:moveTo>
                  <a:cubicBezTo>
                    <a:pt x="1590" y="1"/>
                    <a:pt x="1540" y="24"/>
                    <a:pt x="1507" y="57"/>
                  </a:cubicBezTo>
                  <a:lnTo>
                    <a:pt x="57" y="1686"/>
                  </a:lnTo>
                  <a:cubicBezTo>
                    <a:pt x="17" y="1730"/>
                    <a:pt x="1" y="1804"/>
                    <a:pt x="24" y="1860"/>
                  </a:cubicBezTo>
                  <a:cubicBezTo>
                    <a:pt x="74" y="2017"/>
                    <a:pt x="125" y="2158"/>
                    <a:pt x="169" y="2287"/>
                  </a:cubicBezTo>
                  <a:cubicBezTo>
                    <a:pt x="332" y="2715"/>
                    <a:pt x="450" y="3158"/>
                    <a:pt x="529" y="3612"/>
                  </a:cubicBezTo>
                  <a:lnTo>
                    <a:pt x="377" y="3612"/>
                  </a:lnTo>
                  <a:cubicBezTo>
                    <a:pt x="276" y="3612"/>
                    <a:pt x="192" y="3692"/>
                    <a:pt x="192" y="3793"/>
                  </a:cubicBezTo>
                  <a:lnTo>
                    <a:pt x="192" y="6506"/>
                  </a:lnTo>
                  <a:lnTo>
                    <a:pt x="556" y="6506"/>
                  </a:lnTo>
                  <a:lnTo>
                    <a:pt x="556" y="4877"/>
                  </a:lnTo>
                  <a:lnTo>
                    <a:pt x="2725" y="4877"/>
                  </a:lnTo>
                  <a:lnTo>
                    <a:pt x="2725" y="6506"/>
                  </a:lnTo>
                  <a:lnTo>
                    <a:pt x="3084" y="6506"/>
                  </a:lnTo>
                  <a:lnTo>
                    <a:pt x="3084" y="3793"/>
                  </a:lnTo>
                  <a:cubicBezTo>
                    <a:pt x="3084" y="3692"/>
                    <a:pt x="3006" y="3612"/>
                    <a:pt x="2905" y="3612"/>
                  </a:cubicBezTo>
                  <a:lnTo>
                    <a:pt x="2754" y="3612"/>
                  </a:lnTo>
                  <a:cubicBezTo>
                    <a:pt x="2826" y="3158"/>
                    <a:pt x="2944" y="2715"/>
                    <a:pt x="3112" y="2287"/>
                  </a:cubicBezTo>
                  <a:cubicBezTo>
                    <a:pt x="3158" y="2158"/>
                    <a:pt x="3208" y="2017"/>
                    <a:pt x="3259" y="1860"/>
                  </a:cubicBezTo>
                  <a:cubicBezTo>
                    <a:pt x="3275" y="1804"/>
                    <a:pt x="3265" y="1730"/>
                    <a:pt x="3219" y="1686"/>
                  </a:cubicBezTo>
                  <a:lnTo>
                    <a:pt x="1776" y="57"/>
                  </a:lnTo>
                  <a:cubicBezTo>
                    <a:pt x="1743" y="24"/>
                    <a:pt x="1691" y="1"/>
                    <a:pt x="16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13"/>
            <p:cNvSpPr/>
            <p:nvPr/>
          </p:nvSpPr>
          <p:spPr>
            <a:xfrm>
              <a:off x="2666979" y="3398046"/>
              <a:ext cx="104684" cy="34058"/>
            </a:xfrm>
            <a:custGeom>
              <a:avLst/>
              <a:gdLst/>
              <a:ahLst/>
              <a:cxnLst/>
              <a:rect l="l" t="t" r="r" b="b"/>
              <a:pathLst>
                <a:path w="2275" h="742" extrusionOk="0">
                  <a:moveTo>
                    <a:pt x="359" y="0"/>
                  </a:moveTo>
                  <a:lnTo>
                    <a:pt x="0" y="39"/>
                  </a:lnTo>
                  <a:lnTo>
                    <a:pt x="50" y="579"/>
                  </a:lnTo>
                  <a:cubicBezTo>
                    <a:pt x="61" y="674"/>
                    <a:pt x="141" y="742"/>
                    <a:pt x="236" y="742"/>
                  </a:cubicBezTo>
                  <a:lnTo>
                    <a:pt x="2039" y="742"/>
                  </a:lnTo>
                  <a:cubicBezTo>
                    <a:pt x="2135" y="742"/>
                    <a:pt x="2207" y="674"/>
                    <a:pt x="2218" y="579"/>
                  </a:cubicBezTo>
                  <a:lnTo>
                    <a:pt x="2275" y="39"/>
                  </a:lnTo>
                  <a:lnTo>
                    <a:pt x="1915" y="0"/>
                  </a:lnTo>
                  <a:lnTo>
                    <a:pt x="1876" y="382"/>
                  </a:lnTo>
                  <a:lnTo>
                    <a:pt x="398" y="382"/>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13"/>
            <p:cNvSpPr/>
            <p:nvPr/>
          </p:nvSpPr>
          <p:spPr>
            <a:xfrm>
              <a:off x="2686351" y="3175017"/>
              <a:ext cx="16611" cy="16478"/>
            </a:xfrm>
            <a:custGeom>
              <a:avLst/>
              <a:gdLst/>
              <a:ahLst/>
              <a:cxnLst/>
              <a:rect l="l" t="t" r="r" b="b"/>
              <a:pathLst>
                <a:path w="361" h="359" extrusionOk="0">
                  <a:moveTo>
                    <a:pt x="0" y="0"/>
                  </a:moveTo>
                  <a:lnTo>
                    <a:pt x="0" y="359"/>
                  </a:lnTo>
                  <a:lnTo>
                    <a:pt x="360" y="359"/>
                  </a:lnTo>
                  <a:lnTo>
                    <a:pt x="36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13"/>
            <p:cNvSpPr/>
            <p:nvPr/>
          </p:nvSpPr>
          <p:spPr>
            <a:xfrm>
              <a:off x="2685845" y="3207974"/>
              <a:ext cx="17348" cy="25291"/>
            </a:xfrm>
            <a:custGeom>
              <a:avLst/>
              <a:gdLst/>
              <a:ahLst/>
              <a:cxnLst/>
              <a:rect l="l" t="t" r="r" b="b"/>
              <a:pathLst>
                <a:path w="377" h="551" extrusionOk="0">
                  <a:moveTo>
                    <a:pt x="0" y="1"/>
                  </a:moveTo>
                  <a:cubicBezTo>
                    <a:pt x="0" y="186"/>
                    <a:pt x="6" y="372"/>
                    <a:pt x="17" y="551"/>
                  </a:cubicBezTo>
                  <a:lnTo>
                    <a:pt x="376" y="540"/>
                  </a:lnTo>
                  <a:cubicBezTo>
                    <a:pt x="371" y="361"/>
                    <a:pt x="366" y="180"/>
                    <a:pt x="3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13"/>
            <p:cNvSpPr/>
            <p:nvPr/>
          </p:nvSpPr>
          <p:spPr>
            <a:xfrm>
              <a:off x="2815561" y="2933905"/>
              <a:ext cx="137585" cy="298075"/>
            </a:xfrm>
            <a:custGeom>
              <a:avLst/>
              <a:gdLst/>
              <a:ahLst/>
              <a:cxnLst/>
              <a:rect l="l" t="t" r="r" b="b"/>
              <a:pathLst>
                <a:path w="2990" h="6494" extrusionOk="0">
                  <a:moveTo>
                    <a:pt x="1524" y="489"/>
                  </a:moveTo>
                  <a:cubicBezTo>
                    <a:pt x="1731" y="758"/>
                    <a:pt x="1922" y="1040"/>
                    <a:pt x="2102" y="1331"/>
                  </a:cubicBezTo>
                  <a:cubicBezTo>
                    <a:pt x="2248" y="1557"/>
                    <a:pt x="2372" y="1798"/>
                    <a:pt x="2473" y="2051"/>
                  </a:cubicBezTo>
                  <a:lnTo>
                    <a:pt x="2253" y="2197"/>
                  </a:lnTo>
                  <a:cubicBezTo>
                    <a:pt x="2212" y="2224"/>
                    <a:pt x="2165" y="2237"/>
                    <a:pt x="2119" y="2237"/>
                  </a:cubicBezTo>
                  <a:cubicBezTo>
                    <a:pt x="2057" y="2237"/>
                    <a:pt x="1995" y="2213"/>
                    <a:pt x="1950" y="2169"/>
                  </a:cubicBezTo>
                  <a:cubicBezTo>
                    <a:pt x="1832" y="2051"/>
                    <a:pt x="1678" y="1992"/>
                    <a:pt x="1523" y="1992"/>
                  </a:cubicBezTo>
                  <a:cubicBezTo>
                    <a:pt x="1369" y="1992"/>
                    <a:pt x="1214" y="2051"/>
                    <a:pt x="1096" y="2169"/>
                  </a:cubicBezTo>
                  <a:cubicBezTo>
                    <a:pt x="1052" y="2213"/>
                    <a:pt x="990" y="2237"/>
                    <a:pt x="928" y="2237"/>
                  </a:cubicBezTo>
                  <a:cubicBezTo>
                    <a:pt x="881" y="2237"/>
                    <a:pt x="834" y="2224"/>
                    <a:pt x="793" y="2197"/>
                  </a:cubicBezTo>
                  <a:lnTo>
                    <a:pt x="568" y="2045"/>
                  </a:lnTo>
                  <a:cubicBezTo>
                    <a:pt x="607" y="1938"/>
                    <a:pt x="658" y="1832"/>
                    <a:pt x="715" y="1725"/>
                  </a:cubicBezTo>
                  <a:cubicBezTo>
                    <a:pt x="894" y="1383"/>
                    <a:pt x="1096" y="1056"/>
                    <a:pt x="1327" y="742"/>
                  </a:cubicBezTo>
                  <a:cubicBezTo>
                    <a:pt x="1332" y="737"/>
                    <a:pt x="1355" y="709"/>
                    <a:pt x="1382" y="675"/>
                  </a:cubicBezTo>
                  <a:cubicBezTo>
                    <a:pt x="1439" y="602"/>
                    <a:pt x="1483" y="545"/>
                    <a:pt x="1524" y="489"/>
                  </a:cubicBezTo>
                  <a:close/>
                  <a:moveTo>
                    <a:pt x="1520" y="2354"/>
                  </a:moveTo>
                  <a:cubicBezTo>
                    <a:pt x="1582" y="2354"/>
                    <a:pt x="1645" y="2377"/>
                    <a:pt x="1692" y="2422"/>
                  </a:cubicBezTo>
                  <a:cubicBezTo>
                    <a:pt x="1809" y="2539"/>
                    <a:pt x="1963" y="2599"/>
                    <a:pt x="2119" y="2599"/>
                  </a:cubicBezTo>
                  <a:cubicBezTo>
                    <a:pt x="2233" y="2599"/>
                    <a:pt x="2348" y="2567"/>
                    <a:pt x="2450" y="2500"/>
                  </a:cubicBezTo>
                  <a:lnTo>
                    <a:pt x="2574" y="2415"/>
                  </a:lnTo>
                  <a:cubicBezTo>
                    <a:pt x="2590" y="2483"/>
                    <a:pt x="2596" y="2550"/>
                    <a:pt x="2602" y="2618"/>
                  </a:cubicBezTo>
                  <a:cubicBezTo>
                    <a:pt x="2613" y="2809"/>
                    <a:pt x="2585" y="2995"/>
                    <a:pt x="2517" y="3169"/>
                  </a:cubicBezTo>
                  <a:cubicBezTo>
                    <a:pt x="2427" y="3421"/>
                    <a:pt x="2265" y="3641"/>
                    <a:pt x="2056" y="3804"/>
                  </a:cubicBezTo>
                  <a:lnTo>
                    <a:pt x="972" y="3804"/>
                  </a:lnTo>
                  <a:cubicBezTo>
                    <a:pt x="759" y="3641"/>
                    <a:pt x="602" y="3416"/>
                    <a:pt x="518" y="3157"/>
                  </a:cubicBezTo>
                  <a:cubicBezTo>
                    <a:pt x="433" y="2916"/>
                    <a:pt x="417" y="2663"/>
                    <a:pt x="467" y="2415"/>
                  </a:cubicBezTo>
                  <a:lnTo>
                    <a:pt x="467" y="2415"/>
                  </a:lnTo>
                  <a:lnTo>
                    <a:pt x="591" y="2500"/>
                  </a:lnTo>
                  <a:cubicBezTo>
                    <a:pt x="693" y="2567"/>
                    <a:pt x="808" y="2599"/>
                    <a:pt x="922" y="2599"/>
                  </a:cubicBezTo>
                  <a:cubicBezTo>
                    <a:pt x="1078" y="2599"/>
                    <a:pt x="1232" y="2539"/>
                    <a:pt x="1349" y="2422"/>
                  </a:cubicBezTo>
                  <a:cubicBezTo>
                    <a:pt x="1396" y="2377"/>
                    <a:pt x="1458" y="2354"/>
                    <a:pt x="1520" y="2354"/>
                  </a:cubicBezTo>
                  <a:close/>
                  <a:moveTo>
                    <a:pt x="2085" y="4168"/>
                  </a:moveTo>
                  <a:lnTo>
                    <a:pt x="2152" y="4714"/>
                  </a:lnTo>
                  <a:cubicBezTo>
                    <a:pt x="2198" y="5073"/>
                    <a:pt x="2225" y="5433"/>
                    <a:pt x="2237" y="5793"/>
                  </a:cubicBezTo>
                  <a:lnTo>
                    <a:pt x="804" y="5793"/>
                  </a:lnTo>
                  <a:cubicBezTo>
                    <a:pt x="816" y="5433"/>
                    <a:pt x="843" y="5073"/>
                    <a:pt x="889" y="4714"/>
                  </a:cubicBezTo>
                  <a:lnTo>
                    <a:pt x="956" y="4168"/>
                  </a:lnTo>
                  <a:close/>
                  <a:moveTo>
                    <a:pt x="1519" y="0"/>
                  </a:moveTo>
                  <a:cubicBezTo>
                    <a:pt x="1513" y="0"/>
                    <a:pt x="1507" y="0"/>
                    <a:pt x="1501" y="1"/>
                  </a:cubicBezTo>
                  <a:cubicBezTo>
                    <a:pt x="1439" y="12"/>
                    <a:pt x="1382" y="56"/>
                    <a:pt x="1361" y="113"/>
                  </a:cubicBezTo>
                  <a:cubicBezTo>
                    <a:pt x="1322" y="175"/>
                    <a:pt x="1164" y="372"/>
                    <a:pt x="1107" y="439"/>
                  </a:cubicBezTo>
                  <a:cubicBezTo>
                    <a:pt x="1074" y="483"/>
                    <a:pt x="1052" y="512"/>
                    <a:pt x="1045" y="523"/>
                  </a:cubicBezTo>
                  <a:cubicBezTo>
                    <a:pt x="804" y="849"/>
                    <a:pt x="591" y="1191"/>
                    <a:pt x="399" y="1551"/>
                  </a:cubicBezTo>
                  <a:cubicBezTo>
                    <a:pt x="68" y="2192"/>
                    <a:pt x="0" y="2719"/>
                    <a:pt x="181" y="3265"/>
                  </a:cubicBezTo>
                  <a:cubicBezTo>
                    <a:pt x="270" y="3534"/>
                    <a:pt x="422" y="3776"/>
                    <a:pt x="625" y="3973"/>
                  </a:cubicBezTo>
                  <a:lnTo>
                    <a:pt x="540" y="4663"/>
                  </a:lnTo>
                  <a:cubicBezTo>
                    <a:pt x="479" y="5163"/>
                    <a:pt x="445" y="5663"/>
                    <a:pt x="445" y="6169"/>
                  </a:cubicBezTo>
                  <a:lnTo>
                    <a:pt x="445" y="6494"/>
                  </a:lnTo>
                  <a:lnTo>
                    <a:pt x="809" y="6494"/>
                  </a:lnTo>
                  <a:lnTo>
                    <a:pt x="809" y="6174"/>
                  </a:lnTo>
                  <a:lnTo>
                    <a:pt x="809" y="6157"/>
                  </a:lnTo>
                  <a:lnTo>
                    <a:pt x="2253" y="6157"/>
                  </a:lnTo>
                  <a:lnTo>
                    <a:pt x="2253" y="6174"/>
                  </a:lnTo>
                  <a:lnTo>
                    <a:pt x="2253" y="6494"/>
                  </a:lnTo>
                  <a:lnTo>
                    <a:pt x="2613" y="6494"/>
                  </a:lnTo>
                  <a:lnTo>
                    <a:pt x="2613" y="6169"/>
                  </a:lnTo>
                  <a:cubicBezTo>
                    <a:pt x="2613" y="5663"/>
                    <a:pt x="2585" y="5163"/>
                    <a:pt x="2523" y="4663"/>
                  </a:cubicBezTo>
                  <a:lnTo>
                    <a:pt x="2434" y="3955"/>
                  </a:lnTo>
                  <a:cubicBezTo>
                    <a:pt x="2624" y="3770"/>
                    <a:pt x="2776" y="3540"/>
                    <a:pt x="2865" y="3292"/>
                  </a:cubicBezTo>
                  <a:cubicBezTo>
                    <a:pt x="2950" y="3068"/>
                    <a:pt x="2989" y="2832"/>
                    <a:pt x="2973" y="2596"/>
                  </a:cubicBezTo>
                  <a:cubicBezTo>
                    <a:pt x="2945" y="2062"/>
                    <a:pt x="2675" y="1557"/>
                    <a:pt x="2416" y="1135"/>
                  </a:cubicBezTo>
                  <a:cubicBezTo>
                    <a:pt x="2191" y="758"/>
                    <a:pt x="1939" y="405"/>
                    <a:pt x="1669" y="68"/>
                  </a:cubicBezTo>
                  <a:cubicBezTo>
                    <a:pt x="1629" y="22"/>
                    <a:pt x="1575" y="0"/>
                    <a:pt x="15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13"/>
            <p:cNvSpPr/>
            <p:nvPr/>
          </p:nvSpPr>
          <p:spPr>
            <a:xfrm>
              <a:off x="2849981" y="3398046"/>
              <a:ext cx="71415" cy="34058"/>
            </a:xfrm>
            <a:custGeom>
              <a:avLst/>
              <a:gdLst/>
              <a:ahLst/>
              <a:cxnLst/>
              <a:rect l="l" t="t" r="r" b="b"/>
              <a:pathLst>
                <a:path w="1552" h="742" extrusionOk="0">
                  <a:moveTo>
                    <a:pt x="359" y="0"/>
                  </a:moveTo>
                  <a:lnTo>
                    <a:pt x="1" y="39"/>
                  </a:lnTo>
                  <a:lnTo>
                    <a:pt x="51" y="579"/>
                  </a:lnTo>
                  <a:cubicBezTo>
                    <a:pt x="61" y="674"/>
                    <a:pt x="141" y="742"/>
                    <a:pt x="230" y="742"/>
                  </a:cubicBezTo>
                  <a:lnTo>
                    <a:pt x="1315" y="742"/>
                  </a:lnTo>
                  <a:cubicBezTo>
                    <a:pt x="1409" y="742"/>
                    <a:pt x="1489" y="674"/>
                    <a:pt x="1494" y="579"/>
                  </a:cubicBezTo>
                  <a:lnTo>
                    <a:pt x="1551" y="39"/>
                  </a:lnTo>
                  <a:lnTo>
                    <a:pt x="1191" y="0"/>
                  </a:lnTo>
                  <a:lnTo>
                    <a:pt x="1152" y="382"/>
                  </a:lnTo>
                  <a:lnTo>
                    <a:pt x="393" y="382"/>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13"/>
            <p:cNvSpPr/>
            <p:nvPr/>
          </p:nvSpPr>
          <p:spPr>
            <a:xfrm>
              <a:off x="2867052" y="3139674"/>
              <a:ext cx="21443" cy="43376"/>
            </a:xfrm>
            <a:custGeom>
              <a:avLst/>
              <a:gdLst/>
              <a:ahLst/>
              <a:cxnLst/>
              <a:rect l="l" t="t" r="r" b="b"/>
              <a:pathLst>
                <a:path w="466" h="945" extrusionOk="0">
                  <a:moveTo>
                    <a:pt x="107" y="1"/>
                  </a:moveTo>
                  <a:cubicBezTo>
                    <a:pt x="61" y="253"/>
                    <a:pt x="27" y="506"/>
                    <a:pt x="11" y="758"/>
                  </a:cubicBezTo>
                  <a:lnTo>
                    <a:pt x="0" y="921"/>
                  </a:lnTo>
                  <a:lnTo>
                    <a:pt x="359" y="944"/>
                  </a:lnTo>
                  <a:lnTo>
                    <a:pt x="371" y="787"/>
                  </a:lnTo>
                  <a:cubicBezTo>
                    <a:pt x="387" y="545"/>
                    <a:pt x="421" y="304"/>
                    <a:pt x="466" y="68"/>
                  </a:cubicBezTo>
                  <a:lnTo>
                    <a:pt x="10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13"/>
            <p:cNvSpPr/>
            <p:nvPr/>
          </p:nvSpPr>
          <p:spPr>
            <a:xfrm>
              <a:off x="2503304" y="3398780"/>
              <a:ext cx="116648" cy="33323"/>
            </a:xfrm>
            <a:custGeom>
              <a:avLst/>
              <a:gdLst/>
              <a:ahLst/>
              <a:cxnLst/>
              <a:rect l="l" t="t" r="r" b="b"/>
              <a:pathLst>
                <a:path w="2535" h="726" extrusionOk="0">
                  <a:moveTo>
                    <a:pt x="1" y="0"/>
                  </a:moveTo>
                  <a:lnTo>
                    <a:pt x="1" y="545"/>
                  </a:lnTo>
                  <a:cubicBezTo>
                    <a:pt x="1" y="646"/>
                    <a:pt x="86" y="726"/>
                    <a:pt x="180" y="726"/>
                  </a:cubicBezTo>
                  <a:lnTo>
                    <a:pt x="2350" y="726"/>
                  </a:lnTo>
                  <a:cubicBezTo>
                    <a:pt x="2451" y="726"/>
                    <a:pt x="2534" y="646"/>
                    <a:pt x="2534" y="545"/>
                  </a:cubicBezTo>
                  <a:lnTo>
                    <a:pt x="2534" y="0"/>
                  </a:lnTo>
                  <a:lnTo>
                    <a:pt x="2169" y="0"/>
                  </a:lnTo>
                  <a:lnTo>
                    <a:pt x="2169" y="366"/>
                  </a:lnTo>
                  <a:lnTo>
                    <a:pt x="1810" y="366"/>
                  </a:lnTo>
                  <a:lnTo>
                    <a:pt x="1810" y="0"/>
                  </a:lnTo>
                  <a:lnTo>
                    <a:pt x="1450" y="0"/>
                  </a:lnTo>
                  <a:lnTo>
                    <a:pt x="1450" y="366"/>
                  </a:lnTo>
                  <a:lnTo>
                    <a:pt x="1085" y="366"/>
                  </a:lnTo>
                  <a:lnTo>
                    <a:pt x="1085" y="0"/>
                  </a:lnTo>
                  <a:lnTo>
                    <a:pt x="726" y="0"/>
                  </a:lnTo>
                  <a:lnTo>
                    <a:pt x="726" y="366"/>
                  </a:lnTo>
                  <a:lnTo>
                    <a:pt x="361" y="366"/>
                  </a:lnTo>
                  <a:lnTo>
                    <a:pt x="36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13"/>
            <p:cNvSpPr/>
            <p:nvPr/>
          </p:nvSpPr>
          <p:spPr>
            <a:xfrm>
              <a:off x="2503304" y="2967687"/>
              <a:ext cx="116648" cy="265348"/>
            </a:xfrm>
            <a:custGeom>
              <a:avLst/>
              <a:gdLst/>
              <a:ahLst/>
              <a:cxnLst/>
              <a:rect l="l" t="t" r="r" b="b"/>
              <a:pathLst>
                <a:path w="2535" h="5781" extrusionOk="0">
                  <a:moveTo>
                    <a:pt x="1259" y="528"/>
                  </a:moveTo>
                  <a:lnTo>
                    <a:pt x="1484" y="899"/>
                  </a:lnTo>
                  <a:lnTo>
                    <a:pt x="1035" y="899"/>
                  </a:lnTo>
                  <a:lnTo>
                    <a:pt x="1259" y="528"/>
                  </a:lnTo>
                  <a:close/>
                  <a:moveTo>
                    <a:pt x="1697" y="1259"/>
                  </a:moveTo>
                  <a:lnTo>
                    <a:pt x="2023" y="1803"/>
                  </a:lnTo>
                  <a:lnTo>
                    <a:pt x="496" y="1803"/>
                  </a:lnTo>
                  <a:lnTo>
                    <a:pt x="815" y="1259"/>
                  </a:lnTo>
                  <a:close/>
                  <a:moveTo>
                    <a:pt x="1266" y="1"/>
                  </a:moveTo>
                  <a:cubicBezTo>
                    <a:pt x="1204" y="1"/>
                    <a:pt x="1147" y="35"/>
                    <a:pt x="1113" y="85"/>
                  </a:cubicBezTo>
                  <a:lnTo>
                    <a:pt x="29" y="1894"/>
                  </a:lnTo>
                  <a:cubicBezTo>
                    <a:pt x="24" y="1899"/>
                    <a:pt x="24" y="1905"/>
                    <a:pt x="24" y="1910"/>
                  </a:cubicBezTo>
                  <a:cubicBezTo>
                    <a:pt x="19" y="1910"/>
                    <a:pt x="19" y="1915"/>
                    <a:pt x="12" y="1922"/>
                  </a:cubicBezTo>
                  <a:cubicBezTo>
                    <a:pt x="6" y="1944"/>
                    <a:pt x="1" y="1961"/>
                    <a:pt x="1" y="1983"/>
                  </a:cubicBezTo>
                  <a:lnTo>
                    <a:pt x="1" y="5781"/>
                  </a:lnTo>
                  <a:lnTo>
                    <a:pt x="361" y="5781"/>
                  </a:lnTo>
                  <a:lnTo>
                    <a:pt x="361" y="2163"/>
                  </a:lnTo>
                  <a:lnTo>
                    <a:pt x="726" y="2163"/>
                  </a:lnTo>
                  <a:lnTo>
                    <a:pt x="726" y="5781"/>
                  </a:lnTo>
                  <a:lnTo>
                    <a:pt x="1085" y="5781"/>
                  </a:lnTo>
                  <a:lnTo>
                    <a:pt x="1085" y="2163"/>
                  </a:lnTo>
                  <a:lnTo>
                    <a:pt x="1450" y="2163"/>
                  </a:lnTo>
                  <a:lnTo>
                    <a:pt x="1450" y="5781"/>
                  </a:lnTo>
                  <a:lnTo>
                    <a:pt x="1810" y="5781"/>
                  </a:lnTo>
                  <a:lnTo>
                    <a:pt x="1810" y="2163"/>
                  </a:lnTo>
                  <a:lnTo>
                    <a:pt x="2169" y="2163"/>
                  </a:lnTo>
                  <a:lnTo>
                    <a:pt x="2169" y="5781"/>
                  </a:lnTo>
                  <a:lnTo>
                    <a:pt x="2534" y="5781"/>
                  </a:lnTo>
                  <a:lnTo>
                    <a:pt x="2534" y="1983"/>
                  </a:lnTo>
                  <a:cubicBezTo>
                    <a:pt x="2534" y="1961"/>
                    <a:pt x="2529" y="1944"/>
                    <a:pt x="2518" y="1922"/>
                  </a:cubicBezTo>
                  <a:cubicBezTo>
                    <a:pt x="2518" y="1915"/>
                    <a:pt x="2518" y="1910"/>
                    <a:pt x="2513" y="1910"/>
                  </a:cubicBezTo>
                  <a:cubicBezTo>
                    <a:pt x="2513" y="1905"/>
                    <a:pt x="2513" y="1899"/>
                    <a:pt x="2506" y="1894"/>
                  </a:cubicBezTo>
                  <a:lnTo>
                    <a:pt x="1422" y="85"/>
                  </a:lnTo>
                  <a:cubicBezTo>
                    <a:pt x="1388" y="35"/>
                    <a:pt x="1326" y="1"/>
                    <a:pt x="1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13"/>
            <p:cNvSpPr/>
            <p:nvPr/>
          </p:nvSpPr>
          <p:spPr>
            <a:xfrm>
              <a:off x="2470035" y="3249513"/>
              <a:ext cx="499125" cy="132835"/>
            </a:xfrm>
            <a:custGeom>
              <a:avLst/>
              <a:gdLst/>
              <a:ahLst/>
              <a:cxnLst/>
              <a:rect l="l" t="t" r="r" b="b"/>
              <a:pathLst>
                <a:path w="10847" h="2894" extrusionOk="0">
                  <a:moveTo>
                    <a:pt x="10488" y="366"/>
                  </a:moveTo>
                  <a:lnTo>
                    <a:pt x="10488" y="2534"/>
                  </a:lnTo>
                  <a:lnTo>
                    <a:pt x="364" y="2534"/>
                  </a:lnTo>
                  <a:lnTo>
                    <a:pt x="364" y="366"/>
                  </a:lnTo>
                  <a:lnTo>
                    <a:pt x="724" y="366"/>
                  </a:lnTo>
                  <a:lnTo>
                    <a:pt x="724" y="1269"/>
                  </a:lnTo>
                  <a:lnTo>
                    <a:pt x="1084" y="1269"/>
                  </a:lnTo>
                  <a:lnTo>
                    <a:pt x="1084" y="366"/>
                  </a:lnTo>
                  <a:lnTo>
                    <a:pt x="1629" y="366"/>
                  </a:lnTo>
                  <a:lnTo>
                    <a:pt x="1629" y="905"/>
                  </a:lnTo>
                  <a:lnTo>
                    <a:pt x="1989" y="905"/>
                  </a:lnTo>
                  <a:lnTo>
                    <a:pt x="1989" y="366"/>
                  </a:lnTo>
                  <a:lnTo>
                    <a:pt x="2533" y="366"/>
                  </a:lnTo>
                  <a:lnTo>
                    <a:pt x="2533" y="1269"/>
                  </a:lnTo>
                  <a:lnTo>
                    <a:pt x="2892" y="1269"/>
                  </a:lnTo>
                  <a:lnTo>
                    <a:pt x="2892" y="366"/>
                  </a:lnTo>
                  <a:lnTo>
                    <a:pt x="3438" y="366"/>
                  </a:lnTo>
                  <a:lnTo>
                    <a:pt x="3438" y="905"/>
                  </a:lnTo>
                  <a:lnTo>
                    <a:pt x="3796" y="905"/>
                  </a:lnTo>
                  <a:lnTo>
                    <a:pt x="3796" y="366"/>
                  </a:lnTo>
                  <a:lnTo>
                    <a:pt x="4341" y="366"/>
                  </a:lnTo>
                  <a:lnTo>
                    <a:pt x="4341" y="1269"/>
                  </a:lnTo>
                  <a:lnTo>
                    <a:pt x="4701" y="1269"/>
                  </a:lnTo>
                  <a:lnTo>
                    <a:pt x="4701" y="366"/>
                  </a:lnTo>
                  <a:lnTo>
                    <a:pt x="5246" y="366"/>
                  </a:lnTo>
                  <a:lnTo>
                    <a:pt x="5246" y="905"/>
                  </a:lnTo>
                  <a:lnTo>
                    <a:pt x="5606" y="905"/>
                  </a:lnTo>
                  <a:lnTo>
                    <a:pt x="5606" y="366"/>
                  </a:lnTo>
                  <a:lnTo>
                    <a:pt x="6145" y="366"/>
                  </a:lnTo>
                  <a:lnTo>
                    <a:pt x="6145" y="1269"/>
                  </a:lnTo>
                  <a:lnTo>
                    <a:pt x="6510" y="1269"/>
                  </a:lnTo>
                  <a:lnTo>
                    <a:pt x="6510" y="366"/>
                  </a:lnTo>
                  <a:lnTo>
                    <a:pt x="7050" y="366"/>
                  </a:lnTo>
                  <a:lnTo>
                    <a:pt x="7050" y="905"/>
                  </a:lnTo>
                  <a:lnTo>
                    <a:pt x="7415" y="905"/>
                  </a:lnTo>
                  <a:lnTo>
                    <a:pt x="7415" y="366"/>
                  </a:lnTo>
                  <a:lnTo>
                    <a:pt x="7954" y="366"/>
                  </a:lnTo>
                  <a:lnTo>
                    <a:pt x="7954" y="1269"/>
                  </a:lnTo>
                  <a:lnTo>
                    <a:pt x="8318" y="1269"/>
                  </a:lnTo>
                  <a:lnTo>
                    <a:pt x="8318" y="366"/>
                  </a:lnTo>
                  <a:lnTo>
                    <a:pt x="8858" y="366"/>
                  </a:lnTo>
                  <a:lnTo>
                    <a:pt x="8858" y="905"/>
                  </a:lnTo>
                  <a:lnTo>
                    <a:pt x="9223" y="905"/>
                  </a:lnTo>
                  <a:lnTo>
                    <a:pt x="9223" y="366"/>
                  </a:lnTo>
                  <a:lnTo>
                    <a:pt x="9762" y="366"/>
                  </a:lnTo>
                  <a:lnTo>
                    <a:pt x="9762" y="1269"/>
                  </a:lnTo>
                  <a:lnTo>
                    <a:pt x="10122" y="1269"/>
                  </a:lnTo>
                  <a:lnTo>
                    <a:pt x="10122" y="366"/>
                  </a:lnTo>
                  <a:close/>
                  <a:moveTo>
                    <a:pt x="185" y="1"/>
                  </a:moveTo>
                  <a:cubicBezTo>
                    <a:pt x="84" y="1"/>
                    <a:pt x="0" y="84"/>
                    <a:pt x="0" y="180"/>
                  </a:cubicBezTo>
                  <a:lnTo>
                    <a:pt x="0" y="2713"/>
                  </a:lnTo>
                  <a:cubicBezTo>
                    <a:pt x="0" y="2814"/>
                    <a:pt x="84" y="2894"/>
                    <a:pt x="185" y="2894"/>
                  </a:cubicBezTo>
                  <a:lnTo>
                    <a:pt x="10667" y="2894"/>
                  </a:lnTo>
                  <a:cubicBezTo>
                    <a:pt x="10768" y="2894"/>
                    <a:pt x="10846" y="2814"/>
                    <a:pt x="10846" y="2713"/>
                  </a:cubicBezTo>
                  <a:lnTo>
                    <a:pt x="10846" y="180"/>
                  </a:lnTo>
                  <a:cubicBezTo>
                    <a:pt x="10846" y="84"/>
                    <a:pt x="10768" y="1"/>
                    <a:pt x="10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2" name="Google Shape;4142;p113"/>
          <p:cNvGrpSpPr/>
          <p:nvPr/>
        </p:nvGrpSpPr>
        <p:grpSpPr>
          <a:xfrm>
            <a:off x="3409845" y="2934180"/>
            <a:ext cx="499171" cy="497694"/>
            <a:chOff x="3409845" y="2934180"/>
            <a:chExt cx="499171" cy="497694"/>
          </a:xfrm>
        </p:grpSpPr>
        <p:sp>
          <p:nvSpPr>
            <p:cNvPr id="4143" name="Google Shape;4143;p113"/>
            <p:cNvSpPr/>
            <p:nvPr/>
          </p:nvSpPr>
          <p:spPr>
            <a:xfrm>
              <a:off x="3476245" y="3349024"/>
              <a:ext cx="364255" cy="82850"/>
            </a:xfrm>
            <a:custGeom>
              <a:avLst/>
              <a:gdLst/>
              <a:ahLst/>
              <a:cxnLst/>
              <a:rect l="l" t="t" r="r" b="b"/>
              <a:pathLst>
                <a:path w="7916" h="1805" extrusionOk="0">
                  <a:moveTo>
                    <a:pt x="1" y="0"/>
                  </a:moveTo>
                  <a:lnTo>
                    <a:pt x="1" y="1084"/>
                  </a:lnTo>
                  <a:cubicBezTo>
                    <a:pt x="1" y="1483"/>
                    <a:pt x="327" y="1804"/>
                    <a:pt x="726" y="1804"/>
                  </a:cubicBezTo>
                  <a:lnTo>
                    <a:pt x="7236" y="1804"/>
                  </a:lnTo>
                  <a:cubicBezTo>
                    <a:pt x="7540" y="1804"/>
                    <a:pt x="7815" y="1613"/>
                    <a:pt x="7916" y="1326"/>
                  </a:cubicBezTo>
                  <a:lnTo>
                    <a:pt x="7573" y="1203"/>
                  </a:lnTo>
                  <a:cubicBezTo>
                    <a:pt x="7523" y="1349"/>
                    <a:pt x="7389" y="1444"/>
                    <a:pt x="7236" y="1444"/>
                  </a:cubicBezTo>
                  <a:lnTo>
                    <a:pt x="726" y="1444"/>
                  </a:lnTo>
                  <a:cubicBezTo>
                    <a:pt x="529" y="1444"/>
                    <a:pt x="366" y="1281"/>
                    <a:pt x="366" y="1084"/>
                  </a:cubicBezTo>
                  <a:lnTo>
                    <a:pt x="36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13"/>
            <p:cNvSpPr/>
            <p:nvPr/>
          </p:nvSpPr>
          <p:spPr>
            <a:xfrm>
              <a:off x="3476245" y="2934180"/>
              <a:ext cx="366049" cy="174053"/>
            </a:xfrm>
            <a:custGeom>
              <a:avLst/>
              <a:gdLst/>
              <a:ahLst/>
              <a:cxnLst/>
              <a:rect l="l" t="t" r="r" b="b"/>
              <a:pathLst>
                <a:path w="7955" h="3792" extrusionOk="0">
                  <a:moveTo>
                    <a:pt x="6147" y="618"/>
                  </a:moveTo>
                  <a:lnTo>
                    <a:pt x="7337" y="1809"/>
                  </a:lnTo>
                  <a:lnTo>
                    <a:pt x="6512" y="1809"/>
                  </a:lnTo>
                  <a:cubicBezTo>
                    <a:pt x="6310" y="1809"/>
                    <a:pt x="6147" y="1646"/>
                    <a:pt x="6147" y="1444"/>
                  </a:cubicBezTo>
                  <a:lnTo>
                    <a:pt x="6147" y="618"/>
                  </a:lnTo>
                  <a:close/>
                  <a:moveTo>
                    <a:pt x="726" y="0"/>
                  </a:moveTo>
                  <a:cubicBezTo>
                    <a:pt x="327" y="0"/>
                    <a:pt x="1" y="320"/>
                    <a:pt x="1" y="719"/>
                  </a:cubicBezTo>
                  <a:lnTo>
                    <a:pt x="1" y="1444"/>
                  </a:lnTo>
                  <a:lnTo>
                    <a:pt x="366" y="1444"/>
                  </a:lnTo>
                  <a:lnTo>
                    <a:pt x="366" y="719"/>
                  </a:lnTo>
                  <a:cubicBezTo>
                    <a:pt x="366" y="522"/>
                    <a:pt x="529" y="360"/>
                    <a:pt x="726" y="360"/>
                  </a:cubicBezTo>
                  <a:lnTo>
                    <a:pt x="5787" y="360"/>
                  </a:lnTo>
                  <a:lnTo>
                    <a:pt x="5787" y="1444"/>
                  </a:lnTo>
                  <a:cubicBezTo>
                    <a:pt x="5787" y="1843"/>
                    <a:pt x="6113" y="2168"/>
                    <a:pt x="6512" y="2168"/>
                  </a:cubicBezTo>
                  <a:lnTo>
                    <a:pt x="7596" y="2168"/>
                  </a:lnTo>
                  <a:lnTo>
                    <a:pt x="7596" y="3791"/>
                  </a:lnTo>
                  <a:lnTo>
                    <a:pt x="7955" y="3791"/>
                  </a:lnTo>
                  <a:lnTo>
                    <a:pt x="7955" y="1989"/>
                  </a:lnTo>
                  <a:lnTo>
                    <a:pt x="7955" y="1978"/>
                  </a:lnTo>
                  <a:cubicBezTo>
                    <a:pt x="7955" y="1960"/>
                    <a:pt x="7949" y="1944"/>
                    <a:pt x="7944" y="1927"/>
                  </a:cubicBezTo>
                  <a:cubicBezTo>
                    <a:pt x="7944" y="1921"/>
                    <a:pt x="7944" y="1916"/>
                    <a:pt x="7939" y="1911"/>
                  </a:cubicBezTo>
                  <a:cubicBezTo>
                    <a:pt x="7933" y="1893"/>
                    <a:pt x="7916" y="1877"/>
                    <a:pt x="7905" y="1859"/>
                  </a:cubicBezTo>
                  <a:lnTo>
                    <a:pt x="6096" y="50"/>
                  </a:lnTo>
                  <a:cubicBezTo>
                    <a:pt x="6080" y="34"/>
                    <a:pt x="6062" y="23"/>
                    <a:pt x="6040" y="16"/>
                  </a:cubicBezTo>
                  <a:cubicBezTo>
                    <a:pt x="6040" y="11"/>
                    <a:pt x="6034" y="11"/>
                    <a:pt x="6023" y="11"/>
                  </a:cubicBezTo>
                  <a:cubicBezTo>
                    <a:pt x="6012" y="6"/>
                    <a:pt x="5995" y="0"/>
                    <a:pt x="59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13"/>
            <p:cNvSpPr/>
            <p:nvPr/>
          </p:nvSpPr>
          <p:spPr>
            <a:xfrm>
              <a:off x="3517888" y="2967136"/>
              <a:ext cx="16841" cy="16845"/>
            </a:xfrm>
            <a:custGeom>
              <a:avLst/>
              <a:gdLst/>
              <a:ahLst/>
              <a:cxnLst/>
              <a:rect l="l" t="t" r="r" b="b"/>
              <a:pathLst>
                <a:path w="366" h="367" extrusionOk="0">
                  <a:moveTo>
                    <a:pt x="0" y="1"/>
                  </a:moveTo>
                  <a:lnTo>
                    <a:pt x="0" y="366"/>
                  </a:lnTo>
                  <a:lnTo>
                    <a:pt x="366" y="366"/>
                  </a:lnTo>
                  <a:lnTo>
                    <a:pt x="3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13"/>
            <p:cNvSpPr/>
            <p:nvPr/>
          </p:nvSpPr>
          <p:spPr>
            <a:xfrm>
              <a:off x="3551249" y="2967136"/>
              <a:ext cx="16565" cy="16845"/>
            </a:xfrm>
            <a:custGeom>
              <a:avLst/>
              <a:gdLst/>
              <a:ahLst/>
              <a:cxnLst/>
              <a:rect l="l" t="t" r="r" b="b"/>
              <a:pathLst>
                <a:path w="360" h="367" extrusionOk="0">
                  <a:moveTo>
                    <a:pt x="1" y="1"/>
                  </a:moveTo>
                  <a:lnTo>
                    <a:pt x="1" y="366"/>
                  </a:lnTo>
                  <a:lnTo>
                    <a:pt x="359" y="366"/>
                  </a:lnTo>
                  <a:lnTo>
                    <a:pt x="3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13"/>
            <p:cNvSpPr/>
            <p:nvPr/>
          </p:nvSpPr>
          <p:spPr>
            <a:xfrm>
              <a:off x="3584564" y="2967136"/>
              <a:ext cx="16611" cy="16845"/>
            </a:xfrm>
            <a:custGeom>
              <a:avLst/>
              <a:gdLst/>
              <a:ahLst/>
              <a:cxnLst/>
              <a:rect l="l" t="t" r="r" b="b"/>
              <a:pathLst>
                <a:path w="361" h="367" extrusionOk="0">
                  <a:moveTo>
                    <a:pt x="0" y="1"/>
                  </a:moveTo>
                  <a:lnTo>
                    <a:pt x="0" y="366"/>
                  </a:lnTo>
                  <a:lnTo>
                    <a:pt x="360" y="366"/>
                  </a:lnTo>
                  <a:lnTo>
                    <a:pt x="36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13"/>
            <p:cNvSpPr/>
            <p:nvPr/>
          </p:nvSpPr>
          <p:spPr>
            <a:xfrm>
              <a:off x="3409845" y="3017213"/>
              <a:ext cx="299374" cy="182269"/>
            </a:xfrm>
            <a:custGeom>
              <a:avLst/>
              <a:gdLst/>
              <a:ahLst/>
              <a:cxnLst/>
              <a:rect l="l" t="t" r="r" b="b"/>
              <a:pathLst>
                <a:path w="6506" h="3971" extrusionOk="0">
                  <a:moveTo>
                    <a:pt x="1085" y="613"/>
                  </a:moveTo>
                  <a:lnTo>
                    <a:pt x="1085" y="1084"/>
                  </a:lnTo>
                  <a:lnTo>
                    <a:pt x="618" y="1084"/>
                  </a:lnTo>
                  <a:lnTo>
                    <a:pt x="1085" y="613"/>
                  </a:lnTo>
                  <a:close/>
                  <a:moveTo>
                    <a:pt x="6146" y="359"/>
                  </a:moveTo>
                  <a:lnTo>
                    <a:pt x="6146" y="2679"/>
                  </a:lnTo>
                  <a:lnTo>
                    <a:pt x="5179" y="1847"/>
                  </a:lnTo>
                  <a:cubicBezTo>
                    <a:pt x="5146" y="1820"/>
                    <a:pt x="5104" y="1806"/>
                    <a:pt x="5061" y="1806"/>
                  </a:cubicBezTo>
                  <a:cubicBezTo>
                    <a:pt x="5019" y="1806"/>
                    <a:pt x="4977" y="1820"/>
                    <a:pt x="4943" y="1847"/>
                  </a:cubicBezTo>
                  <a:lnTo>
                    <a:pt x="3797" y="2832"/>
                  </a:lnTo>
                  <a:lnTo>
                    <a:pt x="2107" y="1308"/>
                  </a:lnTo>
                  <a:cubicBezTo>
                    <a:pt x="2075" y="1277"/>
                    <a:pt x="2033" y="1262"/>
                    <a:pt x="1991" y="1262"/>
                  </a:cubicBezTo>
                  <a:cubicBezTo>
                    <a:pt x="1950" y="1262"/>
                    <a:pt x="1909" y="1276"/>
                    <a:pt x="1876" y="1303"/>
                  </a:cubicBezTo>
                  <a:lnTo>
                    <a:pt x="360" y="2511"/>
                  </a:lnTo>
                  <a:lnTo>
                    <a:pt x="360" y="1443"/>
                  </a:lnTo>
                  <a:lnTo>
                    <a:pt x="1264" y="1443"/>
                  </a:lnTo>
                  <a:cubicBezTo>
                    <a:pt x="1365" y="1443"/>
                    <a:pt x="1444" y="1365"/>
                    <a:pt x="1444" y="1264"/>
                  </a:cubicBezTo>
                  <a:lnTo>
                    <a:pt x="1444" y="359"/>
                  </a:lnTo>
                  <a:close/>
                  <a:moveTo>
                    <a:pt x="1983" y="1679"/>
                  </a:moveTo>
                  <a:lnTo>
                    <a:pt x="3675" y="3202"/>
                  </a:lnTo>
                  <a:cubicBezTo>
                    <a:pt x="3710" y="3234"/>
                    <a:pt x="3755" y="3251"/>
                    <a:pt x="3800" y="3251"/>
                  </a:cubicBezTo>
                  <a:cubicBezTo>
                    <a:pt x="3841" y="3251"/>
                    <a:pt x="3882" y="3237"/>
                    <a:pt x="3916" y="3208"/>
                  </a:cubicBezTo>
                  <a:lnTo>
                    <a:pt x="5062" y="2225"/>
                  </a:lnTo>
                  <a:lnTo>
                    <a:pt x="6146" y="3151"/>
                  </a:lnTo>
                  <a:lnTo>
                    <a:pt x="6146" y="3612"/>
                  </a:lnTo>
                  <a:lnTo>
                    <a:pt x="360" y="3612"/>
                  </a:lnTo>
                  <a:lnTo>
                    <a:pt x="360" y="2977"/>
                  </a:lnTo>
                  <a:lnTo>
                    <a:pt x="1983" y="1679"/>
                  </a:lnTo>
                  <a:close/>
                  <a:moveTo>
                    <a:pt x="1259" y="0"/>
                  </a:moveTo>
                  <a:cubicBezTo>
                    <a:pt x="1241" y="0"/>
                    <a:pt x="1225" y="6"/>
                    <a:pt x="1208" y="11"/>
                  </a:cubicBezTo>
                  <a:cubicBezTo>
                    <a:pt x="1202" y="11"/>
                    <a:pt x="1197" y="11"/>
                    <a:pt x="1191" y="17"/>
                  </a:cubicBezTo>
                  <a:cubicBezTo>
                    <a:pt x="1174" y="22"/>
                    <a:pt x="1152" y="34"/>
                    <a:pt x="1140" y="50"/>
                  </a:cubicBezTo>
                  <a:lnTo>
                    <a:pt x="51" y="1134"/>
                  </a:lnTo>
                  <a:cubicBezTo>
                    <a:pt x="40" y="1152"/>
                    <a:pt x="28" y="1168"/>
                    <a:pt x="17" y="1191"/>
                  </a:cubicBezTo>
                  <a:cubicBezTo>
                    <a:pt x="17" y="1196"/>
                    <a:pt x="12" y="1202"/>
                    <a:pt x="12" y="1207"/>
                  </a:cubicBezTo>
                  <a:cubicBezTo>
                    <a:pt x="6" y="1219"/>
                    <a:pt x="6" y="1235"/>
                    <a:pt x="1" y="1253"/>
                  </a:cubicBezTo>
                  <a:lnTo>
                    <a:pt x="1" y="1264"/>
                  </a:lnTo>
                  <a:lnTo>
                    <a:pt x="1" y="3792"/>
                  </a:lnTo>
                  <a:cubicBezTo>
                    <a:pt x="1" y="3893"/>
                    <a:pt x="79" y="3971"/>
                    <a:pt x="180" y="3971"/>
                  </a:cubicBezTo>
                  <a:lnTo>
                    <a:pt x="6325" y="3971"/>
                  </a:lnTo>
                  <a:cubicBezTo>
                    <a:pt x="6426" y="3971"/>
                    <a:pt x="6506" y="3893"/>
                    <a:pt x="6506" y="3792"/>
                  </a:cubicBezTo>
                  <a:lnTo>
                    <a:pt x="6506" y="180"/>
                  </a:lnTo>
                  <a:cubicBezTo>
                    <a:pt x="6506" y="79"/>
                    <a:pt x="6426" y="0"/>
                    <a:pt x="63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13"/>
            <p:cNvSpPr/>
            <p:nvPr/>
          </p:nvSpPr>
          <p:spPr>
            <a:xfrm>
              <a:off x="3559762" y="3049940"/>
              <a:ext cx="49926" cy="49801"/>
            </a:xfrm>
            <a:custGeom>
              <a:avLst/>
              <a:gdLst/>
              <a:ahLst/>
              <a:cxnLst/>
              <a:rect l="l" t="t" r="r" b="b"/>
              <a:pathLst>
                <a:path w="1085" h="1085" extrusionOk="0">
                  <a:moveTo>
                    <a:pt x="539" y="359"/>
                  </a:moveTo>
                  <a:cubicBezTo>
                    <a:pt x="641" y="359"/>
                    <a:pt x="720" y="444"/>
                    <a:pt x="720" y="540"/>
                  </a:cubicBezTo>
                  <a:cubicBezTo>
                    <a:pt x="720" y="641"/>
                    <a:pt x="641" y="719"/>
                    <a:pt x="539" y="719"/>
                  </a:cubicBezTo>
                  <a:cubicBezTo>
                    <a:pt x="438" y="719"/>
                    <a:pt x="360" y="641"/>
                    <a:pt x="360" y="540"/>
                  </a:cubicBezTo>
                  <a:cubicBezTo>
                    <a:pt x="360" y="444"/>
                    <a:pt x="438" y="359"/>
                    <a:pt x="539" y="359"/>
                  </a:cubicBezTo>
                  <a:close/>
                  <a:moveTo>
                    <a:pt x="539" y="1"/>
                  </a:moveTo>
                  <a:cubicBezTo>
                    <a:pt x="242" y="1"/>
                    <a:pt x="0" y="242"/>
                    <a:pt x="0" y="540"/>
                  </a:cubicBezTo>
                  <a:cubicBezTo>
                    <a:pt x="0" y="843"/>
                    <a:pt x="242" y="1085"/>
                    <a:pt x="539" y="1085"/>
                  </a:cubicBezTo>
                  <a:cubicBezTo>
                    <a:pt x="843" y="1085"/>
                    <a:pt x="1084" y="843"/>
                    <a:pt x="1084" y="540"/>
                  </a:cubicBezTo>
                  <a:cubicBezTo>
                    <a:pt x="1084" y="242"/>
                    <a:pt x="843" y="1"/>
                    <a:pt x="5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13"/>
            <p:cNvSpPr/>
            <p:nvPr/>
          </p:nvSpPr>
          <p:spPr>
            <a:xfrm>
              <a:off x="3454848" y="3118010"/>
              <a:ext cx="51951" cy="46221"/>
            </a:xfrm>
            <a:custGeom>
              <a:avLst/>
              <a:gdLst/>
              <a:ahLst/>
              <a:cxnLst/>
              <a:rect l="l" t="t" r="r" b="b"/>
              <a:pathLst>
                <a:path w="1129" h="1007" extrusionOk="0">
                  <a:moveTo>
                    <a:pt x="904" y="1"/>
                  </a:moveTo>
                  <a:lnTo>
                    <a:pt x="0" y="725"/>
                  </a:lnTo>
                  <a:lnTo>
                    <a:pt x="224" y="1006"/>
                  </a:lnTo>
                  <a:lnTo>
                    <a:pt x="1129" y="286"/>
                  </a:lnTo>
                  <a:lnTo>
                    <a:pt x="9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13"/>
            <p:cNvSpPr/>
            <p:nvPr/>
          </p:nvSpPr>
          <p:spPr>
            <a:xfrm>
              <a:off x="3620226" y="3143530"/>
              <a:ext cx="28529" cy="28412"/>
            </a:xfrm>
            <a:custGeom>
              <a:avLst/>
              <a:gdLst/>
              <a:ahLst/>
              <a:cxnLst/>
              <a:rect l="l" t="t" r="r" b="b"/>
              <a:pathLst>
                <a:path w="620" h="619" extrusionOk="0">
                  <a:moveTo>
                    <a:pt x="366" y="0"/>
                  </a:moveTo>
                  <a:lnTo>
                    <a:pt x="1" y="360"/>
                  </a:lnTo>
                  <a:lnTo>
                    <a:pt x="260" y="619"/>
                  </a:lnTo>
                  <a:lnTo>
                    <a:pt x="620" y="259"/>
                  </a:lnTo>
                  <a:lnTo>
                    <a:pt x="36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13"/>
            <p:cNvSpPr/>
            <p:nvPr/>
          </p:nvSpPr>
          <p:spPr>
            <a:xfrm>
              <a:off x="3684371" y="3257729"/>
              <a:ext cx="199567" cy="132881"/>
            </a:xfrm>
            <a:custGeom>
              <a:avLst/>
              <a:gdLst/>
              <a:ahLst/>
              <a:cxnLst/>
              <a:rect l="l" t="t" r="r" b="b"/>
              <a:pathLst>
                <a:path w="4337" h="2895" extrusionOk="0">
                  <a:moveTo>
                    <a:pt x="3978" y="361"/>
                  </a:moveTo>
                  <a:lnTo>
                    <a:pt x="3978" y="2529"/>
                  </a:lnTo>
                  <a:lnTo>
                    <a:pt x="359" y="2529"/>
                  </a:lnTo>
                  <a:lnTo>
                    <a:pt x="359" y="361"/>
                  </a:lnTo>
                  <a:close/>
                  <a:moveTo>
                    <a:pt x="180" y="1"/>
                  </a:moveTo>
                  <a:cubicBezTo>
                    <a:pt x="79" y="1"/>
                    <a:pt x="1" y="79"/>
                    <a:pt x="1" y="180"/>
                  </a:cubicBezTo>
                  <a:lnTo>
                    <a:pt x="1" y="2708"/>
                  </a:lnTo>
                  <a:cubicBezTo>
                    <a:pt x="1" y="2809"/>
                    <a:pt x="79" y="2894"/>
                    <a:pt x="180" y="2894"/>
                  </a:cubicBezTo>
                  <a:lnTo>
                    <a:pt x="4157" y="2894"/>
                  </a:lnTo>
                  <a:cubicBezTo>
                    <a:pt x="4258" y="2894"/>
                    <a:pt x="4336" y="2809"/>
                    <a:pt x="4336" y="2708"/>
                  </a:cubicBezTo>
                  <a:lnTo>
                    <a:pt x="4336" y="180"/>
                  </a:lnTo>
                  <a:cubicBezTo>
                    <a:pt x="4336" y="79"/>
                    <a:pt x="4258" y="1"/>
                    <a:pt x="41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13"/>
            <p:cNvSpPr/>
            <p:nvPr/>
          </p:nvSpPr>
          <p:spPr>
            <a:xfrm>
              <a:off x="3725186" y="3301059"/>
              <a:ext cx="31842" cy="45166"/>
            </a:xfrm>
            <a:custGeom>
              <a:avLst/>
              <a:gdLst/>
              <a:ahLst/>
              <a:cxnLst/>
              <a:rect l="l" t="t" r="r" b="b"/>
              <a:pathLst>
                <a:path w="692" h="984" extrusionOk="0">
                  <a:moveTo>
                    <a:pt x="434" y="1"/>
                  </a:moveTo>
                  <a:lnTo>
                    <a:pt x="74" y="366"/>
                  </a:lnTo>
                  <a:cubicBezTo>
                    <a:pt x="1" y="433"/>
                    <a:pt x="1" y="551"/>
                    <a:pt x="74" y="618"/>
                  </a:cubicBezTo>
                  <a:lnTo>
                    <a:pt x="434" y="983"/>
                  </a:lnTo>
                  <a:lnTo>
                    <a:pt x="691" y="726"/>
                  </a:lnTo>
                  <a:lnTo>
                    <a:pt x="455" y="495"/>
                  </a:lnTo>
                  <a:lnTo>
                    <a:pt x="691" y="259"/>
                  </a:lnTo>
                  <a:lnTo>
                    <a:pt x="4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13"/>
            <p:cNvSpPr/>
            <p:nvPr/>
          </p:nvSpPr>
          <p:spPr>
            <a:xfrm>
              <a:off x="3811556" y="3301059"/>
              <a:ext cx="31796" cy="45166"/>
            </a:xfrm>
            <a:custGeom>
              <a:avLst/>
              <a:gdLst/>
              <a:ahLst/>
              <a:cxnLst/>
              <a:rect l="l" t="t" r="r" b="b"/>
              <a:pathLst>
                <a:path w="691" h="984" extrusionOk="0">
                  <a:moveTo>
                    <a:pt x="258" y="1"/>
                  </a:moveTo>
                  <a:lnTo>
                    <a:pt x="0" y="259"/>
                  </a:lnTo>
                  <a:lnTo>
                    <a:pt x="236" y="495"/>
                  </a:lnTo>
                  <a:lnTo>
                    <a:pt x="0" y="726"/>
                  </a:lnTo>
                  <a:lnTo>
                    <a:pt x="258" y="983"/>
                  </a:lnTo>
                  <a:lnTo>
                    <a:pt x="618" y="618"/>
                  </a:lnTo>
                  <a:cubicBezTo>
                    <a:pt x="691" y="551"/>
                    <a:pt x="691" y="433"/>
                    <a:pt x="618" y="366"/>
                  </a:cubicBezTo>
                  <a:lnTo>
                    <a:pt x="25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13"/>
            <p:cNvSpPr/>
            <p:nvPr/>
          </p:nvSpPr>
          <p:spPr>
            <a:xfrm>
              <a:off x="3767842" y="3288436"/>
              <a:ext cx="32901" cy="70411"/>
            </a:xfrm>
            <a:custGeom>
              <a:avLst/>
              <a:gdLst/>
              <a:ahLst/>
              <a:cxnLst/>
              <a:rect l="l" t="t" r="r" b="b"/>
              <a:pathLst>
                <a:path w="715" h="1534" extrusionOk="0">
                  <a:moveTo>
                    <a:pt x="360" y="1"/>
                  </a:moveTo>
                  <a:lnTo>
                    <a:pt x="0" y="1450"/>
                  </a:lnTo>
                  <a:lnTo>
                    <a:pt x="355" y="1533"/>
                  </a:lnTo>
                  <a:lnTo>
                    <a:pt x="715" y="91"/>
                  </a:lnTo>
                  <a:lnTo>
                    <a:pt x="36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13"/>
            <p:cNvSpPr/>
            <p:nvPr/>
          </p:nvSpPr>
          <p:spPr>
            <a:xfrm>
              <a:off x="3443160" y="3216236"/>
              <a:ext cx="224461" cy="116081"/>
            </a:xfrm>
            <a:custGeom>
              <a:avLst/>
              <a:gdLst/>
              <a:ahLst/>
              <a:cxnLst/>
              <a:rect l="l" t="t" r="r" b="b"/>
              <a:pathLst>
                <a:path w="4878" h="2529" extrusionOk="0">
                  <a:moveTo>
                    <a:pt x="4517" y="360"/>
                  </a:moveTo>
                  <a:lnTo>
                    <a:pt x="4517" y="2169"/>
                  </a:lnTo>
                  <a:lnTo>
                    <a:pt x="361" y="2169"/>
                  </a:lnTo>
                  <a:lnTo>
                    <a:pt x="361" y="360"/>
                  </a:lnTo>
                  <a:close/>
                  <a:moveTo>
                    <a:pt x="180" y="0"/>
                  </a:moveTo>
                  <a:cubicBezTo>
                    <a:pt x="79" y="0"/>
                    <a:pt x="1" y="80"/>
                    <a:pt x="1" y="181"/>
                  </a:cubicBezTo>
                  <a:lnTo>
                    <a:pt x="1" y="2349"/>
                  </a:lnTo>
                  <a:cubicBezTo>
                    <a:pt x="1" y="2450"/>
                    <a:pt x="79" y="2528"/>
                    <a:pt x="180" y="2528"/>
                  </a:cubicBezTo>
                  <a:lnTo>
                    <a:pt x="4697" y="2528"/>
                  </a:lnTo>
                  <a:cubicBezTo>
                    <a:pt x="4798" y="2528"/>
                    <a:pt x="4877" y="2450"/>
                    <a:pt x="4877" y="2349"/>
                  </a:cubicBezTo>
                  <a:lnTo>
                    <a:pt x="4877" y="181"/>
                  </a:lnTo>
                  <a:cubicBezTo>
                    <a:pt x="4877" y="80"/>
                    <a:pt x="4798" y="0"/>
                    <a:pt x="46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13"/>
            <p:cNvSpPr/>
            <p:nvPr/>
          </p:nvSpPr>
          <p:spPr>
            <a:xfrm>
              <a:off x="3476245" y="3249513"/>
              <a:ext cx="16841" cy="16524"/>
            </a:xfrm>
            <a:custGeom>
              <a:avLst/>
              <a:gdLst/>
              <a:ahLst/>
              <a:cxnLst/>
              <a:rect l="l" t="t" r="r" b="b"/>
              <a:pathLst>
                <a:path w="366" h="360" extrusionOk="0">
                  <a:moveTo>
                    <a:pt x="1" y="1"/>
                  </a:moveTo>
                  <a:lnTo>
                    <a:pt x="1" y="359"/>
                  </a:lnTo>
                  <a:lnTo>
                    <a:pt x="366" y="359"/>
                  </a:lnTo>
                  <a:lnTo>
                    <a:pt x="3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13"/>
            <p:cNvSpPr/>
            <p:nvPr/>
          </p:nvSpPr>
          <p:spPr>
            <a:xfrm>
              <a:off x="3509606" y="3249513"/>
              <a:ext cx="124885" cy="16524"/>
            </a:xfrm>
            <a:custGeom>
              <a:avLst/>
              <a:gdLst/>
              <a:ahLst/>
              <a:cxnLst/>
              <a:rect l="l" t="t" r="r" b="b"/>
              <a:pathLst>
                <a:path w="2714" h="360" extrusionOk="0">
                  <a:moveTo>
                    <a:pt x="1" y="1"/>
                  </a:moveTo>
                  <a:lnTo>
                    <a:pt x="1" y="359"/>
                  </a:lnTo>
                  <a:lnTo>
                    <a:pt x="2713" y="359"/>
                  </a:lnTo>
                  <a:lnTo>
                    <a:pt x="271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13"/>
            <p:cNvSpPr/>
            <p:nvPr/>
          </p:nvSpPr>
          <p:spPr>
            <a:xfrm>
              <a:off x="3476245" y="3282515"/>
              <a:ext cx="16841" cy="16799"/>
            </a:xfrm>
            <a:custGeom>
              <a:avLst/>
              <a:gdLst/>
              <a:ahLst/>
              <a:cxnLst/>
              <a:rect l="l" t="t" r="r" b="b"/>
              <a:pathLst>
                <a:path w="366" h="366" extrusionOk="0">
                  <a:moveTo>
                    <a:pt x="1" y="0"/>
                  </a:moveTo>
                  <a:lnTo>
                    <a:pt x="1" y="366"/>
                  </a:lnTo>
                  <a:lnTo>
                    <a:pt x="366" y="366"/>
                  </a:lnTo>
                  <a:lnTo>
                    <a:pt x="36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13"/>
            <p:cNvSpPr/>
            <p:nvPr/>
          </p:nvSpPr>
          <p:spPr>
            <a:xfrm>
              <a:off x="3509606" y="3282515"/>
              <a:ext cx="124885" cy="16799"/>
            </a:xfrm>
            <a:custGeom>
              <a:avLst/>
              <a:gdLst/>
              <a:ahLst/>
              <a:cxnLst/>
              <a:rect l="l" t="t" r="r" b="b"/>
              <a:pathLst>
                <a:path w="2714" h="366" extrusionOk="0">
                  <a:moveTo>
                    <a:pt x="1" y="0"/>
                  </a:moveTo>
                  <a:lnTo>
                    <a:pt x="1" y="366"/>
                  </a:lnTo>
                  <a:lnTo>
                    <a:pt x="2713" y="366"/>
                  </a:lnTo>
                  <a:lnTo>
                    <a:pt x="271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13"/>
            <p:cNvSpPr/>
            <p:nvPr/>
          </p:nvSpPr>
          <p:spPr>
            <a:xfrm>
              <a:off x="3725922" y="3124941"/>
              <a:ext cx="183094" cy="116081"/>
            </a:xfrm>
            <a:custGeom>
              <a:avLst/>
              <a:gdLst/>
              <a:ahLst/>
              <a:cxnLst/>
              <a:rect l="l" t="t" r="r" b="b"/>
              <a:pathLst>
                <a:path w="3979" h="2529" extrusionOk="0">
                  <a:moveTo>
                    <a:pt x="3614" y="361"/>
                  </a:moveTo>
                  <a:lnTo>
                    <a:pt x="3614" y="2170"/>
                  </a:lnTo>
                  <a:lnTo>
                    <a:pt x="361" y="2170"/>
                  </a:lnTo>
                  <a:lnTo>
                    <a:pt x="361" y="361"/>
                  </a:lnTo>
                  <a:close/>
                  <a:moveTo>
                    <a:pt x="182" y="1"/>
                  </a:moveTo>
                  <a:cubicBezTo>
                    <a:pt x="81" y="1"/>
                    <a:pt x="1" y="80"/>
                    <a:pt x="1" y="181"/>
                  </a:cubicBezTo>
                  <a:lnTo>
                    <a:pt x="1" y="2349"/>
                  </a:lnTo>
                  <a:cubicBezTo>
                    <a:pt x="1" y="2450"/>
                    <a:pt x="81" y="2529"/>
                    <a:pt x="182" y="2529"/>
                  </a:cubicBezTo>
                  <a:lnTo>
                    <a:pt x="3793" y="2529"/>
                  </a:lnTo>
                  <a:cubicBezTo>
                    <a:pt x="3895" y="2529"/>
                    <a:pt x="3978" y="2450"/>
                    <a:pt x="3978" y="2349"/>
                  </a:cubicBezTo>
                  <a:lnTo>
                    <a:pt x="3978" y="181"/>
                  </a:lnTo>
                  <a:cubicBezTo>
                    <a:pt x="3978" y="80"/>
                    <a:pt x="3895" y="1"/>
                    <a:pt x="37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13"/>
            <p:cNvSpPr/>
            <p:nvPr/>
          </p:nvSpPr>
          <p:spPr>
            <a:xfrm>
              <a:off x="3759053" y="3158218"/>
              <a:ext cx="33361" cy="16524"/>
            </a:xfrm>
            <a:custGeom>
              <a:avLst/>
              <a:gdLst/>
              <a:ahLst/>
              <a:cxnLst/>
              <a:rect l="l" t="t" r="r" b="b"/>
              <a:pathLst>
                <a:path w="725" h="360" extrusionOk="0">
                  <a:moveTo>
                    <a:pt x="1" y="1"/>
                  </a:moveTo>
                  <a:lnTo>
                    <a:pt x="1" y="360"/>
                  </a:lnTo>
                  <a:lnTo>
                    <a:pt x="725" y="360"/>
                  </a:lnTo>
                  <a:lnTo>
                    <a:pt x="72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13"/>
            <p:cNvSpPr/>
            <p:nvPr/>
          </p:nvSpPr>
          <p:spPr>
            <a:xfrm>
              <a:off x="3809209" y="3158218"/>
              <a:ext cx="66492" cy="16524"/>
            </a:xfrm>
            <a:custGeom>
              <a:avLst/>
              <a:gdLst/>
              <a:ahLst/>
              <a:cxnLst/>
              <a:rect l="l" t="t" r="r" b="b"/>
              <a:pathLst>
                <a:path w="1445" h="360" extrusionOk="0">
                  <a:moveTo>
                    <a:pt x="0" y="1"/>
                  </a:moveTo>
                  <a:lnTo>
                    <a:pt x="0" y="360"/>
                  </a:lnTo>
                  <a:lnTo>
                    <a:pt x="1444" y="360"/>
                  </a:lnTo>
                  <a:lnTo>
                    <a:pt x="14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13"/>
            <p:cNvSpPr/>
            <p:nvPr/>
          </p:nvSpPr>
          <p:spPr>
            <a:xfrm>
              <a:off x="3759053" y="3191220"/>
              <a:ext cx="116648" cy="16799"/>
            </a:xfrm>
            <a:custGeom>
              <a:avLst/>
              <a:gdLst/>
              <a:ahLst/>
              <a:cxnLst/>
              <a:rect l="l" t="t" r="r" b="b"/>
              <a:pathLst>
                <a:path w="2535" h="366" extrusionOk="0">
                  <a:moveTo>
                    <a:pt x="1" y="1"/>
                  </a:moveTo>
                  <a:lnTo>
                    <a:pt x="1" y="366"/>
                  </a:lnTo>
                  <a:lnTo>
                    <a:pt x="2534" y="366"/>
                  </a:lnTo>
                  <a:lnTo>
                    <a:pt x="25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113"/>
          <p:cNvGrpSpPr/>
          <p:nvPr/>
        </p:nvGrpSpPr>
        <p:grpSpPr>
          <a:xfrm>
            <a:off x="4391023" y="2934180"/>
            <a:ext cx="415976" cy="497694"/>
            <a:chOff x="4391023" y="2934180"/>
            <a:chExt cx="415976" cy="497694"/>
          </a:xfrm>
        </p:grpSpPr>
        <p:sp>
          <p:nvSpPr>
            <p:cNvPr id="4166" name="Google Shape;4166;p113"/>
            <p:cNvSpPr/>
            <p:nvPr/>
          </p:nvSpPr>
          <p:spPr>
            <a:xfrm>
              <a:off x="4391023" y="2934180"/>
              <a:ext cx="415976" cy="497694"/>
            </a:xfrm>
            <a:custGeom>
              <a:avLst/>
              <a:gdLst/>
              <a:ahLst/>
              <a:cxnLst/>
              <a:rect l="l" t="t" r="r" b="b"/>
              <a:pathLst>
                <a:path w="9040" h="10843" extrusionOk="0">
                  <a:moveTo>
                    <a:pt x="4703" y="360"/>
                  </a:moveTo>
                  <a:lnTo>
                    <a:pt x="4703" y="1084"/>
                  </a:lnTo>
                  <a:lnTo>
                    <a:pt x="4343" y="1084"/>
                  </a:lnTo>
                  <a:lnTo>
                    <a:pt x="4343" y="360"/>
                  </a:lnTo>
                  <a:close/>
                  <a:moveTo>
                    <a:pt x="8680" y="1444"/>
                  </a:moveTo>
                  <a:lnTo>
                    <a:pt x="8680" y="5466"/>
                  </a:lnTo>
                  <a:lnTo>
                    <a:pt x="6781" y="4359"/>
                  </a:lnTo>
                  <a:cubicBezTo>
                    <a:pt x="6753" y="4345"/>
                    <a:pt x="6723" y="4338"/>
                    <a:pt x="6693" y="4338"/>
                  </a:cubicBezTo>
                  <a:cubicBezTo>
                    <a:pt x="6651" y="4338"/>
                    <a:pt x="6609" y="4352"/>
                    <a:pt x="6573" y="4382"/>
                  </a:cubicBezTo>
                  <a:lnTo>
                    <a:pt x="5624" y="5173"/>
                  </a:lnTo>
                  <a:lnTo>
                    <a:pt x="3169" y="3640"/>
                  </a:lnTo>
                  <a:cubicBezTo>
                    <a:pt x="3141" y="3623"/>
                    <a:pt x="3109" y="3615"/>
                    <a:pt x="3076" y="3615"/>
                  </a:cubicBezTo>
                  <a:cubicBezTo>
                    <a:pt x="3043" y="3615"/>
                    <a:pt x="3009" y="3623"/>
                    <a:pt x="2979" y="3640"/>
                  </a:cubicBezTo>
                  <a:lnTo>
                    <a:pt x="366" y="5274"/>
                  </a:lnTo>
                  <a:lnTo>
                    <a:pt x="366" y="1444"/>
                  </a:lnTo>
                  <a:close/>
                  <a:moveTo>
                    <a:pt x="3073" y="4006"/>
                  </a:moveTo>
                  <a:lnTo>
                    <a:pt x="5541" y="5551"/>
                  </a:lnTo>
                  <a:cubicBezTo>
                    <a:pt x="5570" y="5568"/>
                    <a:pt x="5602" y="5576"/>
                    <a:pt x="5635" y="5576"/>
                  </a:cubicBezTo>
                  <a:cubicBezTo>
                    <a:pt x="5677" y="5576"/>
                    <a:pt x="5719" y="5562"/>
                    <a:pt x="5754" y="5533"/>
                  </a:cubicBezTo>
                  <a:lnTo>
                    <a:pt x="6708" y="4735"/>
                  </a:lnTo>
                  <a:lnTo>
                    <a:pt x="8680" y="5888"/>
                  </a:lnTo>
                  <a:lnTo>
                    <a:pt x="8680" y="6505"/>
                  </a:lnTo>
                  <a:lnTo>
                    <a:pt x="366" y="6505"/>
                  </a:lnTo>
                  <a:lnTo>
                    <a:pt x="366" y="5702"/>
                  </a:lnTo>
                  <a:lnTo>
                    <a:pt x="3073" y="4006"/>
                  </a:lnTo>
                  <a:close/>
                  <a:moveTo>
                    <a:pt x="8680" y="6871"/>
                  </a:moveTo>
                  <a:lnTo>
                    <a:pt x="8680" y="7229"/>
                  </a:lnTo>
                  <a:lnTo>
                    <a:pt x="366" y="7229"/>
                  </a:lnTo>
                  <a:lnTo>
                    <a:pt x="366" y="6871"/>
                  </a:lnTo>
                  <a:close/>
                  <a:moveTo>
                    <a:pt x="2821" y="7589"/>
                  </a:moveTo>
                  <a:lnTo>
                    <a:pt x="1860" y="10482"/>
                  </a:lnTo>
                  <a:lnTo>
                    <a:pt x="1518" y="10482"/>
                  </a:lnTo>
                  <a:lnTo>
                    <a:pt x="2479" y="7589"/>
                  </a:lnTo>
                  <a:close/>
                  <a:moveTo>
                    <a:pt x="4703" y="7589"/>
                  </a:moveTo>
                  <a:lnTo>
                    <a:pt x="4703" y="10482"/>
                  </a:lnTo>
                  <a:lnTo>
                    <a:pt x="4343" y="10482"/>
                  </a:lnTo>
                  <a:lnTo>
                    <a:pt x="4343" y="7589"/>
                  </a:lnTo>
                  <a:close/>
                  <a:moveTo>
                    <a:pt x="6557" y="7589"/>
                  </a:moveTo>
                  <a:lnTo>
                    <a:pt x="7522" y="10482"/>
                  </a:lnTo>
                  <a:lnTo>
                    <a:pt x="7180" y="10482"/>
                  </a:lnTo>
                  <a:lnTo>
                    <a:pt x="6215" y="7589"/>
                  </a:lnTo>
                  <a:close/>
                  <a:moveTo>
                    <a:pt x="4159" y="0"/>
                  </a:moveTo>
                  <a:cubicBezTo>
                    <a:pt x="4063" y="0"/>
                    <a:pt x="3978" y="78"/>
                    <a:pt x="3978" y="180"/>
                  </a:cubicBezTo>
                  <a:lnTo>
                    <a:pt x="3978" y="1084"/>
                  </a:lnTo>
                  <a:lnTo>
                    <a:pt x="187" y="1084"/>
                  </a:lnTo>
                  <a:cubicBezTo>
                    <a:pt x="86" y="1084"/>
                    <a:pt x="1" y="1162"/>
                    <a:pt x="1" y="1263"/>
                  </a:cubicBezTo>
                  <a:lnTo>
                    <a:pt x="1" y="7410"/>
                  </a:lnTo>
                  <a:cubicBezTo>
                    <a:pt x="1" y="7511"/>
                    <a:pt x="86" y="7589"/>
                    <a:pt x="187" y="7589"/>
                  </a:cubicBezTo>
                  <a:lnTo>
                    <a:pt x="2103" y="7589"/>
                  </a:lnTo>
                  <a:lnTo>
                    <a:pt x="1097" y="10606"/>
                  </a:lnTo>
                  <a:cubicBezTo>
                    <a:pt x="1074" y="10685"/>
                    <a:pt x="1102" y="10768"/>
                    <a:pt x="1175" y="10819"/>
                  </a:cubicBezTo>
                  <a:cubicBezTo>
                    <a:pt x="1203" y="10836"/>
                    <a:pt x="1237" y="10842"/>
                    <a:pt x="1271" y="10842"/>
                  </a:cubicBezTo>
                  <a:lnTo>
                    <a:pt x="1989" y="10842"/>
                  </a:lnTo>
                  <a:cubicBezTo>
                    <a:pt x="2069" y="10842"/>
                    <a:pt x="2136" y="10796"/>
                    <a:pt x="2163" y="10718"/>
                  </a:cubicBezTo>
                  <a:lnTo>
                    <a:pt x="3208" y="7589"/>
                  </a:lnTo>
                  <a:lnTo>
                    <a:pt x="3978" y="7589"/>
                  </a:lnTo>
                  <a:lnTo>
                    <a:pt x="3978" y="10662"/>
                  </a:lnTo>
                  <a:cubicBezTo>
                    <a:pt x="3978" y="10763"/>
                    <a:pt x="4063" y="10842"/>
                    <a:pt x="4159" y="10842"/>
                  </a:cubicBezTo>
                  <a:lnTo>
                    <a:pt x="4883" y="10842"/>
                  </a:lnTo>
                  <a:cubicBezTo>
                    <a:pt x="4984" y="10842"/>
                    <a:pt x="5062" y="10763"/>
                    <a:pt x="5062" y="10662"/>
                  </a:cubicBezTo>
                  <a:lnTo>
                    <a:pt x="5062" y="7589"/>
                  </a:lnTo>
                  <a:lnTo>
                    <a:pt x="5837" y="7589"/>
                  </a:lnTo>
                  <a:lnTo>
                    <a:pt x="6882" y="10718"/>
                  </a:lnTo>
                  <a:cubicBezTo>
                    <a:pt x="6905" y="10796"/>
                    <a:pt x="6978" y="10842"/>
                    <a:pt x="7051" y="10842"/>
                  </a:cubicBezTo>
                  <a:lnTo>
                    <a:pt x="7770" y="10842"/>
                  </a:lnTo>
                  <a:cubicBezTo>
                    <a:pt x="7804" y="10842"/>
                    <a:pt x="7843" y="10836"/>
                    <a:pt x="7872" y="10819"/>
                  </a:cubicBezTo>
                  <a:cubicBezTo>
                    <a:pt x="7944" y="10768"/>
                    <a:pt x="7973" y="10685"/>
                    <a:pt x="7950" y="10606"/>
                  </a:cubicBezTo>
                  <a:lnTo>
                    <a:pt x="6944" y="7589"/>
                  </a:lnTo>
                  <a:lnTo>
                    <a:pt x="8860" y="7589"/>
                  </a:lnTo>
                  <a:cubicBezTo>
                    <a:pt x="8961" y="7589"/>
                    <a:pt x="9039" y="7511"/>
                    <a:pt x="9039" y="7410"/>
                  </a:cubicBezTo>
                  <a:lnTo>
                    <a:pt x="9039" y="1263"/>
                  </a:lnTo>
                  <a:cubicBezTo>
                    <a:pt x="9039" y="1162"/>
                    <a:pt x="8961" y="1084"/>
                    <a:pt x="8860" y="1084"/>
                  </a:cubicBezTo>
                  <a:lnTo>
                    <a:pt x="5062" y="1084"/>
                  </a:lnTo>
                  <a:lnTo>
                    <a:pt x="5062" y="180"/>
                  </a:lnTo>
                  <a:cubicBezTo>
                    <a:pt x="5062" y="78"/>
                    <a:pt x="4984" y="0"/>
                    <a:pt x="48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13"/>
            <p:cNvSpPr/>
            <p:nvPr/>
          </p:nvSpPr>
          <p:spPr>
            <a:xfrm>
              <a:off x="4590590" y="3033691"/>
              <a:ext cx="83333" cy="83079"/>
            </a:xfrm>
            <a:custGeom>
              <a:avLst/>
              <a:gdLst/>
              <a:ahLst/>
              <a:cxnLst/>
              <a:rect l="l" t="t" r="r" b="b"/>
              <a:pathLst>
                <a:path w="1811" h="1810" extrusionOk="0">
                  <a:moveTo>
                    <a:pt x="906" y="360"/>
                  </a:moveTo>
                  <a:cubicBezTo>
                    <a:pt x="1204" y="360"/>
                    <a:pt x="1450" y="601"/>
                    <a:pt x="1450" y="905"/>
                  </a:cubicBezTo>
                  <a:cubicBezTo>
                    <a:pt x="1450" y="1203"/>
                    <a:pt x="1204" y="1444"/>
                    <a:pt x="906" y="1444"/>
                  </a:cubicBezTo>
                  <a:cubicBezTo>
                    <a:pt x="608" y="1444"/>
                    <a:pt x="366" y="1203"/>
                    <a:pt x="366" y="905"/>
                  </a:cubicBezTo>
                  <a:cubicBezTo>
                    <a:pt x="366" y="601"/>
                    <a:pt x="608" y="360"/>
                    <a:pt x="906" y="360"/>
                  </a:cubicBezTo>
                  <a:close/>
                  <a:moveTo>
                    <a:pt x="906" y="0"/>
                  </a:moveTo>
                  <a:cubicBezTo>
                    <a:pt x="405" y="0"/>
                    <a:pt x="1" y="405"/>
                    <a:pt x="1" y="905"/>
                  </a:cubicBezTo>
                  <a:cubicBezTo>
                    <a:pt x="1" y="1405"/>
                    <a:pt x="405" y="1809"/>
                    <a:pt x="906" y="1809"/>
                  </a:cubicBezTo>
                  <a:cubicBezTo>
                    <a:pt x="1406" y="1809"/>
                    <a:pt x="1810" y="1405"/>
                    <a:pt x="1810" y="905"/>
                  </a:cubicBezTo>
                  <a:cubicBezTo>
                    <a:pt x="1810" y="405"/>
                    <a:pt x="1406" y="0"/>
                    <a:pt x="9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13"/>
            <p:cNvSpPr/>
            <p:nvPr/>
          </p:nvSpPr>
          <p:spPr>
            <a:xfrm>
              <a:off x="4424430" y="3017213"/>
              <a:ext cx="16519" cy="16524"/>
            </a:xfrm>
            <a:custGeom>
              <a:avLst/>
              <a:gdLst/>
              <a:ahLst/>
              <a:cxnLst/>
              <a:rect l="l" t="t" r="r" b="b"/>
              <a:pathLst>
                <a:path w="359" h="360" extrusionOk="0">
                  <a:moveTo>
                    <a:pt x="0" y="0"/>
                  </a:moveTo>
                  <a:lnTo>
                    <a:pt x="0" y="359"/>
                  </a:lnTo>
                  <a:lnTo>
                    <a:pt x="359" y="359"/>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13"/>
            <p:cNvSpPr/>
            <p:nvPr/>
          </p:nvSpPr>
          <p:spPr>
            <a:xfrm>
              <a:off x="4424430" y="3050215"/>
              <a:ext cx="16519" cy="49756"/>
            </a:xfrm>
            <a:custGeom>
              <a:avLst/>
              <a:gdLst/>
              <a:ahLst/>
              <a:cxnLst/>
              <a:rect l="l" t="t" r="r" b="b"/>
              <a:pathLst>
                <a:path w="359" h="1084" extrusionOk="0">
                  <a:moveTo>
                    <a:pt x="0" y="0"/>
                  </a:moveTo>
                  <a:lnTo>
                    <a:pt x="0" y="1084"/>
                  </a:lnTo>
                  <a:lnTo>
                    <a:pt x="359" y="1084"/>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13"/>
            <p:cNvSpPr/>
            <p:nvPr/>
          </p:nvSpPr>
          <p:spPr>
            <a:xfrm>
              <a:off x="4461656" y="3148946"/>
              <a:ext cx="66722" cy="49572"/>
            </a:xfrm>
            <a:custGeom>
              <a:avLst/>
              <a:gdLst/>
              <a:ahLst/>
              <a:cxnLst/>
              <a:rect l="l" t="t" r="r" b="b"/>
              <a:pathLst>
                <a:path w="1450" h="1080" extrusionOk="0">
                  <a:moveTo>
                    <a:pt x="1263" y="1"/>
                  </a:moveTo>
                  <a:lnTo>
                    <a:pt x="0" y="771"/>
                  </a:lnTo>
                  <a:lnTo>
                    <a:pt x="185" y="1079"/>
                  </a:lnTo>
                  <a:lnTo>
                    <a:pt x="1449" y="309"/>
                  </a:lnTo>
                  <a:lnTo>
                    <a:pt x="126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13"/>
            <p:cNvSpPr/>
            <p:nvPr/>
          </p:nvSpPr>
          <p:spPr>
            <a:xfrm>
              <a:off x="4679767" y="3176808"/>
              <a:ext cx="32901" cy="31212"/>
            </a:xfrm>
            <a:custGeom>
              <a:avLst/>
              <a:gdLst/>
              <a:ahLst/>
              <a:cxnLst/>
              <a:rect l="l" t="t" r="r" b="b"/>
              <a:pathLst>
                <a:path w="715" h="680" extrusionOk="0">
                  <a:moveTo>
                    <a:pt x="479" y="0"/>
                  </a:moveTo>
                  <a:lnTo>
                    <a:pt x="0" y="405"/>
                  </a:lnTo>
                  <a:lnTo>
                    <a:pt x="236" y="680"/>
                  </a:lnTo>
                  <a:lnTo>
                    <a:pt x="715" y="275"/>
                  </a:lnTo>
                  <a:lnTo>
                    <a:pt x="4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2" name="Google Shape;4172;p113"/>
          <p:cNvGrpSpPr/>
          <p:nvPr/>
        </p:nvGrpSpPr>
        <p:grpSpPr>
          <a:xfrm>
            <a:off x="5301660" y="2934180"/>
            <a:ext cx="474139" cy="497786"/>
            <a:chOff x="5301660" y="2934180"/>
            <a:chExt cx="474139" cy="497786"/>
          </a:xfrm>
        </p:grpSpPr>
        <p:sp>
          <p:nvSpPr>
            <p:cNvPr id="4173" name="Google Shape;4173;p113"/>
            <p:cNvSpPr/>
            <p:nvPr/>
          </p:nvSpPr>
          <p:spPr>
            <a:xfrm>
              <a:off x="5301660" y="2934180"/>
              <a:ext cx="457573" cy="497694"/>
            </a:xfrm>
            <a:custGeom>
              <a:avLst/>
              <a:gdLst/>
              <a:ahLst/>
              <a:cxnLst/>
              <a:rect l="l" t="t" r="r" b="b"/>
              <a:pathLst>
                <a:path w="9944" h="10843" extrusionOk="0">
                  <a:moveTo>
                    <a:pt x="7416" y="618"/>
                  </a:moveTo>
                  <a:lnTo>
                    <a:pt x="8242" y="1444"/>
                  </a:lnTo>
                  <a:lnTo>
                    <a:pt x="7776" y="1444"/>
                  </a:lnTo>
                  <a:cubicBezTo>
                    <a:pt x="7574" y="1444"/>
                    <a:pt x="7416" y="1281"/>
                    <a:pt x="7416" y="1084"/>
                  </a:cubicBezTo>
                  <a:lnTo>
                    <a:pt x="7416" y="618"/>
                  </a:lnTo>
                  <a:close/>
                  <a:moveTo>
                    <a:pt x="1631" y="0"/>
                  </a:moveTo>
                  <a:cubicBezTo>
                    <a:pt x="1232" y="0"/>
                    <a:pt x="906" y="320"/>
                    <a:pt x="906" y="719"/>
                  </a:cubicBezTo>
                  <a:lnTo>
                    <a:pt x="906" y="1444"/>
                  </a:lnTo>
                  <a:cubicBezTo>
                    <a:pt x="405" y="1444"/>
                    <a:pt x="1" y="1849"/>
                    <a:pt x="1" y="2349"/>
                  </a:cubicBezTo>
                  <a:lnTo>
                    <a:pt x="1" y="7589"/>
                  </a:lnTo>
                  <a:cubicBezTo>
                    <a:pt x="1" y="8089"/>
                    <a:pt x="405" y="8494"/>
                    <a:pt x="906" y="8494"/>
                  </a:cubicBezTo>
                  <a:lnTo>
                    <a:pt x="3737" y="8494"/>
                  </a:lnTo>
                  <a:lnTo>
                    <a:pt x="3125" y="10482"/>
                  </a:lnTo>
                  <a:lnTo>
                    <a:pt x="2535" y="10482"/>
                  </a:lnTo>
                  <a:lnTo>
                    <a:pt x="2535" y="10842"/>
                  </a:lnTo>
                  <a:lnTo>
                    <a:pt x="7231" y="10842"/>
                  </a:lnTo>
                  <a:lnTo>
                    <a:pt x="7231" y="10482"/>
                  </a:lnTo>
                  <a:lnTo>
                    <a:pt x="3501" y="10482"/>
                  </a:lnTo>
                  <a:lnTo>
                    <a:pt x="4153" y="8364"/>
                  </a:lnTo>
                  <a:cubicBezTo>
                    <a:pt x="4169" y="8314"/>
                    <a:pt x="4159" y="8252"/>
                    <a:pt x="4125" y="8207"/>
                  </a:cubicBezTo>
                  <a:cubicBezTo>
                    <a:pt x="4091" y="8162"/>
                    <a:pt x="4035" y="8134"/>
                    <a:pt x="3978" y="8134"/>
                  </a:cubicBezTo>
                  <a:lnTo>
                    <a:pt x="906" y="8134"/>
                  </a:lnTo>
                  <a:cubicBezTo>
                    <a:pt x="608" y="8134"/>
                    <a:pt x="366" y="7892"/>
                    <a:pt x="366" y="7589"/>
                  </a:cubicBezTo>
                  <a:lnTo>
                    <a:pt x="366" y="7229"/>
                  </a:lnTo>
                  <a:lnTo>
                    <a:pt x="3799" y="7229"/>
                  </a:lnTo>
                  <a:lnTo>
                    <a:pt x="3799" y="6871"/>
                  </a:lnTo>
                  <a:lnTo>
                    <a:pt x="366" y="6871"/>
                  </a:lnTo>
                  <a:lnTo>
                    <a:pt x="366" y="2349"/>
                  </a:lnTo>
                  <a:cubicBezTo>
                    <a:pt x="366" y="2051"/>
                    <a:pt x="608" y="1809"/>
                    <a:pt x="906" y="1809"/>
                  </a:cubicBezTo>
                  <a:lnTo>
                    <a:pt x="906" y="6505"/>
                  </a:lnTo>
                  <a:lnTo>
                    <a:pt x="1271" y="6505"/>
                  </a:lnTo>
                  <a:lnTo>
                    <a:pt x="1271" y="719"/>
                  </a:lnTo>
                  <a:cubicBezTo>
                    <a:pt x="1271" y="522"/>
                    <a:pt x="1429" y="360"/>
                    <a:pt x="1631" y="360"/>
                  </a:cubicBezTo>
                  <a:lnTo>
                    <a:pt x="7052" y="360"/>
                  </a:lnTo>
                  <a:lnTo>
                    <a:pt x="7052" y="1084"/>
                  </a:lnTo>
                  <a:cubicBezTo>
                    <a:pt x="7052" y="1483"/>
                    <a:pt x="7377" y="1809"/>
                    <a:pt x="7776" y="1809"/>
                  </a:cubicBezTo>
                  <a:lnTo>
                    <a:pt x="8501" y="1809"/>
                  </a:lnTo>
                  <a:lnTo>
                    <a:pt x="8501" y="5061"/>
                  </a:lnTo>
                  <a:lnTo>
                    <a:pt x="8860" y="5061"/>
                  </a:lnTo>
                  <a:lnTo>
                    <a:pt x="8860" y="1809"/>
                  </a:lnTo>
                  <a:lnTo>
                    <a:pt x="9040" y="1809"/>
                  </a:lnTo>
                  <a:cubicBezTo>
                    <a:pt x="9344" y="1809"/>
                    <a:pt x="9585" y="2051"/>
                    <a:pt x="9585" y="2349"/>
                  </a:cubicBezTo>
                  <a:lnTo>
                    <a:pt x="9585" y="7589"/>
                  </a:lnTo>
                  <a:cubicBezTo>
                    <a:pt x="9585" y="7747"/>
                    <a:pt x="9518" y="7892"/>
                    <a:pt x="9399" y="7999"/>
                  </a:cubicBezTo>
                  <a:cubicBezTo>
                    <a:pt x="9371" y="8022"/>
                    <a:pt x="9344" y="8045"/>
                    <a:pt x="9310" y="8061"/>
                  </a:cubicBezTo>
                  <a:lnTo>
                    <a:pt x="9495" y="8375"/>
                  </a:lnTo>
                  <a:cubicBezTo>
                    <a:pt x="9546" y="8341"/>
                    <a:pt x="9596" y="8308"/>
                    <a:pt x="9640" y="8269"/>
                  </a:cubicBezTo>
                  <a:cubicBezTo>
                    <a:pt x="9832" y="8095"/>
                    <a:pt x="9944" y="7848"/>
                    <a:pt x="9944" y="7589"/>
                  </a:cubicBezTo>
                  <a:lnTo>
                    <a:pt x="9944" y="2349"/>
                  </a:lnTo>
                  <a:cubicBezTo>
                    <a:pt x="9944" y="1849"/>
                    <a:pt x="9539" y="1444"/>
                    <a:pt x="9040" y="1444"/>
                  </a:cubicBezTo>
                  <a:lnTo>
                    <a:pt x="8753" y="1444"/>
                  </a:lnTo>
                  <a:lnTo>
                    <a:pt x="7361" y="50"/>
                  </a:lnTo>
                  <a:cubicBezTo>
                    <a:pt x="7343" y="34"/>
                    <a:pt x="7327" y="23"/>
                    <a:pt x="7309" y="16"/>
                  </a:cubicBezTo>
                  <a:cubicBezTo>
                    <a:pt x="7304" y="11"/>
                    <a:pt x="7299" y="11"/>
                    <a:pt x="7293" y="11"/>
                  </a:cubicBezTo>
                  <a:cubicBezTo>
                    <a:pt x="7276" y="6"/>
                    <a:pt x="7259" y="0"/>
                    <a:pt x="72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13"/>
            <p:cNvSpPr/>
            <p:nvPr/>
          </p:nvSpPr>
          <p:spPr>
            <a:xfrm>
              <a:off x="5376664" y="2967136"/>
              <a:ext cx="16565" cy="16845"/>
            </a:xfrm>
            <a:custGeom>
              <a:avLst/>
              <a:gdLst/>
              <a:ahLst/>
              <a:cxnLst/>
              <a:rect l="l" t="t" r="r" b="b"/>
              <a:pathLst>
                <a:path w="360" h="367" extrusionOk="0">
                  <a:moveTo>
                    <a:pt x="1" y="1"/>
                  </a:moveTo>
                  <a:lnTo>
                    <a:pt x="1" y="366"/>
                  </a:lnTo>
                  <a:lnTo>
                    <a:pt x="359" y="366"/>
                  </a:lnTo>
                  <a:lnTo>
                    <a:pt x="3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13"/>
            <p:cNvSpPr/>
            <p:nvPr/>
          </p:nvSpPr>
          <p:spPr>
            <a:xfrm>
              <a:off x="5409979" y="2967136"/>
              <a:ext cx="16611" cy="16845"/>
            </a:xfrm>
            <a:custGeom>
              <a:avLst/>
              <a:gdLst/>
              <a:ahLst/>
              <a:cxnLst/>
              <a:rect l="l" t="t" r="r" b="b"/>
              <a:pathLst>
                <a:path w="361" h="367" extrusionOk="0">
                  <a:moveTo>
                    <a:pt x="1" y="1"/>
                  </a:moveTo>
                  <a:lnTo>
                    <a:pt x="1" y="366"/>
                  </a:lnTo>
                  <a:lnTo>
                    <a:pt x="361" y="366"/>
                  </a:lnTo>
                  <a:lnTo>
                    <a:pt x="36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13"/>
            <p:cNvSpPr/>
            <p:nvPr/>
          </p:nvSpPr>
          <p:spPr>
            <a:xfrm>
              <a:off x="5443110" y="2967136"/>
              <a:ext cx="16795" cy="16845"/>
            </a:xfrm>
            <a:custGeom>
              <a:avLst/>
              <a:gdLst/>
              <a:ahLst/>
              <a:cxnLst/>
              <a:rect l="l" t="t" r="r" b="b"/>
              <a:pathLst>
                <a:path w="365" h="367" extrusionOk="0">
                  <a:moveTo>
                    <a:pt x="1" y="1"/>
                  </a:moveTo>
                  <a:lnTo>
                    <a:pt x="1" y="366"/>
                  </a:lnTo>
                  <a:lnTo>
                    <a:pt x="365" y="366"/>
                  </a:lnTo>
                  <a:lnTo>
                    <a:pt x="3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13"/>
            <p:cNvSpPr/>
            <p:nvPr/>
          </p:nvSpPr>
          <p:spPr>
            <a:xfrm>
              <a:off x="5376664" y="3033691"/>
              <a:ext cx="299374" cy="199114"/>
            </a:xfrm>
            <a:custGeom>
              <a:avLst/>
              <a:gdLst/>
              <a:ahLst/>
              <a:cxnLst/>
              <a:rect l="l" t="t" r="r" b="b"/>
              <a:pathLst>
                <a:path w="6506" h="4338" extrusionOk="0">
                  <a:moveTo>
                    <a:pt x="180" y="0"/>
                  </a:moveTo>
                  <a:cubicBezTo>
                    <a:pt x="79" y="0"/>
                    <a:pt x="1" y="80"/>
                    <a:pt x="1" y="181"/>
                  </a:cubicBezTo>
                  <a:lnTo>
                    <a:pt x="1" y="4158"/>
                  </a:lnTo>
                  <a:cubicBezTo>
                    <a:pt x="1" y="4259"/>
                    <a:pt x="79" y="4337"/>
                    <a:pt x="180" y="4337"/>
                  </a:cubicBezTo>
                  <a:lnTo>
                    <a:pt x="2348" y="4337"/>
                  </a:lnTo>
                  <a:lnTo>
                    <a:pt x="2348" y="3977"/>
                  </a:lnTo>
                  <a:lnTo>
                    <a:pt x="359" y="3977"/>
                  </a:lnTo>
                  <a:lnTo>
                    <a:pt x="359" y="2787"/>
                  </a:lnTo>
                  <a:lnTo>
                    <a:pt x="1821" y="1327"/>
                  </a:lnTo>
                  <a:lnTo>
                    <a:pt x="3501" y="2675"/>
                  </a:lnTo>
                  <a:cubicBezTo>
                    <a:pt x="3536" y="2698"/>
                    <a:pt x="3577" y="2711"/>
                    <a:pt x="3617" y="2711"/>
                  </a:cubicBezTo>
                  <a:cubicBezTo>
                    <a:pt x="3652" y="2711"/>
                    <a:pt x="3687" y="2701"/>
                    <a:pt x="3719" y="2680"/>
                  </a:cubicBezTo>
                  <a:lnTo>
                    <a:pt x="4870" y="1854"/>
                  </a:lnTo>
                  <a:lnTo>
                    <a:pt x="5663" y="2556"/>
                  </a:lnTo>
                  <a:lnTo>
                    <a:pt x="5905" y="2281"/>
                  </a:lnTo>
                  <a:lnTo>
                    <a:pt x="5000" y="1488"/>
                  </a:lnTo>
                  <a:cubicBezTo>
                    <a:pt x="4967" y="1459"/>
                    <a:pt x="4925" y="1446"/>
                    <a:pt x="4883" y="1446"/>
                  </a:cubicBezTo>
                  <a:cubicBezTo>
                    <a:pt x="4845" y="1446"/>
                    <a:pt x="4807" y="1457"/>
                    <a:pt x="4775" y="1478"/>
                  </a:cubicBezTo>
                  <a:lnTo>
                    <a:pt x="3618" y="2304"/>
                  </a:lnTo>
                  <a:lnTo>
                    <a:pt x="1922" y="944"/>
                  </a:lnTo>
                  <a:cubicBezTo>
                    <a:pt x="1888" y="918"/>
                    <a:pt x="1847" y="906"/>
                    <a:pt x="1807" y="906"/>
                  </a:cubicBezTo>
                  <a:cubicBezTo>
                    <a:pt x="1759" y="906"/>
                    <a:pt x="1713" y="923"/>
                    <a:pt x="1681" y="956"/>
                  </a:cubicBezTo>
                  <a:lnTo>
                    <a:pt x="359" y="2276"/>
                  </a:lnTo>
                  <a:lnTo>
                    <a:pt x="359" y="360"/>
                  </a:lnTo>
                  <a:lnTo>
                    <a:pt x="6146" y="360"/>
                  </a:lnTo>
                  <a:lnTo>
                    <a:pt x="6146" y="2528"/>
                  </a:lnTo>
                  <a:lnTo>
                    <a:pt x="6506" y="2528"/>
                  </a:lnTo>
                  <a:lnTo>
                    <a:pt x="6506" y="181"/>
                  </a:lnTo>
                  <a:cubicBezTo>
                    <a:pt x="6506" y="80"/>
                    <a:pt x="6426" y="0"/>
                    <a:pt x="63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13"/>
            <p:cNvSpPr/>
            <p:nvPr/>
          </p:nvSpPr>
          <p:spPr>
            <a:xfrm>
              <a:off x="5518068" y="3066969"/>
              <a:ext cx="49926" cy="49801"/>
            </a:xfrm>
            <a:custGeom>
              <a:avLst/>
              <a:gdLst/>
              <a:ahLst/>
              <a:cxnLst/>
              <a:rect l="l" t="t" r="r" b="b"/>
              <a:pathLst>
                <a:path w="1085" h="1085" extrusionOk="0">
                  <a:moveTo>
                    <a:pt x="540" y="359"/>
                  </a:moveTo>
                  <a:cubicBezTo>
                    <a:pt x="641" y="359"/>
                    <a:pt x="724" y="439"/>
                    <a:pt x="724" y="540"/>
                  </a:cubicBezTo>
                  <a:cubicBezTo>
                    <a:pt x="724" y="641"/>
                    <a:pt x="641" y="719"/>
                    <a:pt x="540" y="719"/>
                  </a:cubicBezTo>
                  <a:cubicBezTo>
                    <a:pt x="444" y="719"/>
                    <a:pt x="360" y="641"/>
                    <a:pt x="360" y="540"/>
                  </a:cubicBezTo>
                  <a:cubicBezTo>
                    <a:pt x="360" y="439"/>
                    <a:pt x="444" y="359"/>
                    <a:pt x="540" y="359"/>
                  </a:cubicBezTo>
                  <a:close/>
                  <a:moveTo>
                    <a:pt x="540" y="0"/>
                  </a:moveTo>
                  <a:cubicBezTo>
                    <a:pt x="242" y="0"/>
                    <a:pt x="0" y="242"/>
                    <a:pt x="0" y="540"/>
                  </a:cubicBezTo>
                  <a:cubicBezTo>
                    <a:pt x="0" y="838"/>
                    <a:pt x="242" y="1084"/>
                    <a:pt x="540" y="1084"/>
                  </a:cubicBezTo>
                  <a:cubicBezTo>
                    <a:pt x="843" y="1084"/>
                    <a:pt x="1084" y="838"/>
                    <a:pt x="1084" y="540"/>
                  </a:cubicBezTo>
                  <a:cubicBezTo>
                    <a:pt x="1084" y="242"/>
                    <a:pt x="843"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13"/>
            <p:cNvSpPr/>
            <p:nvPr/>
          </p:nvSpPr>
          <p:spPr>
            <a:xfrm>
              <a:off x="5445687" y="3119019"/>
              <a:ext cx="28483" cy="28458"/>
            </a:xfrm>
            <a:custGeom>
              <a:avLst/>
              <a:gdLst/>
              <a:ahLst/>
              <a:cxnLst/>
              <a:rect l="l" t="t" r="r" b="b"/>
              <a:pathLst>
                <a:path w="619" h="620" extrusionOk="0">
                  <a:moveTo>
                    <a:pt x="360" y="0"/>
                  </a:moveTo>
                  <a:lnTo>
                    <a:pt x="0" y="360"/>
                  </a:lnTo>
                  <a:lnTo>
                    <a:pt x="253" y="619"/>
                  </a:lnTo>
                  <a:lnTo>
                    <a:pt x="619" y="259"/>
                  </a:lnTo>
                  <a:lnTo>
                    <a:pt x="36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13"/>
            <p:cNvSpPr/>
            <p:nvPr/>
          </p:nvSpPr>
          <p:spPr>
            <a:xfrm>
              <a:off x="5404043" y="3144081"/>
              <a:ext cx="45003" cy="44890"/>
            </a:xfrm>
            <a:custGeom>
              <a:avLst/>
              <a:gdLst/>
              <a:ahLst/>
              <a:cxnLst/>
              <a:rect l="l" t="t" r="r" b="b"/>
              <a:pathLst>
                <a:path w="978" h="978" extrusionOk="0">
                  <a:moveTo>
                    <a:pt x="726" y="0"/>
                  </a:moveTo>
                  <a:lnTo>
                    <a:pt x="0" y="719"/>
                  </a:lnTo>
                  <a:lnTo>
                    <a:pt x="254" y="978"/>
                  </a:lnTo>
                  <a:lnTo>
                    <a:pt x="978" y="252"/>
                  </a:lnTo>
                  <a:lnTo>
                    <a:pt x="72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13"/>
            <p:cNvSpPr/>
            <p:nvPr/>
          </p:nvSpPr>
          <p:spPr>
            <a:xfrm>
              <a:off x="5482407" y="3157346"/>
              <a:ext cx="293392" cy="274620"/>
            </a:xfrm>
            <a:custGeom>
              <a:avLst/>
              <a:gdLst/>
              <a:ahLst/>
              <a:cxnLst/>
              <a:rect l="l" t="t" r="r" b="b"/>
              <a:pathLst>
                <a:path w="6376" h="5983" extrusionOk="0">
                  <a:moveTo>
                    <a:pt x="2764" y="379"/>
                  </a:moveTo>
                  <a:cubicBezTo>
                    <a:pt x="3960" y="379"/>
                    <a:pt x="4932" y="1351"/>
                    <a:pt x="4932" y="2548"/>
                  </a:cubicBezTo>
                  <a:cubicBezTo>
                    <a:pt x="4932" y="3744"/>
                    <a:pt x="3960" y="4716"/>
                    <a:pt x="2764" y="4716"/>
                  </a:cubicBezTo>
                  <a:cubicBezTo>
                    <a:pt x="1567" y="4716"/>
                    <a:pt x="596" y="3744"/>
                    <a:pt x="596" y="2548"/>
                  </a:cubicBezTo>
                  <a:cubicBezTo>
                    <a:pt x="596" y="1351"/>
                    <a:pt x="1567" y="379"/>
                    <a:pt x="2764" y="379"/>
                  </a:cubicBezTo>
                  <a:close/>
                  <a:moveTo>
                    <a:pt x="4769" y="4086"/>
                  </a:moveTo>
                  <a:lnTo>
                    <a:pt x="5955" y="5273"/>
                  </a:lnTo>
                  <a:cubicBezTo>
                    <a:pt x="6016" y="5333"/>
                    <a:pt x="6033" y="5418"/>
                    <a:pt x="6000" y="5496"/>
                  </a:cubicBezTo>
                  <a:cubicBezTo>
                    <a:pt x="5971" y="5569"/>
                    <a:pt x="5898" y="5620"/>
                    <a:pt x="5814" y="5620"/>
                  </a:cubicBezTo>
                  <a:cubicBezTo>
                    <a:pt x="5758" y="5620"/>
                    <a:pt x="5707" y="5597"/>
                    <a:pt x="5673" y="5564"/>
                  </a:cubicBezTo>
                  <a:lnTo>
                    <a:pt x="4494" y="4384"/>
                  </a:lnTo>
                  <a:cubicBezTo>
                    <a:pt x="4595" y="4295"/>
                    <a:pt x="4685" y="4194"/>
                    <a:pt x="4769" y="4086"/>
                  </a:cubicBezTo>
                  <a:close/>
                  <a:moveTo>
                    <a:pt x="2759" y="0"/>
                  </a:moveTo>
                  <a:cubicBezTo>
                    <a:pt x="2061" y="0"/>
                    <a:pt x="1369" y="287"/>
                    <a:pt x="871" y="840"/>
                  </a:cubicBezTo>
                  <a:cubicBezTo>
                    <a:pt x="6" y="1794"/>
                    <a:pt x="0" y="3256"/>
                    <a:pt x="854" y="4221"/>
                  </a:cubicBezTo>
                  <a:cubicBezTo>
                    <a:pt x="1354" y="4784"/>
                    <a:pt x="2053" y="5078"/>
                    <a:pt x="2758" y="5078"/>
                  </a:cubicBezTo>
                  <a:cubicBezTo>
                    <a:pt x="3264" y="5078"/>
                    <a:pt x="3772" y="4927"/>
                    <a:pt x="4213" y="4615"/>
                  </a:cubicBezTo>
                  <a:lnTo>
                    <a:pt x="5416" y="5817"/>
                  </a:lnTo>
                  <a:cubicBezTo>
                    <a:pt x="5524" y="5926"/>
                    <a:pt x="5668" y="5982"/>
                    <a:pt x="5813" y="5982"/>
                  </a:cubicBezTo>
                  <a:cubicBezTo>
                    <a:pt x="5886" y="5982"/>
                    <a:pt x="5959" y="5968"/>
                    <a:pt x="6028" y="5940"/>
                  </a:cubicBezTo>
                  <a:cubicBezTo>
                    <a:pt x="6241" y="5851"/>
                    <a:pt x="6376" y="5649"/>
                    <a:pt x="6376" y="5418"/>
                  </a:cubicBezTo>
                  <a:cubicBezTo>
                    <a:pt x="6376" y="5266"/>
                    <a:pt x="6319" y="5126"/>
                    <a:pt x="6213" y="5019"/>
                  </a:cubicBezTo>
                  <a:lnTo>
                    <a:pt x="4971" y="3777"/>
                  </a:lnTo>
                  <a:cubicBezTo>
                    <a:pt x="5606" y="2649"/>
                    <a:pt x="5286" y="1228"/>
                    <a:pt x="4236" y="474"/>
                  </a:cubicBezTo>
                  <a:cubicBezTo>
                    <a:pt x="3790" y="155"/>
                    <a:pt x="3273" y="0"/>
                    <a:pt x="27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13"/>
            <p:cNvSpPr/>
            <p:nvPr/>
          </p:nvSpPr>
          <p:spPr>
            <a:xfrm>
              <a:off x="5526305" y="3191220"/>
              <a:ext cx="166574" cy="166066"/>
            </a:xfrm>
            <a:custGeom>
              <a:avLst/>
              <a:gdLst/>
              <a:ahLst/>
              <a:cxnLst/>
              <a:rect l="l" t="t" r="r" b="b"/>
              <a:pathLst>
                <a:path w="3620" h="3618" extrusionOk="0">
                  <a:moveTo>
                    <a:pt x="1810" y="366"/>
                  </a:moveTo>
                  <a:cubicBezTo>
                    <a:pt x="2608" y="366"/>
                    <a:pt x="3254" y="1012"/>
                    <a:pt x="3254" y="1810"/>
                  </a:cubicBezTo>
                  <a:cubicBezTo>
                    <a:pt x="3254" y="2607"/>
                    <a:pt x="2608" y="3254"/>
                    <a:pt x="1810" y="3254"/>
                  </a:cubicBezTo>
                  <a:cubicBezTo>
                    <a:pt x="1012" y="3254"/>
                    <a:pt x="361" y="2607"/>
                    <a:pt x="361" y="1810"/>
                  </a:cubicBezTo>
                  <a:cubicBezTo>
                    <a:pt x="361" y="1012"/>
                    <a:pt x="1012" y="366"/>
                    <a:pt x="1810" y="366"/>
                  </a:cubicBezTo>
                  <a:close/>
                  <a:moveTo>
                    <a:pt x="1810" y="1"/>
                  </a:moveTo>
                  <a:cubicBezTo>
                    <a:pt x="810" y="1"/>
                    <a:pt x="1" y="809"/>
                    <a:pt x="1" y="1810"/>
                  </a:cubicBezTo>
                  <a:cubicBezTo>
                    <a:pt x="1" y="2809"/>
                    <a:pt x="810" y="3618"/>
                    <a:pt x="1810" y="3618"/>
                  </a:cubicBezTo>
                  <a:cubicBezTo>
                    <a:pt x="2810" y="3618"/>
                    <a:pt x="3619" y="2809"/>
                    <a:pt x="3619" y="1810"/>
                  </a:cubicBezTo>
                  <a:cubicBezTo>
                    <a:pt x="3612" y="809"/>
                    <a:pt x="2810" y="1"/>
                    <a:pt x="181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13"/>
            <p:cNvSpPr/>
            <p:nvPr/>
          </p:nvSpPr>
          <p:spPr>
            <a:xfrm>
              <a:off x="5559666" y="3224498"/>
              <a:ext cx="49926" cy="49801"/>
            </a:xfrm>
            <a:custGeom>
              <a:avLst/>
              <a:gdLst/>
              <a:ahLst/>
              <a:cxnLst/>
              <a:rect l="l" t="t" r="r" b="b"/>
              <a:pathLst>
                <a:path w="1085" h="1085" extrusionOk="0">
                  <a:moveTo>
                    <a:pt x="1085" y="1"/>
                  </a:moveTo>
                  <a:cubicBezTo>
                    <a:pt x="484" y="1"/>
                    <a:pt x="1" y="484"/>
                    <a:pt x="1" y="1085"/>
                  </a:cubicBezTo>
                  <a:lnTo>
                    <a:pt x="360" y="1085"/>
                  </a:lnTo>
                  <a:cubicBezTo>
                    <a:pt x="360" y="686"/>
                    <a:pt x="686" y="360"/>
                    <a:pt x="1085" y="360"/>
                  </a:cubicBezTo>
                  <a:lnTo>
                    <a:pt x="10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13"/>
            <p:cNvSpPr/>
            <p:nvPr/>
          </p:nvSpPr>
          <p:spPr>
            <a:xfrm>
              <a:off x="5376664" y="3000460"/>
              <a:ext cx="232928" cy="16799"/>
            </a:xfrm>
            <a:custGeom>
              <a:avLst/>
              <a:gdLst/>
              <a:ahLst/>
              <a:cxnLst/>
              <a:rect l="l" t="t" r="r" b="b"/>
              <a:pathLst>
                <a:path w="5062" h="366" extrusionOk="0">
                  <a:moveTo>
                    <a:pt x="1" y="0"/>
                  </a:moveTo>
                  <a:lnTo>
                    <a:pt x="1" y="365"/>
                  </a:lnTo>
                  <a:lnTo>
                    <a:pt x="5062" y="365"/>
                  </a:lnTo>
                  <a:lnTo>
                    <a:pt x="506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113"/>
          <p:cNvGrpSpPr/>
          <p:nvPr/>
        </p:nvGrpSpPr>
        <p:grpSpPr>
          <a:xfrm>
            <a:off x="1530409" y="3715123"/>
            <a:ext cx="499953" cy="464967"/>
            <a:chOff x="1530409" y="3715123"/>
            <a:chExt cx="499953" cy="464967"/>
          </a:xfrm>
        </p:grpSpPr>
        <p:sp>
          <p:nvSpPr>
            <p:cNvPr id="4186" name="Google Shape;4186;p113"/>
            <p:cNvSpPr/>
            <p:nvPr/>
          </p:nvSpPr>
          <p:spPr>
            <a:xfrm>
              <a:off x="1530409" y="3798477"/>
              <a:ext cx="499171" cy="381613"/>
            </a:xfrm>
            <a:custGeom>
              <a:avLst/>
              <a:gdLst/>
              <a:ahLst/>
              <a:cxnLst/>
              <a:rect l="l" t="t" r="r" b="b"/>
              <a:pathLst>
                <a:path w="10848" h="8314" extrusionOk="0">
                  <a:moveTo>
                    <a:pt x="4702" y="359"/>
                  </a:moveTo>
                  <a:cubicBezTo>
                    <a:pt x="4999" y="359"/>
                    <a:pt x="5241" y="607"/>
                    <a:pt x="5241" y="904"/>
                  </a:cubicBezTo>
                  <a:lnTo>
                    <a:pt x="5241" y="6690"/>
                  </a:lnTo>
                  <a:cubicBezTo>
                    <a:pt x="5084" y="6573"/>
                    <a:pt x="4893" y="6505"/>
                    <a:pt x="4702" y="6505"/>
                  </a:cubicBezTo>
                  <a:lnTo>
                    <a:pt x="1264" y="6505"/>
                  </a:lnTo>
                  <a:cubicBezTo>
                    <a:pt x="1163" y="6505"/>
                    <a:pt x="1084" y="6426"/>
                    <a:pt x="1084" y="6325"/>
                  </a:cubicBezTo>
                  <a:lnTo>
                    <a:pt x="1084" y="545"/>
                  </a:lnTo>
                  <a:cubicBezTo>
                    <a:pt x="1084" y="444"/>
                    <a:pt x="1163" y="359"/>
                    <a:pt x="1264" y="359"/>
                  </a:cubicBezTo>
                  <a:close/>
                  <a:moveTo>
                    <a:pt x="1084" y="6836"/>
                  </a:moveTo>
                  <a:cubicBezTo>
                    <a:pt x="1141" y="6859"/>
                    <a:pt x="1202" y="6869"/>
                    <a:pt x="1264" y="6869"/>
                  </a:cubicBezTo>
                  <a:lnTo>
                    <a:pt x="4646" y="6869"/>
                  </a:lnTo>
                  <a:cubicBezTo>
                    <a:pt x="4943" y="6869"/>
                    <a:pt x="5253" y="7112"/>
                    <a:pt x="5241" y="7409"/>
                  </a:cubicBezTo>
                  <a:lnTo>
                    <a:pt x="5241" y="7415"/>
                  </a:lnTo>
                  <a:cubicBezTo>
                    <a:pt x="5090" y="7297"/>
                    <a:pt x="4898" y="7229"/>
                    <a:pt x="4702" y="7229"/>
                  </a:cubicBezTo>
                  <a:lnTo>
                    <a:pt x="1264" y="7229"/>
                  </a:lnTo>
                  <a:cubicBezTo>
                    <a:pt x="1163" y="7229"/>
                    <a:pt x="1084" y="7151"/>
                    <a:pt x="1084" y="7050"/>
                  </a:cubicBezTo>
                  <a:lnTo>
                    <a:pt x="1084" y="6836"/>
                  </a:lnTo>
                  <a:close/>
                  <a:moveTo>
                    <a:pt x="9763" y="6836"/>
                  </a:moveTo>
                  <a:lnTo>
                    <a:pt x="9763" y="7050"/>
                  </a:lnTo>
                  <a:cubicBezTo>
                    <a:pt x="9763" y="7151"/>
                    <a:pt x="9679" y="7229"/>
                    <a:pt x="9578" y="7229"/>
                  </a:cubicBezTo>
                  <a:lnTo>
                    <a:pt x="6145" y="7229"/>
                  </a:lnTo>
                  <a:cubicBezTo>
                    <a:pt x="5949" y="7229"/>
                    <a:pt x="5759" y="7297"/>
                    <a:pt x="5601" y="7415"/>
                  </a:cubicBezTo>
                  <a:lnTo>
                    <a:pt x="5601" y="7409"/>
                  </a:lnTo>
                  <a:cubicBezTo>
                    <a:pt x="5595" y="7112"/>
                    <a:pt x="5899" y="6869"/>
                    <a:pt x="6202" y="6869"/>
                  </a:cubicBezTo>
                  <a:lnTo>
                    <a:pt x="9578" y="6869"/>
                  </a:lnTo>
                  <a:cubicBezTo>
                    <a:pt x="9640" y="6869"/>
                    <a:pt x="9702" y="6859"/>
                    <a:pt x="9763" y="6836"/>
                  </a:cubicBezTo>
                  <a:close/>
                  <a:moveTo>
                    <a:pt x="5427" y="7584"/>
                  </a:moveTo>
                  <a:cubicBezTo>
                    <a:pt x="5427" y="7584"/>
                    <a:pt x="5427" y="7589"/>
                    <a:pt x="5421" y="7589"/>
                  </a:cubicBezTo>
                  <a:cubicBezTo>
                    <a:pt x="5421" y="7589"/>
                    <a:pt x="5421" y="7584"/>
                    <a:pt x="5415" y="7584"/>
                  </a:cubicBezTo>
                  <a:close/>
                  <a:moveTo>
                    <a:pt x="724" y="1443"/>
                  </a:moveTo>
                  <a:lnTo>
                    <a:pt x="724" y="7050"/>
                  </a:lnTo>
                  <a:cubicBezTo>
                    <a:pt x="724" y="7348"/>
                    <a:pt x="966" y="7589"/>
                    <a:pt x="1264" y="7589"/>
                  </a:cubicBezTo>
                  <a:lnTo>
                    <a:pt x="4702" y="7589"/>
                  </a:lnTo>
                  <a:cubicBezTo>
                    <a:pt x="4927" y="7595"/>
                    <a:pt x="5134" y="7735"/>
                    <a:pt x="5207" y="7955"/>
                  </a:cubicBezTo>
                  <a:lnTo>
                    <a:pt x="540" y="7955"/>
                  </a:lnTo>
                  <a:cubicBezTo>
                    <a:pt x="444" y="7955"/>
                    <a:pt x="359" y="7870"/>
                    <a:pt x="359" y="7774"/>
                  </a:cubicBezTo>
                  <a:lnTo>
                    <a:pt x="359" y="1629"/>
                  </a:lnTo>
                  <a:cubicBezTo>
                    <a:pt x="359" y="1528"/>
                    <a:pt x="444" y="1443"/>
                    <a:pt x="540" y="1443"/>
                  </a:cubicBezTo>
                  <a:close/>
                  <a:moveTo>
                    <a:pt x="10302" y="1443"/>
                  </a:moveTo>
                  <a:cubicBezTo>
                    <a:pt x="10403" y="1443"/>
                    <a:pt x="10483" y="1528"/>
                    <a:pt x="10483" y="1629"/>
                  </a:cubicBezTo>
                  <a:lnTo>
                    <a:pt x="10483" y="7774"/>
                  </a:lnTo>
                  <a:cubicBezTo>
                    <a:pt x="10483" y="7870"/>
                    <a:pt x="10403" y="7955"/>
                    <a:pt x="10302" y="7955"/>
                  </a:cubicBezTo>
                  <a:lnTo>
                    <a:pt x="5634" y="7955"/>
                  </a:lnTo>
                  <a:cubicBezTo>
                    <a:pt x="5713" y="7735"/>
                    <a:pt x="5915" y="7595"/>
                    <a:pt x="6145" y="7589"/>
                  </a:cubicBezTo>
                  <a:lnTo>
                    <a:pt x="9578" y="7589"/>
                  </a:lnTo>
                  <a:cubicBezTo>
                    <a:pt x="9881" y="7589"/>
                    <a:pt x="10123" y="7348"/>
                    <a:pt x="10123" y="7050"/>
                  </a:cubicBezTo>
                  <a:lnTo>
                    <a:pt x="10123" y="1443"/>
                  </a:lnTo>
                  <a:close/>
                  <a:moveTo>
                    <a:pt x="1264" y="0"/>
                  </a:moveTo>
                  <a:cubicBezTo>
                    <a:pt x="966" y="0"/>
                    <a:pt x="724" y="242"/>
                    <a:pt x="724" y="545"/>
                  </a:cubicBezTo>
                  <a:lnTo>
                    <a:pt x="724" y="1084"/>
                  </a:lnTo>
                  <a:lnTo>
                    <a:pt x="540" y="1084"/>
                  </a:lnTo>
                  <a:cubicBezTo>
                    <a:pt x="242" y="1084"/>
                    <a:pt x="0" y="1326"/>
                    <a:pt x="0" y="1629"/>
                  </a:cubicBezTo>
                  <a:lnTo>
                    <a:pt x="0" y="7774"/>
                  </a:lnTo>
                  <a:cubicBezTo>
                    <a:pt x="0" y="8072"/>
                    <a:pt x="242" y="8313"/>
                    <a:pt x="540" y="8313"/>
                  </a:cubicBezTo>
                  <a:lnTo>
                    <a:pt x="10302" y="8313"/>
                  </a:lnTo>
                  <a:cubicBezTo>
                    <a:pt x="10600" y="8313"/>
                    <a:pt x="10848" y="8072"/>
                    <a:pt x="10848" y="7774"/>
                  </a:cubicBezTo>
                  <a:lnTo>
                    <a:pt x="10848" y="1629"/>
                  </a:lnTo>
                  <a:cubicBezTo>
                    <a:pt x="10848" y="1326"/>
                    <a:pt x="10600" y="1084"/>
                    <a:pt x="10302" y="1084"/>
                  </a:cubicBezTo>
                  <a:lnTo>
                    <a:pt x="10123" y="1084"/>
                  </a:lnTo>
                  <a:lnTo>
                    <a:pt x="10123" y="724"/>
                  </a:lnTo>
                  <a:lnTo>
                    <a:pt x="9763" y="724"/>
                  </a:lnTo>
                  <a:lnTo>
                    <a:pt x="9763" y="6325"/>
                  </a:lnTo>
                  <a:cubicBezTo>
                    <a:pt x="9763" y="6426"/>
                    <a:pt x="9679" y="6505"/>
                    <a:pt x="9578" y="6505"/>
                  </a:cubicBezTo>
                  <a:lnTo>
                    <a:pt x="6145" y="6505"/>
                  </a:lnTo>
                  <a:cubicBezTo>
                    <a:pt x="5949" y="6505"/>
                    <a:pt x="5759" y="6573"/>
                    <a:pt x="5601" y="6690"/>
                  </a:cubicBezTo>
                  <a:lnTo>
                    <a:pt x="5601" y="904"/>
                  </a:lnTo>
                  <a:cubicBezTo>
                    <a:pt x="5601" y="607"/>
                    <a:pt x="5847" y="359"/>
                    <a:pt x="6145" y="359"/>
                  </a:cubicBezTo>
                  <a:lnTo>
                    <a:pt x="7229" y="359"/>
                  </a:lnTo>
                  <a:lnTo>
                    <a:pt x="7229" y="0"/>
                  </a:lnTo>
                  <a:lnTo>
                    <a:pt x="6145" y="0"/>
                  </a:lnTo>
                  <a:cubicBezTo>
                    <a:pt x="5860" y="0"/>
                    <a:pt x="5590" y="135"/>
                    <a:pt x="5421" y="364"/>
                  </a:cubicBezTo>
                  <a:cubicBezTo>
                    <a:pt x="5253" y="135"/>
                    <a:pt x="4983" y="0"/>
                    <a:pt x="47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13"/>
            <p:cNvSpPr/>
            <p:nvPr/>
          </p:nvSpPr>
          <p:spPr>
            <a:xfrm>
              <a:off x="1595290" y="3848187"/>
              <a:ext cx="160040" cy="207652"/>
            </a:xfrm>
            <a:custGeom>
              <a:avLst/>
              <a:gdLst/>
              <a:ahLst/>
              <a:cxnLst/>
              <a:rect l="l" t="t" r="r" b="b"/>
              <a:pathLst>
                <a:path w="3478" h="4524" extrusionOk="0">
                  <a:moveTo>
                    <a:pt x="1484" y="354"/>
                  </a:moveTo>
                  <a:cubicBezTo>
                    <a:pt x="1899" y="354"/>
                    <a:pt x="2280" y="596"/>
                    <a:pt x="2461" y="979"/>
                  </a:cubicBezTo>
                  <a:cubicBezTo>
                    <a:pt x="2640" y="1355"/>
                    <a:pt x="2584" y="1804"/>
                    <a:pt x="2319" y="2130"/>
                  </a:cubicBezTo>
                  <a:lnTo>
                    <a:pt x="2000" y="1534"/>
                  </a:lnTo>
                  <a:cubicBezTo>
                    <a:pt x="1966" y="1479"/>
                    <a:pt x="1910" y="1451"/>
                    <a:pt x="1842" y="1451"/>
                  </a:cubicBezTo>
                  <a:cubicBezTo>
                    <a:pt x="1780" y="1451"/>
                    <a:pt x="1720" y="1479"/>
                    <a:pt x="1686" y="1534"/>
                  </a:cubicBezTo>
                  <a:lnTo>
                    <a:pt x="1180" y="2478"/>
                  </a:lnTo>
                  <a:cubicBezTo>
                    <a:pt x="663" y="2327"/>
                    <a:pt x="338" y="1821"/>
                    <a:pt x="410" y="1287"/>
                  </a:cubicBezTo>
                  <a:cubicBezTo>
                    <a:pt x="489" y="754"/>
                    <a:pt x="944" y="354"/>
                    <a:pt x="1484" y="354"/>
                  </a:cubicBezTo>
                  <a:close/>
                  <a:moveTo>
                    <a:pt x="1842" y="2006"/>
                  </a:moveTo>
                  <a:lnTo>
                    <a:pt x="2039" y="2371"/>
                  </a:lnTo>
                  <a:cubicBezTo>
                    <a:pt x="1893" y="2456"/>
                    <a:pt x="1736" y="2506"/>
                    <a:pt x="1567" y="2517"/>
                  </a:cubicBezTo>
                  <a:lnTo>
                    <a:pt x="1842" y="2006"/>
                  </a:lnTo>
                  <a:close/>
                  <a:moveTo>
                    <a:pt x="2208" y="2698"/>
                  </a:moveTo>
                  <a:lnTo>
                    <a:pt x="2988" y="4158"/>
                  </a:lnTo>
                  <a:lnTo>
                    <a:pt x="696" y="4158"/>
                  </a:lnTo>
                  <a:lnTo>
                    <a:pt x="1376" y="2888"/>
                  </a:lnTo>
                  <a:cubicBezTo>
                    <a:pt x="1409" y="2888"/>
                    <a:pt x="1443" y="2894"/>
                    <a:pt x="1484" y="2894"/>
                  </a:cubicBezTo>
                  <a:cubicBezTo>
                    <a:pt x="1736" y="2894"/>
                    <a:pt x="1989" y="2827"/>
                    <a:pt x="2208" y="2698"/>
                  </a:cubicBezTo>
                  <a:close/>
                  <a:moveTo>
                    <a:pt x="1479" y="0"/>
                  </a:moveTo>
                  <a:cubicBezTo>
                    <a:pt x="1374" y="0"/>
                    <a:pt x="1268" y="11"/>
                    <a:pt x="1163" y="35"/>
                  </a:cubicBezTo>
                  <a:cubicBezTo>
                    <a:pt x="533" y="181"/>
                    <a:pt x="73" y="720"/>
                    <a:pt x="40" y="1366"/>
                  </a:cubicBezTo>
                  <a:cubicBezTo>
                    <a:pt x="1" y="2011"/>
                    <a:pt x="398" y="2602"/>
                    <a:pt x="1005" y="2810"/>
                  </a:cubicBezTo>
                  <a:lnTo>
                    <a:pt x="237" y="4253"/>
                  </a:lnTo>
                  <a:cubicBezTo>
                    <a:pt x="208" y="4310"/>
                    <a:pt x="208" y="4377"/>
                    <a:pt x="242" y="4433"/>
                  </a:cubicBezTo>
                  <a:cubicBezTo>
                    <a:pt x="276" y="4489"/>
                    <a:pt x="331" y="4523"/>
                    <a:pt x="398" y="4523"/>
                  </a:cubicBezTo>
                  <a:lnTo>
                    <a:pt x="3292" y="4523"/>
                  </a:lnTo>
                  <a:cubicBezTo>
                    <a:pt x="3354" y="4523"/>
                    <a:pt x="3410" y="4489"/>
                    <a:pt x="3444" y="4433"/>
                  </a:cubicBezTo>
                  <a:cubicBezTo>
                    <a:pt x="3478" y="4377"/>
                    <a:pt x="3478" y="4310"/>
                    <a:pt x="3449" y="4253"/>
                  </a:cubicBezTo>
                  <a:lnTo>
                    <a:pt x="2500" y="2473"/>
                  </a:lnTo>
                  <a:cubicBezTo>
                    <a:pt x="2960" y="2018"/>
                    <a:pt x="3061" y="1316"/>
                    <a:pt x="2747" y="748"/>
                  </a:cubicBezTo>
                  <a:cubicBezTo>
                    <a:pt x="2490" y="280"/>
                    <a:pt x="1999" y="0"/>
                    <a:pt x="14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13"/>
            <p:cNvSpPr/>
            <p:nvPr/>
          </p:nvSpPr>
          <p:spPr>
            <a:xfrm>
              <a:off x="1807235" y="3715123"/>
              <a:ext cx="223127" cy="221559"/>
            </a:xfrm>
            <a:custGeom>
              <a:avLst/>
              <a:gdLst/>
              <a:ahLst/>
              <a:cxnLst/>
              <a:rect l="l" t="t" r="r" b="b"/>
              <a:pathLst>
                <a:path w="4849" h="4827" extrusionOk="0">
                  <a:moveTo>
                    <a:pt x="3927" y="440"/>
                  </a:moveTo>
                  <a:lnTo>
                    <a:pt x="4394" y="906"/>
                  </a:lnTo>
                  <a:lnTo>
                    <a:pt x="4197" y="1102"/>
                  </a:lnTo>
                  <a:lnTo>
                    <a:pt x="3730" y="637"/>
                  </a:lnTo>
                  <a:lnTo>
                    <a:pt x="3927" y="440"/>
                  </a:lnTo>
                  <a:close/>
                  <a:moveTo>
                    <a:pt x="3472" y="889"/>
                  </a:moveTo>
                  <a:lnTo>
                    <a:pt x="3938" y="1355"/>
                  </a:lnTo>
                  <a:lnTo>
                    <a:pt x="2843" y="2457"/>
                  </a:lnTo>
                  <a:lnTo>
                    <a:pt x="2371" y="1990"/>
                  </a:lnTo>
                  <a:lnTo>
                    <a:pt x="3472" y="889"/>
                  </a:lnTo>
                  <a:close/>
                  <a:moveTo>
                    <a:pt x="2118" y="2242"/>
                  </a:moveTo>
                  <a:lnTo>
                    <a:pt x="2584" y="2714"/>
                  </a:lnTo>
                  <a:lnTo>
                    <a:pt x="1394" y="3906"/>
                  </a:lnTo>
                  <a:lnTo>
                    <a:pt x="928" y="3434"/>
                  </a:lnTo>
                  <a:lnTo>
                    <a:pt x="2118" y="2242"/>
                  </a:lnTo>
                  <a:close/>
                  <a:moveTo>
                    <a:pt x="781" y="3798"/>
                  </a:moveTo>
                  <a:lnTo>
                    <a:pt x="1029" y="4046"/>
                  </a:lnTo>
                  <a:lnTo>
                    <a:pt x="720" y="4108"/>
                  </a:lnTo>
                  <a:lnTo>
                    <a:pt x="781" y="3798"/>
                  </a:lnTo>
                  <a:close/>
                  <a:moveTo>
                    <a:pt x="3023" y="1"/>
                  </a:moveTo>
                  <a:cubicBezTo>
                    <a:pt x="2976" y="1"/>
                    <a:pt x="2930" y="18"/>
                    <a:pt x="2893" y="52"/>
                  </a:cubicBezTo>
                  <a:lnTo>
                    <a:pt x="1630" y="1322"/>
                  </a:lnTo>
                  <a:lnTo>
                    <a:pt x="1882" y="1574"/>
                  </a:lnTo>
                  <a:lnTo>
                    <a:pt x="3023" y="440"/>
                  </a:lnTo>
                  <a:lnTo>
                    <a:pt x="3219" y="637"/>
                  </a:lnTo>
                  <a:lnTo>
                    <a:pt x="545" y="3310"/>
                  </a:lnTo>
                  <a:cubicBezTo>
                    <a:pt x="518" y="3333"/>
                    <a:pt x="500" y="3367"/>
                    <a:pt x="495" y="3400"/>
                  </a:cubicBezTo>
                  <a:lnTo>
                    <a:pt x="326" y="4248"/>
                  </a:lnTo>
                  <a:lnTo>
                    <a:pt x="0" y="4573"/>
                  </a:lnTo>
                  <a:lnTo>
                    <a:pt x="259" y="4827"/>
                  </a:lnTo>
                  <a:lnTo>
                    <a:pt x="578" y="4506"/>
                  </a:lnTo>
                  <a:lnTo>
                    <a:pt x="1428" y="4332"/>
                  </a:lnTo>
                  <a:cubicBezTo>
                    <a:pt x="1467" y="4327"/>
                    <a:pt x="1495" y="4310"/>
                    <a:pt x="1522" y="4288"/>
                  </a:cubicBezTo>
                  <a:lnTo>
                    <a:pt x="4775" y="1029"/>
                  </a:lnTo>
                  <a:cubicBezTo>
                    <a:pt x="4848" y="962"/>
                    <a:pt x="4848" y="850"/>
                    <a:pt x="4775" y="777"/>
                  </a:cubicBezTo>
                  <a:lnTo>
                    <a:pt x="4545" y="541"/>
                  </a:lnTo>
                  <a:lnTo>
                    <a:pt x="4775" y="310"/>
                  </a:lnTo>
                  <a:lnTo>
                    <a:pt x="4522" y="52"/>
                  </a:lnTo>
                  <a:lnTo>
                    <a:pt x="4286" y="287"/>
                  </a:lnTo>
                  <a:lnTo>
                    <a:pt x="4050" y="52"/>
                  </a:lnTo>
                  <a:cubicBezTo>
                    <a:pt x="4016" y="18"/>
                    <a:pt x="3971" y="1"/>
                    <a:pt x="3926" y="1"/>
                  </a:cubicBezTo>
                  <a:cubicBezTo>
                    <a:pt x="3880" y="1"/>
                    <a:pt x="3834" y="18"/>
                    <a:pt x="3798" y="52"/>
                  </a:cubicBezTo>
                  <a:lnTo>
                    <a:pt x="3472" y="378"/>
                  </a:lnTo>
                  <a:lnTo>
                    <a:pt x="3152" y="52"/>
                  </a:lnTo>
                  <a:cubicBezTo>
                    <a:pt x="3116" y="18"/>
                    <a:pt x="3069" y="1"/>
                    <a:pt x="30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13"/>
            <p:cNvSpPr/>
            <p:nvPr/>
          </p:nvSpPr>
          <p:spPr>
            <a:xfrm>
              <a:off x="1799458" y="3982582"/>
              <a:ext cx="168829" cy="27678"/>
            </a:xfrm>
            <a:custGeom>
              <a:avLst/>
              <a:gdLst/>
              <a:ahLst/>
              <a:cxnLst/>
              <a:rect l="l" t="t" r="r" b="b"/>
              <a:pathLst>
                <a:path w="3669" h="603" extrusionOk="0">
                  <a:moveTo>
                    <a:pt x="3438" y="0"/>
                  </a:moveTo>
                  <a:lnTo>
                    <a:pt x="3220" y="179"/>
                  </a:lnTo>
                  <a:cubicBezTo>
                    <a:pt x="3163" y="221"/>
                    <a:pt x="3097" y="242"/>
                    <a:pt x="3032" y="242"/>
                  </a:cubicBezTo>
                  <a:cubicBezTo>
                    <a:pt x="2967" y="242"/>
                    <a:pt x="2902" y="221"/>
                    <a:pt x="2849" y="179"/>
                  </a:cubicBezTo>
                  <a:cubicBezTo>
                    <a:pt x="2725" y="81"/>
                    <a:pt x="2576" y="32"/>
                    <a:pt x="2427" y="32"/>
                  </a:cubicBezTo>
                  <a:cubicBezTo>
                    <a:pt x="2279" y="32"/>
                    <a:pt x="2130" y="81"/>
                    <a:pt x="2007" y="179"/>
                  </a:cubicBezTo>
                  <a:cubicBezTo>
                    <a:pt x="1950" y="221"/>
                    <a:pt x="1884" y="242"/>
                    <a:pt x="1818" y="242"/>
                  </a:cubicBezTo>
                  <a:cubicBezTo>
                    <a:pt x="1752" y="242"/>
                    <a:pt x="1686" y="221"/>
                    <a:pt x="1630" y="179"/>
                  </a:cubicBezTo>
                  <a:cubicBezTo>
                    <a:pt x="1509" y="81"/>
                    <a:pt x="1361" y="32"/>
                    <a:pt x="1213" y="32"/>
                  </a:cubicBezTo>
                  <a:cubicBezTo>
                    <a:pt x="1065" y="32"/>
                    <a:pt x="917" y="81"/>
                    <a:pt x="793" y="179"/>
                  </a:cubicBezTo>
                  <a:cubicBezTo>
                    <a:pt x="737" y="221"/>
                    <a:pt x="671" y="242"/>
                    <a:pt x="605" y="242"/>
                  </a:cubicBezTo>
                  <a:cubicBezTo>
                    <a:pt x="539" y="242"/>
                    <a:pt x="473" y="221"/>
                    <a:pt x="417" y="179"/>
                  </a:cubicBezTo>
                  <a:lnTo>
                    <a:pt x="231" y="22"/>
                  </a:lnTo>
                  <a:lnTo>
                    <a:pt x="0" y="304"/>
                  </a:lnTo>
                  <a:lnTo>
                    <a:pt x="187" y="455"/>
                  </a:lnTo>
                  <a:cubicBezTo>
                    <a:pt x="310" y="553"/>
                    <a:pt x="459" y="602"/>
                    <a:pt x="607" y="602"/>
                  </a:cubicBezTo>
                  <a:cubicBezTo>
                    <a:pt x="755" y="602"/>
                    <a:pt x="902" y="553"/>
                    <a:pt x="1024" y="455"/>
                  </a:cubicBezTo>
                  <a:cubicBezTo>
                    <a:pt x="1080" y="413"/>
                    <a:pt x="1145" y="392"/>
                    <a:pt x="1211" y="392"/>
                  </a:cubicBezTo>
                  <a:cubicBezTo>
                    <a:pt x="1277" y="392"/>
                    <a:pt x="1343" y="413"/>
                    <a:pt x="1400" y="455"/>
                  </a:cubicBezTo>
                  <a:cubicBezTo>
                    <a:pt x="1523" y="553"/>
                    <a:pt x="1672" y="602"/>
                    <a:pt x="1820" y="602"/>
                  </a:cubicBezTo>
                  <a:cubicBezTo>
                    <a:pt x="1968" y="602"/>
                    <a:pt x="2116" y="553"/>
                    <a:pt x="2237" y="455"/>
                  </a:cubicBezTo>
                  <a:cubicBezTo>
                    <a:pt x="2293" y="413"/>
                    <a:pt x="2359" y="392"/>
                    <a:pt x="2425" y="392"/>
                  </a:cubicBezTo>
                  <a:cubicBezTo>
                    <a:pt x="2491" y="392"/>
                    <a:pt x="2557" y="413"/>
                    <a:pt x="2613" y="455"/>
                  </a:cubicBezTo>
                  <a:cubicBezTo>
                    <a:pt x="2737" y="553"/>
                    <a:pt x="2885" y="602"/>
                    <a:pt x="3034" y="602"/>
                  </a:cubicBezTo>
                  <a:cubicBezTo>
                    <a:pt x="3183" y="602"/>
                    <a:pt x="3332" y="553"/>
                    <a:pt x="3456" y="455"/>
                  </a:cubicBezTo>
                  <a:lnTo>
                    <a:pt x="3669" y="275"/>
                  </a:lnTo>
                  <a:lnTo>
                    <a:pt x="343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13"/>
            <p:cNvSpPr/>
            <p:nvPr/>
          </p:nvSpPr>
          <p:spPr>
            <a:xfrm>
              <a:off x="1799458" y="3949259"/>
              <a:ext cx="168829" cy="27999"/>
            </a:xfrm>
            <a:custGeom>
              <a:avLst/>
              <a:gdLst/>
              <a:ahLst/>
              <a:cxnLst/>
              <a:rect l="l" t="t" r="r" b="b"/>
              <a:pathLst>
                <a:path w="3669" h="610" extrusionOk="0">
                  <a:moveTo>
                    <a:pt x="3438" y="1"/>
                  </a:moveTo>
                  <a:lnTo>
                    <a:pt x="3220" y="180"/>
                  </a:lnTo>
                  <a:cubicBezTo>
                    <a:pt x="3163" y="223"/>
                    <a:pt x="3097" y="244"/>
                    <a:pt x="3032" y="244"/>
                  </a:cubicBezTo>
                  <a:cubicBezTo>
                    <a:pt x="2967" y="244"/>
                    <a:pt x="2902" y="223"/>
                    <a:pt x="2849" y="180"/>
                  </a:cubicBezTo>
                  <a:cubicBezTo>
                    <a:pt x="2725" y="82"/>
                    <a:pt x="2576" y="34"/>
                    <a:pt x="2427" y="34"/>
                  </a:cubicBezTo>
                  <a:cubicBezTo>
                    <a:pt x="2279" y="34"/>
                    <a:pt x="2130" y="82"/>
                    <a:pt x="2007" y="180"/>
                  </a:cubicBezTo>
                  <a:cubicBezTo>
                    <a:pt x="1950" y="223"/>
                    <a:pt x="1884" y="244"/>
                    <a:pt x="1818" y="244"/>
                  </a:cubicBezTo>
                  <a:cubicBezTo>
                    <a:pt x="1752" y="244"/>
                    <a:pt x="1686" y="223"/>
                    <a:pt x="1630" y="180"/>
                  </a:cubicBezTo>
                  <a:cubicBezTo>
                    <a:pt x="1509" y="82"/>
                    <a:pt x="1361" y="34"/>
                    <a:pt x="1213" y="34"/>
                  </a:cubicBezTo>
                  <a:cubicBezTo>
                    <a:pt x="1065" y="34"/>
                    <a:pt x="917" y="82"/>
                    <a:pt x="793" y="180"/>
                  </a:cubicBezTo>
                  <a:cubicBezTo>
                    <a:pt x="737" y="223"/>
                    <a:pt x="671" y="244"/>
                    <a:pt x="605" y="244"/>
                  </a:cubicBezTo>
                  <a:cubicBezTo>
                    <a:pt x="539" y="244"/>
                    <a:pt x="473" y="223"/>
                    <a:pt x="417" y="180"/>
                  </a:cubicBezTo>
                  <a:lnTo>
                    <a:pt x="231" y="29"/>
                  </a:lnTo>
                  <a:lnTo>
                    <a:pt x="0" y="304"/>
                  </a:lnTo>
                  <a:lnTo>
                    <a:pt x="187" y="462"/>
                  </a:lnTo>
                  <a:cubicBezTo>
                    <a:pt x="310" y="560"/>
                    <a:pt x="459" y="610"/>
                    <a:pt x="607" y="610"/>
                  </a:cubicBezTo>
                  <a:cubicBezTo>
                    <a:pt x="755" y="610"/>
                    <a:pt x="902" y="560"/>
                    <a:pt x="1024" y="462"/>
                  </a:cubicBezTo>
                  <a:cubicBezTo>
                    <a:pt x="1080" y="419"/>
                    <a:pt x="1145" y="398"/>
                    <a:pt x="1211" y="398"/>
                  </a:cubicBezTo>
                  <a:cubicBezTo>
                    <a:pt x="1277" y="398"/>
                    <a:pt x="1343" y="419"/>
                    <a:pt x="1400" y="462"/>
                  </a:cubicBezTo>
                  <a:cubicBezTo>
                    <a:pt x="1523" y="560"/>
                    <a:pt x="1672" y="610"/>
                    <a:pt x="1820" y="610"/>
                  </a:cubicBezTo>
                  <a:cubicBezTo>
                    <a:pt x="1968" y="610"/>
                    <a:pt x="2116" y="560"/>
                    <a:pt x="2237" y="462"/>
                  </a:cubicBezTo>
                  <a:cubicBezTo>
                    <a:pt x="2293" y="419"/>
                    <a:pt x="2359" y="398"/>
                    <a:pt x="2425" y="398"/>
                  </a:cubicBezTo>
                  <a:cubicBezTo>
                    <a:pt x="2491" y="398"/>
                    <a:pt x="2557" y="419"/>
                    <a:pt x="2613" y="462"/>
                  </a:cubicBezTo>
                  <a:cubicBezTo>
                    <a:pt x="2737" y="560"/>
                    <a:pt x="2885" y="610"/>
                    <a:pt x="3034" y="610"/>
                  </a:cubicBezTo>
                  <a:cubicBezTo>
                    <a:pt x="3183" y="610"/>
                    <a:pt x="3332" y="560"/>
                    <a:pt x="3456" y="462"/>
                  </a:cubicBezTo>
                  <a:lnTo>
                    <a:pt x="3669" y="281"/>
                  </a:lnTo>
                  <a:lnTo>
                    <a:pt x="343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13"/>
            <p:cNvSpPr/>
            <p:nvPr/>
          </p:nvSpPr>
          <p:spPr>
            <a:xfrm>
              <a:off x="1799458" y="4015814"/>
              <a:ext cx="168829" cy="27678"/>
            </a:xfrm>
            <a:custGeom>
              <a:avLst/>
              <a:gdLst/>
              <a:ahLst/>
              <a:cxnLst/>
              <a:rect l="l" t="t" r="r" b="b"/>
              <a:pathLst>
                <a:path w="3669" h="603" extrusionOk="0">
                  <a:moveTo>
                    <a:pt x="3438" y="0"/>
                  </a:moveTo>
                  <a:lnTo>
                    <a:pt x="3220" y="179"/>
                  </a:lnTo>
                  <a:cubicBezTo>
                    <a:pt x="3163" y="222"/>
                    <a:pt x="3097" y="243"/>
                    <a:pt x="3032" y="243"/>
                  </a:cubicBezTo>
                  <a:cubicBezTo>
                    <a:pt x="2967" y="243"/>
                    <a:pt x="2902" y="222"/>
                    <a:pt x="2849" y="179"/>
                  </a:cubicBezTo>
                  <a:cubicBezTo>
                    <a:pt x="2725" y="82"/>
                    <a:pt x="2576" y="33"/>
                    <a:pt x="2427" y="33"/>
                  </a:cubicBezTo>
                  <a:cubicBezTo>
                    <a:pt x="2279" y="33"/>
                    <a:pt x="2130" y="82"/>
                    <a:pt x="2007" y="179"/>
                  </a:cubicBezTo>
                  <a:cubicBezTo>
                    <a:pt x="1950" y="222"/>
                    <a:pt x="1884" y="243"/>
                    <a:pt x="1818" y="243"/>
                  </a:cubicBezTo>
                  <a:cubicBezTo>
                    <a:pt x="1752" y="243"/>
                    <a:pt x="1686" y="222"/>
                    <a:pt x="1630" y="179"/>
                  </a:cubicBezTo>
                  <a:cubicBezTo>
                    <a:pt x="1509" y="82"/>
                    <a:pt x="1361" y="33"/>
                    <a:pt x="1213" y="33"/>
                  </a:cubicBezTo>
                  <a:cubicBezTo>
                    <a:pt x="1065" y="33"/>
                    <a:pt x="917" y="82"/>
                    <a:pt x="793" y="179"/>
                  </a:cubicBezTo>
                  <a:cubicBezTo>
                    <a:pt x="737" y="222"/>
                    <a:pt x="671" y="243"/>
                    <a:pt x="605" y="243"/>
                  </a:cubicBezTo>
                  <a:cubicBezTo>
                    <a:pt x="539" y="243"/>
                    <a:pt x="473" y="222"/>
                    <a:pt x="417" y="179"/>
                  </a:cubicBezTo>
                  <a:lnTo>
                    <a:pt x="231" y="23"/>
                  </a:lnTo>
                  <a:lnTo>
                    <a:pt x="0" y="298"/>
                  </a:lnTo>
                  <a:lnTo>
                    <a:pt x="187" y="456"/>
                  </a:lnTo>
                  <a:cubicBezTo>
                    <a:pt x="310" y="554"/>
                    <a:pt x="459" y="602"/>
                    <a:pt x="607" y="602"/>
                  </a:cubicBezTo>
                  <a:cubicBezTo>
                    <a:pt x="755" y="602"/>
                    <a:pt x="902" y="554"/>
                    <a:pt x="1024" y="456"/>
                  </a:cubicBezTo>
                  <a:cubicBezTo>
                    <a:pt x="1080" y="413"/>
                    <a:pt x="1145" y="392"/>
                    <a:pt x="1211" y="392"/>
                  </a:cubicBezTo>
                  <a:cubicBezTo>
                    <a:pt x="1277" y="392"/>
                    <a:pt x="1343" y="413"/>
                    <a:pt x="1400" y="456"/>
                  </a:cubicBezTo>
                  <a:cubicBezTo>
                    <a:pt x="1523" y="554"/>
                    <a:pt x="1672" y="602"/>
                    <a:pt x="1820" y="602"/>
                  </a:cubicBezTo>
                  <a:cubicBezTo>
                    <a:pt x="1968" y="602"/>
                    <a:pt x="2116" y="554"/>
                    <a:pt x="2237" y="456"/>
                  </a:cubicBezTo>
                  <a:cubicBezTo>
                    <a:pt x="2293" y="413"/>
                    <a:pt x="2359" y="392"/>
                    <a:pt x="2425" y="392"/>
                  </a:cubicBezTo>
                  <a:cubicBezTo>
                    <a:pt x="2491" y="392"/>
                    <a:pt x="2557" y="413"/>
                    <a:pt x="2613" y="456"/>
                  </a:cubicBezTo>
                  <a:cubicBezTo>
                    <a:pt x="2737" y="554"/>
                    <a:pt x="2885" y="602"/>
                    <a:pt x="3034" y="602"/>
                  </a:cubicBezTo>
                  <a:cubicBezTo>
                    <a:pt x="3183" y="602"/>
                    <a:pt x="3332" y="554"/>
                    <a:pt x="3456" y="456"/>
                  </a:cubicBezTo>
                  <a:lnTo>
                    <a:pt x="3669" y="275"/>
                  </a:lnTo>
                  <a:lnTo>
                    <a:pt x="343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113"/>
          <p:cNvGrpSpPr/>
          <p:nvPr/>
        </p:nvGrpSpPr>
        <p:grpSpPr>
          <a:xfrm>
            <a:off x="2470035" y="3698645"/>
            <a:ext cx="502760" cy="497969"/>
            <a:chOff x="2470035" y="3698645"/>
            <a:chExt cx="502760" cy="497969"/>
          </a:xfrm>
        </p:grpSpPr>
        <p:sp>
          <p:nvSpPr>
            <p:cNvPr id="4193" name="Google Shape;4193;p113"/>
            <p:cNvSpPr/>
            <p:nvPr/>
          </p:nvSpPr>
          <p:spPr>
            <a:xfrm>
              <a:off x="2470035" y="3698645"/>
              <a:ext cx="499125" cy="497969"/>
            </a:xfrm>
            <a:custGeom>
              <a:avLst/>
              <a:gdLst/>
              <a:ahLst/>
              <a:cxnLst/>
              <a:rect l="l" t="t" r="r" b="b"/>
              <a:pathLst>
                <a:path w="10847" h="10849" extrusionOk="0">
                  <a:moveTo>
                    <a:pt x="6510" y="366"/>
                  </a:moveTo>
                  <a:lnTo>
                    <a:pt x="6510" y="1450"/>
                  </a:lnTo>
                  <a:lnTo>
                    <a:pt x="4341" y="1450"/>
                  </a:lnTo>
                  <a:lnTo>
                    <a:pt x="4341" y="366"/>
                  </a:lnTo>
                  <a:close/>
                  <a:moveTo>
                    <a:pt x="4156" y="1"/>
                  </a:moveTo>
                  <a:cubicBezTo>
                    <a:pt x="4061" y="1"/>
                    <a:pt x="3977" y="86"/>
                    <a:pt x="3977" y="180"/>
                  </a:cubicBezTo>
                  <a:lnTo>
                    <a:pt x="3977" y="1450"/>
                  </a:lnTo>
                  <a:lnTo>
                    <a:pt x="903" y="1450"/>
                  </a:lnTo>
                  <a:cubicBezTo>
                    <a:pt x="404" y="1450"/>
                    <a:pt x="0" y="1854"/>
                    <a:pt x="0" y="2355"/>
                  </a:cubicBezTo>
                  <a:lnTo>
                    <a:pt x="0" y="9944"/>
                  </a:lnTo>
                  <a:cubicBezTo>
                    <a:pt x="0" y="10444"/>
                    <a:pt x="404" y="10848"/>
                    <a:pt x="903" y="10848"/>
                  </a:cubicBezTo>
                  <a:lnTo>
                    <a:pt x="9943" y="10848"/>
                  </a:lnTo>
                  <a:cubicBezTo>
                    <a:pt x="10442" y="10848"/>
                    <a:pt x="10846" y="10444"/>
                    <a:pt x="10846" y="9944"/>
                  </a:cubicBezTo>
                  <a:lnTo>
                    <a:pt x="10846" y="2355"/>
                  </a:lnTo>
                  <a:cubicBezTo>
                    <a:pt x="10846" y="2186"/>
                    <a:pt x="10802" y="2023"/>
                    <a:pt x="10711" y="1877"/>
                  </a:cubicBezTo>
                  <a:lnTo>
                    <a:pt x="10408" y="2067"/>
                  </a:lnTo>
                  <a:cubicBezTo>
                    <a:pt x="10459" y="2152"/>
                    <a:pt x="10488" y="2254"/>
                    <a:pt x="10488" y="2355"/>
                  </a:cubicBezTo>
                  <a:lnTo>
                    <a:pt x="10488" y="9944"/>
                  </a:lnTo>
                  <a:cubicBezTo>
                    <a:pt x="10488" y="10242"/>
                    <a:pt x="10246" y="10488"/>
                    <a:pt x="9943" y="10488"/>
                  </a:cubicBezTo>
                  <a:lnTo>
                    <a:pt x="903" y="10488"/>
                  </a:lnTo>
                  <a:cubicBezTo>
                    <a:pt x="607" y="10488"/>
                    <a:pt x="364" y="10242"/>
                    <a:pt x="364" y="9944"/>
                  </a:cubicBezTo>
                  <a:lnTo>
                    <a:pt x="364" y="2355"/>
                  </a:lnTo>
                  <a:cubicBezTo>
                    <a:pt x="364" y="2051"/>
                    <a:pt x="607" y="1810"/>
                    <a:pt x="903" y="1810"/>
                  </a:cubicBezTo>
                  <a:lnTo>
                    <a:pt x="7437" y="1810"/>
                  </a:lnTo>
                  <a:lnTo>
                    <a:pt x="7437" y="1450"/>
                  </a:lnTo>
                  <a:lnTo>
                    <a:pt x="6869" y="1450"/>
                  </a:lnTo>
                  <a:lnTo>
                    <a:pt x="6869" y="180"/>
                  </a:lnTo>
                  <a:cubicBezTo>
                    <a:pt x="6869" y="86"/>
                    <a:pt x="6791" y="1"/>
                    <a:pt x="66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13"/>
            <p:cNvSpPr/>
            <p:nvPr/>
          </p:nvSpPr>
          <p:spPr>
            <a:xfrm>
              <a:off x="2510344" y="3814909"/>
              <a:ext cx="250966" cy="66325"/>
            </a:xfrm>
            <a:custGeom>
              <a:avLst/>
              <a:gdLst/>
              <a:ahLst/>
              <a:cxnLst/>
              <a:rect l="l" t="t" r="r" b="b"/>
              <a:pathLst>
                <a:path w="5454" h="1445" extrusionOk="0">
                  <a:moveTo>
                    <a:pt x="1837" y="361"/>
                  </a:moveTo>
                  <a:lnTo>
                    <a:pt x="1837" y="1085"/>
                  </a:lnTo>
                  <a:lnTo>
                    <a:pt x="763" y="1085"/>
                  </a:lnTo>
                  <a:cubicBezTo>
                    <a:pt x="579" y="1085"/>
                    <a:pt x="416" y="950"/>
                    <a:pt x="393" y="765"/>
                  </a:cubicBezTo>
                  <a:cubicBezTo>
                    <a:pt x="371" y="546"/>
                    <a:pt x="540" y="361"/>
                    <a:pt x="753" y="361"/>
                  </a:cubicBezTo>
                  <a:close/>
                  <a:moveTo>
                    <a:pt x="3646" y="361"/>
                  </a:moveTo>
                  <a:lnTo>
                    <a:pt x="3646" y="1085"/>
                  </a:lnTo>
                  <a:lnTo>
                    <a:pt x="2197" y="1085"/>
                  </a:lnTo>
                  <a:lnTo>
                    <a:pt x="2197" y="361"/>
                  </a:lnTo>
                  <a:close/>
                  <a:moveTo>
                    <a:pt x="769" y="1"/>
                  </a:moveTo>
                  <a:cubicBezTo>
                    <a:pt x="387" y="1"/>
                    <a:pt x="61" y="288"/>
                    <a:pt x="34" y="670"/>
                  </a:cubicBezTo>
                  <a:cubicBezTo>
                    <a:pt x="0" y="1092"/>
                    <a:pt x="337" y="1445"/>
                    <a:pt x="753" y="1445"/>
                  </a:cubicBezTo>
                  <a:lnTo>
                    <a:pt x="4550" y="1445"/>
                  </a:lnTo>
                  <a:lnTo>
                    <a:pt x="4550" y="1085"/>
                  </a:lnTo>
                  <a:lnTo>
                    <a:pt x="4004" y="1085"/>
                  </a:lnTo>
                  <a:lnTo>
                    <a:pt x="4004" y="361"/>
                  </a:lnTo>
                  <a:lnTo>
                    <a:pt x="5454" y="361"/>
                  </a:lnTo>
                  <a:lnTo>
                    <a:pt x="545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13"/>
            <p:cNvSpPr/>
            <p:nvPr/>
          </p:nvSpPr>
          <p:spPr>
            <a:xfrm>
              <a:off x="2869353" y="3823217"/>
              <a:ext cx="60510" cy="58018"/>
            </a:xfrm>
            <a:custGeom>
              <a:avLst/>
              <a:gdLst/>
              <a:ahLst/>
              <a:cxnLst/>
              <a:rect l="l" t="t" r="r" b="b"/>
              <a:pathLst>
                <a:path w="1315" h="1264" extrusionOk="0">
                  <a:moveTo>
                    <a:pt x="1022" y="1"/>
                  </a:moveTo>
                  <a:lnTo>
                    <a:pt x="781" y="270"/>
                  </a:lnTo>
                  <a:cubicBezTo>
                    <a:pt x="894" y="371"/>
                    <a:pt x="933" y="528"/>
                    <a:pt x="882" y="668"/>
                  </a:cubicBezTo>
                  <a:cubicBezTo>
                    <a:pt x="827" y="810"/>
                    <a:pt x="692" y="904"/>
                    <a:pt x="545" y="904"/>
                  </a:cubicBezTo>
                  <a:lnTo>
                    <a:pt x="0" y="904"/>
                  </a:lnTo>
                  <a:lnTo>
                    <a:pt x="0" y="1264"/>
                  </a:lnTo>
                  <a:lnTo>
                    <a:pt x="529" y="1264"/>
                  </a:lnTo>
                  <a:cubicBezTo>
                    <a:pt x="860" y="1264"/>
                    <a:pt x="1152" y="1051"/>
                    <a:pt x="1237" y="735"/>
                  </a:cubicBezTo>
                  <a:cubicBezTo>
                    <a:pt x="1315" y="466"/>
                    <a:pt x="1224" y="185"/>
                    <a:pt x="10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13"/>
            <p:cNvSpPr/>
            <p:nvPr/>
          </p:nvSpPr>
          <p:spPr>
            <a:xfrm>
              <a:off x="2536711" y="4121797"/>
              <a:ext cx="16519" cy="16754"/>
            </a:xfrm>
            <a:custGeom>
              <a:avLst/>
              <a:gdLst/>
              <a:ahLst/>
              <a:cxnLst/>
              <a:rect l="l" t="t" r="r" b="b"/>
              <a:pathLst>
                <a:path w="359" h="365" extrusionOk="0">
                  <a:moveTo>
                    <a:pt x="0" y="1"/>
                  </a:moveTo>
                  <a:lnTo>
                    <a:pt x="0" y="365"/>
                  </a:lnTo>
                  <a:lnTo>
                    <a:pt x="359" y="365"/>
                  </a:lnTo>
                  <a:lnTo>
                    <a:pt x="3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13"/>
            <p:cNvSpPr/>
            <p:nvPr/>
          </p:nvSpPr>
          <p:spPr>
            <a:xfrm>
              <a:off x="2536711" y="4071995"/>
              <a:ext cx="16519" cy="16799"/>
            </a:xfrm>
            <a:custGeom>
              <a:avLst/>
              <a:gdLst/>
              <a:ahLst/>
              <a:cxnLst/>
              <a:rect l="l" t="t" r="r" b="b"/>
              <a:pathLst>
                <a:path w="359" h="366" extrusionOk="0">
                  <a:moveTo>
                    <a:pt x="0" y="0"/>
                  </a:moveTo>
                  <a:lnTo>
                    <a:pt x="0" y="366"/>
                  </a:lnTo>
                  <a:lnTo>
                    <a:pt x="359" y="366"/>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13"/>
            <p:cNvSpPr/>
            <p:nvPr/>
          </p:nvSpPr>
          <p:spPr>
            <a:xfrm>
              <a:off x="2536711" y="4022240"/>
              <a:ext cx="16519" cy="16799"/>
            </a:xfrm>
            <a:custGeom>
              <a:avLst/>
              <a:gdLst/>
              <a:ahLst/>
              <a:cxnLst/>
              <a:rect l="l" t="t" r="r" b="b"/>
              <a:pathLst>
                <a:path w="359" h="366" extrusionOk="0">
                  <a:moveTo>
                    <a:pt x="0" y="0"/>
                  </a:moveTo>
                  <a:lnTo>
                    <a:pt x="0" y="366"/>
                  </a:lnTo>
                  <a:lnTo>
                    <a:pt x="359" y="366"/>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13"/>
            <p:cNvSpPr/>
            <p:nvPr/>
          </p:nvSpPr>
          <p:spPr>
            <a:xfrm>
              <a:off x="2586591" y="4121797"/>
              <a:ext cx="16519" cy="16754"/>
            </a:xfrm>
            <a:custGeom>
              <a:avLst/>
              <a:gdLst/>
              <a:ahLst/>
              <a:cxnLst/>
              <a:rect l="l" t="t" r="r" b="b"/>
              <a:pathLst>
                <a:path w="359" h="365" extrusionOk="0">
                  <a:moveTo>
                    <a:pt x="0" y="1"/>
                  </a:moveTo>
                  <a:lnTo>
                    <a:pt x="0" y="365"/>
                  </a:lnTo>
                  <a:lnTo>
                    <a:pt x="359" y="365"/>
                  </a:lnTo>
                  <a:lnTo>
                    <a:pt x="3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13"/>
            <p:cNvSpPr/>
            <p:nvPr/>
          </p:nvSpPr>
          <p:spPr>
            <a:xfrm>
              <a:off x="2586591" y="4071995"/>
              <a:ext cx="16519" cy="16799"/>
            </a:xfrm>
            <a:custGeom>
              <a:avLst/>
              <a:gdLst/>
              <a:ahLst/>
              <a:cxnLst/>
              <a:rect l="l" t="t" r="r" b="b"/>
              <a:pathLst>
                <a:path w="359" h="366" extrusionOk="0">
                  <a:moveTo>
                    <a:pt x="0" y="0"/>
                  </a:moveTo>
                  <a:lnTo>
                    <a:pt x="0" y="366"/>
                  </a:lnTo>
                  <a:lnTo>
                    <a:pt x="359" y="366"/>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13"/>
            <p:cNvSpPr/>
            <p:nvPr/>
          </p:nvSpPr>
          <p:spPr>
            <a:xfrm>
              <a:off x="2586591" y="4022240"/>
              <a:ext cx="16519" cy="16799"/>
            </a:xfrm>
            <a:custGeom>
              <a:avLst/>
              <a:gdLst/>
              <a:ahLst/>
              <a:cxnLst/>
              <a:rect l="l" t="t" r="r" b="b"/>
              <a:pathLst>
                <a:path w="359" h="366" extrusionOk="0">
                  <a:moveTo>
                    <a:pt x="0" y="0"/>
                  </a:moveTo>
                  <a:lnTo>
                    <a:pt x="0" y="366"/>
                  </a:lnTo>
                  <a:lnTo>
                    <a:pt x="359" y="366"/>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13"/>
            <p:cNvSpPr/>
            <p:nvPr/>
          </p:nvSpPr>
          <p:spPr>
            <a:xfrm>
              <a:off x="2636471" y="4121797"/>
              <a:ext cx="16611" cy="16754"/>
            </a:xfrm>
            <a:custGeom>
              <a:avLst/>
              <a:gdLst/>
              <a:ahLst/>
              <a:cxnLst/>
              <a:rect l="l" t="t" r="r" b="b"/>
              <a:pathLst>
                <a:path w="361" h="365" extrusionOk="0">
                  <a:moveTo>
                    <a:pt x="0" y="1"/>
                  </a:moveTo>
                  <a:lnTo>
                    <a:pt x="0" y="365"/>
                  </a:lnTo>
                  <a:lnTo>
                    <a:pt x="360" y="365"/>
                  </a:lnTo>
                  <a:lnTo>
                    <a:pt x="36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13"/>
            <p:cNvSpPr/>
            <p:nvPr/>
          </p:nvSpPr>
          <p:spPr>
            <a:xfrm>
              <a:off x="2636471" y="4071995"/>
              <a:ext cx="16611" cy="16799"/>
            </a:xfrm>
            <a:custGeom>
              <a:avLst/>
              <a:gdLst/>
              <a:ahLst/>
              <a:cxnLst/>
              <a:rect l="l" t="t" r="r" b="b"/>
              <a:pathLst>
                <a:path w="361" h="366" extrusionOk="0">
                  <a:moveTo>
                    <a:pt x="0" y="0"/>
                  </a:moveTo>
                  <a:lnTo>
                    <a:pt x="0" y="366"/>
                  </a:lnTo>
                  <a:lnTo>
                    <a:pt x="360" y="366"/>
                  </a:lnTo>
                  <a:lnTo>
                    <a:pt x="36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13"/>
            <p:cNvSpPr/>
            <p:nvPr/>
          </p:nvSpPr>
          <p:spPr>
            <a:xfrm>
              <a:off x="2686351" y="4121797"/>
              <a:ext cx="16611" cy="16754"/>
            </a:xfrm>
            <a:custGeom>
              <a:avLst/>
              <a:gdLst/>
              <a:ahLst/>
              <a:cxnLst/>
              <a:rect l="l" t="t" r="r" b="b"/>
              <a:pathLst>
                <a:path w="361" h="365" extrusionOk="0">
                  <a:moveTo>
                    <a:pt x="0" y="1"/>
                  </a:moveTo>
                  <a:lnTo>
                    <a:pt x="0" y="365"/>
                  </a:lnTo>
                  <a:lnTo>
                    <a:pt x="360" y="365"/>
                  </a:lnTo>
                  <a:lnTo>
                    <a:pt x="36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13"/>
            <p:cNvSpPr/>
            <p:nvPr/>
          </p:nvSpPr>
          <p:spPr>
            <a:xfrm>
              <a:off x="2686351" y="4071995"/>
              <a:ext cx="16611" cy="16799"/>
            </a:xfrm>
            <a:custGeom>
              <a:avLst/>
              <a:gdLst/>
              <a:ahLst/>
              <a:cxnLst/>
              <a:rect l="l" t="t" r="r" b="b"/>
              <a:pathLst>
                <a:path w="361" h="366" extrusionOk="0">
                  <a:moveTo>
                    <a:pt x="0" y="0"/>
                  </a:moveTo>
                  <a:lnTo>
                    <a:pt x="0" y="366"/>
                  </a:lnTo>
                  <a:lnTo>
                    <a:pt x="360" y="366"/>
                  </a:lnTo>
                  <a:lnTo>
                    <a:pt x="36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13"/>
            <p:cNvSpPr/>
            <p:nvPr/>
          </p:nvSpPr>
          <p:spPr>
            <a:xfrm>
              <a:off x="2736232" y="4121797"/>
              <a:ext cx="16611" cy="16754"/>
            </a:xfrm>
            <a:custGeom>
              <a:avLst/>
              <a:gdLst/>
              <a:ahLst/>
              <a:cxnLst/>
              <a:rect l="l" t="t" r="r" b="b"/>
              <a:pathLst>
                <a:path w="361" h="365" extrusionOk="0">
                  <a:moveTo>
                    <a:pt x="0" y="1"/>
                  </a:moveTo>
                  <a:lnTo>
                    <a:pt x="0" y="365"/>
                  </a:lnTo>
                  <a:lnTo>
                    <a:pt x="360" y="365"/>
                  </a:lnTo>
                  <a:lnTo>
                    <a:pt x="36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13"/>
            <p:cNvSpPr/>
            <p:nvPr/>
          </p:nvSpPr>
          <p:spPr>
            <a:xfrm>
              <a:off x="2736232" y="4071995"/>
              <a:ext cx="16611" cy="16799"/>
            </a:xfrm>
            <a:custGeom>
              <a:avLst/>
              <a:gdLst/>
              <a:ahLst/>
              <a:cxnLst/>
              <a:rect l="l" t="t" r="r" b="b"/>
              <a:pathLst>
                <a:path w="361" h="366" extrusionOk="0">
                  <a:moveTo>
                    <a:pt x="0" y="0"/>
                  </a:moveTo>
                  <a:lnTo>
                    <a:pt x="0" y="366"/>
                  </a:lnTo>
                  <a:lnTo>
                    <a:pt x="360" y="366"/>
                  </a:lnTo>
                  <a:lnTo>
                    <a:pt x="36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13"/>
            <p:cNvSpPr/>
            <p:nvPr/>
          </p:nvSpPr>
          <p:spPr>
            <a:xfrm>
              <a:off x="2736232" y="4022240"/>
              <a:ext cx="16611" cy="16799"/>
            </a:xfrm>
            <a:custGeom>
              <a:avLst/>
              <a:gdLst/>
              <a:ahLst/>
              <a:cxnLst/>
              <a:rect l="l" t="t" r="r" b="b"/>
              <a:pathLst>
                <a:path w="361" h="366" extrusionOk="0">
                  <a:moveTo>
                    <a:pt x="0" y="0"/>
                  </a:moveTo>
                  <a:lnTo>
                    <a:pt x="0" y="366"/>
                  </a:lnTo>
                  <a:lnTo>
                    <a:pt x="360" y="366"/>
                  </a:lnTo>
                  <a:lnTo>
                    <a:pt x="36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13"/>
            <p:cNvSpPr/>
            <p:nvPr/>
          </p:nvSpPr>
          <p:spPr>
            <a:xfrm>
              <a:off x="2786112" y="4121797"/>
              <a:ext cx="16841" cy="16754"/>
            </a:xfrm>
            <a:custGeom>
              <a:avLst/>
              <a:gdLst/>
              <a:ahLst/>
              <a:cxnLst/>
              <a:rect l="l" t="t" r="r" b="b"/>
              <a:pathLst>
                <a:path w="366" h="365" extrusionOk="0">
                  <a:moveTo>
                    <a:pt x="0" y="1"/>
                  </a:moveTo>
                  <a:lnTo>
                    <a:pt x="0" y="365"/>
                  </a:lnTo>
                  <a:lnTo>
                    <a:pt x="365" y="365"/>
                  </a:lnTo>
                  <a:lnTo>
                    <a:pt x="3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13"/>
            <p:cNvSpPr/>
            <p:nvPr/>
          </p:nvSpPr>
          <p:spPr>
            <a:xfrm>
              <a:off x="2786112" y="4071995"/>
              <a:ext cx="16841" cy="16799"/>
            </a:xfrm>
            <a:custGeom>
              <a:avLst/>
              <a:gdLst/>
              <a:ahLst/>
              <a:cxnLst/>
              <a:rect l="l" t="t" r="r" b="b"/>
              <a:pathLst>
                <a:path w="366" h="366" extrusionOk="0">
                  <a:moveTo>
                    <a:pt x="0" y="0"/>
                  </a:moveTo>
                  <a:lnTo>
                    <a:pt x="0" y="366"/>
                  </a:lnTo>
                  <a:lnTo>
                    <a:pt x="365" y="366"/>
                  </a:lnTo>
                  <a:lnTo>
                    <a:pt x="36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13"/>
            <p:cNvSpPr/>
            <p:nvPr/>
          </p:nvSpPr>
          <p:spPr>
            <a:xfrm>
              <a:off x="2786112" y="4022240"/>
              <a:ext cx="16841" cy="16799"/>
            </a:xfrm>
            <a:custGeom>
              <a:avLst/>
              <a:gdLst/>
              <a:ahLst/>
              <a:cxnLst/>
              <a:rect l="l" t="t" r="r" b="b"/>
              <a:pathLst>
                <a:path w="366" h="366" extrusionOk="0">
                  <a:moveTo>
                    <a:pt x="0" y="0"/>
                  </a:moveTo>
                  <a:lnTo>
                    <a:pt x="0" y="366"/>
                  </a:lnTo>
                  <a:lnTo>
                    <a:pt x="365" y="366"/>
                  </a:lnTo>
                  <a:lnTo>
                    <a:pt x="36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13"/>
            <p:cNvSpPr/>
            <p:nvPr/>
          </p:nvSpPr>
          <p:spPr>
            <a:xfrm>
              <a:off x="2836038" y="4121797"/>
              <a:ext cx="16795" cy="16754"/>
            </a:xfrm>
            <a:custGeom>
              <a:avLst/>
              <a:gdLst/>
              <a:ahLst/>
              <a:cxnLst/>
              <a:rect l="l" t="t" r="r" b="b"/>
              <a:pathLst>
                <a:path w="365" h="365" extrusionOk="0">
                  <a:moveTo>
                    <a:pt x="0" y="1"/>
                  </a:moveTo>
                  <a:lnTo>
                    <a:pt x="0" y="365"/>
                  </a:lnTo>
                  <a:lnTo>
                    <a:pt x="364" y="365"/>
                  </a:lnTo>
                  <a:lnTo>
                    <a:pt x="36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13"/>
            <p:cNvSpPr/>
            <p:nvPr/>
          </p:nvSpPr>
          <p:spPr>
            <a:xfrm>
              <a:off x="2836038" y="4071995"/>
              <a:ext cx="16795" cy="16799"/>
            </a:xfrm>
            <a:custGeom>
              <a:avLst/>
              <a:gdLst/>
              <a:ahLst/>
              <a:cxnLst/>
              <a:rect l="l" t="t" r="r" b="b"/>
              <a:pathLst>
                <a:path w="365" h="366" extrusionOk="0">
                  <a:moveTo>
                    <a:pt x="0" y="0"/>
                  </a:moveTo>
                  <a:lnTo>
                    <a:pt x="0" y="366"/>
                  </a:lnTo>
                  <a:lnTo>
                    <a:pt x="364" y="366"/>
                  </a:lnTo>
                  <a:lnTo>
                    <a:pt x="3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13"/>
            <p:cNvSpPr/>
            <p:nvPr/>
          </p:nvSpPr>
          <p:spPr>
            <a:xfrm>
              <a:off x="2836038" y="4022240"/>
              <a:ext cx="16795" cy="16799"/>
            </a:xfrm>
            <a:custGeom>
              <a:avLst/>
              <a:gdLst/>
              <a:ahLst/>
              <a:cxnLst/>
              <a:rect l="l" t="t" r="r" b="b"/>
              <a:pathLst>
                <a:path w="365" h="366" extrusionOk="0">
                  <a:moveTo>
                    <a:pt x="0" y="0"/>
                  </a:moveTo>
                  <a:lnTo>
                    <a:pt x="0" y="366"/>
                  </a:lnTo>
                  <a:lnTo>
                    <a:pt x="364" y="366"/>
                  </a:lnTo>
                  <a:lnTo>
                    <a:pt x="3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13"/>
            <p:cNvSpPr/>
            <p:nvPr/>
          </p:nvSpPr>
          <p:spPr>
            <a:xfrm>
              <a:off x="2885918" y="4121797"/>
              <a:ext cx="16841" cy="16754"/>
            </a:xfrm>
            <a:custGeom>
              <a:avLst/>
              <a:gdLst/>
              <a:ahLst/>
              <a:cxnLst/>
              <a:rect l="l" t="t" r="r" b="b"/>
              <a:pathLst>
                <a:path w="366" h="365" extrusionOk="0">
                  <a:moveTo>
                    <a:pt x="0" y="1"/>
                  </a:moveTo>
                  <a:lnTo>
                    <a:pt x="0" y="365"/>
                  </a:lnTo>
                  <a:lnTo>
                    <a:pt x="366" y="365"/>
                  </a:lnTo>
                  <a:lnTo>
                    <a:pt x="3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13"/>
            <p:cNvSpPr/>
            <p:nvPr/>
          </p:nvSpPr>
          <p:spPr>
            <a:xfrm>
              <a:off x="2885918" y="4071995"/>
              <a:ext cx="16841" cy="16799"/>
            </a:xfrm>
            <a:custGeom>
              <a:avLst/>
              <a:gdLst/>
              <a:ahLst/>
              <a:cxnLst/>
              <a:rect l="l" t="t" r="r" b="b"/>
              <a:pathLst>
                <a:path w="366" h="366" extrusionOk="0">
                  <a:moveTo>
                    <a:pt x="0" y="0"/>
                  </a:moveTo>
                  <a:lnTo>
                    <a:pt x="0" y="366"/>
                  </a:lnTo>
                  <a:lnTo>
                    <a:pt x="366" y="366"/>
                  </a:lnTo>
                  <a:lnTo>
                    <a:pt x="36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13"/>
            <p:cNvSpPr/>
            <p:nvPr/>
          </p:nvSpPr>
          <p:spPr>
            <a:xfrm>
              <a:off x="2885918" y="4022240"/>
              <a:ext cx="16841" cy="16799"/>
            </a:xfrm>
            <a:custGeom>
              <a:avLst/>
              <a:gdLst/>
              <a:ahLst/>
              <a:cxnLst/>
              <a:rect l="l" t="t" r="r" b="b"/>
              <a:pathLst>
                <a:path w="366" h="366" extrusionOk="0">
                  <a:moveTo>
                    <a:pt x="0" y="0"/>
                  </a:moveTo>
                  <a:lnTo>
                    <a:pt x="0" y="366"/>
                  </a:lnTo>
                  <a:lnTo>
                    <a:pt x="366" y="366"/>
                  </a:lnTo>
                  <a:lnTo>
                    <a:pt x="36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13"/>
            <p:cNvSpPr/>
            <p:nvPr/>
          </p:nvSpPr>
          <p:spPr>
            <a:xfrm>
              <a:off x="2536711" y="3972484"/>
              <a:ext cx="16519" cy="16570"/>
            </a:xfrm>
            <a:custGeom>
              <a:avLst/>
              <a:gdLst/>
              <a:ahLst/>
              <a:cxnLst/>
              <a:rect l="l" t="t" r="r" b="b"/>
              <a:pathLst>
                <a:path w="359" h="361" extrusionOk="0">
                  <a:moveTo>
                    <a:pt x="0" y="0"/>
                  </a:moveTo>
                  <a:lnTo>
                    <a:pt x="0" y="360"/>
                  </a:lnTo>
                  <a:lnTo>
                    <a:pt x="359" y="360"/>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13"/>
            <p:cNvSpPr/>
            <p:nvPr/>
          </p:nvSpPr>
          <p:spPr>
            <a:xfrm>
              <a:off x="2586591" y="3972484"/>
              <a:ext cx="16519" cy="16570"/>
            </a:xfrm>
            <a:custGeom>
              <a:avLst/>
              <a:gdLst/>
              <a:ahLst/>
              <a:cxnLst/>
              <a:rect l="l" t="t" r="r" b="b"/>
              <a:pathLst>
                <a:path w="359" h="361" extrusionOk="0">
                  <a:moveTo>
                    <a:pt x="0" y="0"/>
                  </a:moveTo>
                  <a:lnTo>
                    <a:pt x="0" y="360"/>
                  </a:lnTo>
                  <a:lnTo>
                    <a:pt x="359" y="360"/>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13"/>
            <p:cNvSpPr/>
            <p:nvPr/>
          </p:nvSpPr>
          <p:spPr>
            <a:xfrm>
              <a:off x="2786112" y="3972484"/>
              <a:ext cx="16841" cy="16570"/>
            </a:xfrm>
            <a:custGeom>
              <a:avLst/>
              <a:gdLst/>
              <a:ahLst/>
              <a:cxnLst/>
              <a:rect l="l" t="t" r="r" b="b"/>
              <a:pathLst>
                <a:path w="366" h="361" extrusionOk="0">
                  <a:moveTo>
                    <a:pt x="0" y="0"/>
                  </a:moveTo>
                  <a:lnTo>
                    <a:pt x="0" y="360"/>
                  </a:lnTo>
                  <a:lnTo>
                    <a:pt x="365" y="360"/>
                  </a:lnTo>
                  <a:lnTo>
                    <a:pt x="36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13"/>
            <p:cNvSpPr/>
            <p:nvPr/>
          </p:nvSpPr>
          <p:spPr>
            <a:xfrm>
              <a:off x="2836038" y="3972484"/>
              <a:ext cx="16795" cy="16570"/>
            </a:xfrm>
            <a:custGeom>
              <a:avLst/>
              <a:gdLst/>
              <a:ahLst/>
              <a:cxnLst/>
              <a:rect l="l" t="t" r="r" b="b"/>
              <a:pathLst>
                <a:path w="365" h="361" extrusionOk="0">
                  <a:moveTo>
                    <a:pt x="0" y="0"/>
                  </a:moveTo>
                  <a:lnTo>
                    <a:pt x="0" y="360"/>
                  </a:lnTo>
                  <a:lnTo>
                    <a:pt x="364" y="360"/>
                  </a:lnTo>
                  <a:lnTo>
                    <a:pt x="3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13"/>
            <p:cNvSpPr/>
            <p:nvPr/>
          </p:nvSpPr>
          <p:spPr>
            <a:xfrm>
              <a:off x="2885918" y="3972484"/>
              <a:ext cx="16841" cy="16570"/>
            </a:xfrm>
            <a:custGeom>
              <a:avLst/>
              <a:gdLst/>
              <a:ahLst/>
              <a:cxnLst/>
              <a:rect l="l" t="t" r="r" b="b"/>
              <a:pathLst>
                <a:path w="366" h="361" extrusionOk="0">
                  <a:moveTo>
                    <a:pt x="0" y="0"/>
                  </a:moveTo>
                  <a:lnTo>
                    <a:pt x="0" y="360"/>
                  </a:lnTo>
                  <a:lnTo>
                    <a:pt x="366" y="360"/>
                  </a:lnTo>
                  <a:lnTo>
                    <a:pt x="36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13"/>
            <p:cNvSpPr/>
            <p:nvPr/>
          </p:nvSpPr>
          <p:spPr>
            <a:xfrm>
              <a:off x="2536711" y="3922728"/>
              <a:ext cx="16519" cy="16570"/>
            </a:xfrm>
            <a:custGeom>
              <a:avLst/>
              <a:gdLst/>
              <a:ahLst/>
              <a:cxnLst/>
              <a:rect l="l" t="t" r="r" b="b"/>
              <a:pathLst>
                <a:path w="359" h="361" extrusionOk="0">
                  <a:moveTo>
                    <a:pt x="0" y="0"/>
                  </a:moveTo>
                  <a:lnTo>
                    <a:pt x="0" y="360"/>
                  </a:lnTo>
                  <a:lnTo>
                    <a:pt x="359" y="360"/>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13"/>
            <p:cNvSpPr/>
            <p:nvPr/>
          </p:nvSpPr>
          <p:spPr>
            <a:xfrm>
              <a:off x="2586591" y="3922728"/>
              <a:ext cx="16519" cy="16570"/>
            </a:xfrm>
            <a:custGeom>
              <a:avLst/>
              <a:gdLst/>
              <a:ahLst/>
              <a:cxnLst/>
              <a:rect l="l" t="t" r="r" b="b"/>
              <a:pathLst>
                <a:path w="359" h="361" extrusionOk="0">
                  <a:moveTo>
                    <a:pt x="0" y="0"/>
                  </a:moveTo>
                  <a:lnTo>
                    <a:pt x="0" y="360"/>
                  </a:lnTo>
                  <a:lnTo>
                    <a:pt x="359" y="360"/>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13"/>
            <p:cNvSpPr/>
            <p:nvPr/>
          </p:nvSpPr>
          <p:spPr>
            <a:xfrm>
              <a:off x="2636471" y="3922728"/>
              <a:ext cx="16611" cy="16570"/>
            </a:xfrm>
            <a:custGeom>
              <a:avLst/>
              <a:gdLst/>
              <a:ahLst/>
              <a:cxnLst/>
              <a:rect l="l" t="t" r="r" b="b"/>
              <a:pathLst>
                <a:path w="361" h="361" extrusionOk="0">
                  <a:moveTo>
                    <a:pt x="0" y="0"/>
                  </a:moveTo>
                  <a:lnTo>
                    <a:pt x="0" y="360"/>
                  </a:lnTo>
                  <a:lnTo>
                    <a:pt x="360" y="360"/>
                  </a:lnTo>
                  <a:lnTo>
                    <a:pt x="36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13"/>
            <p:cNvSpPr/>
            <p:nvPr/>
          </p:nvSpPr>
          <p:spPr>
            <a:xfrm>
              <a:off x="2836038" y="3922728"/>
              <a:ext cx="16795" cy="16570"/>
            </a:xfrm>
            <a:custGeom>
              <a:avLst/>
              <a:gdLst/>
              <a:ahLst/>
              <a:cxnLst/>
              <a:rect l="l" t="t" r="r" b="b"/>
              <a:pathLst>
                <a:path w="365" h="361" extrusionOk="0">
                  <a:moveTo>
                    <a:pt x="0" y="0"/>
                  </a:moveTo>
                  <a:lnTo>
                    <a:pt x="0" y="360"/>
                  </a:lnTo>
                  <a:lnTo>
                    <a:pt x="364" y="360"/>
                  </a:lnTo>
                  <a:lnTo>
                    <a:pt x="3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13"/>
            <p:cNvSpPr/>
            <p:nvPr/>
          </p:nvSpPr>
          <p:spPr>
            <a:xfrm>
              <a:off x="2885918" y="3922728"/>
              <a:ext cx="16841" cy="16570"/>
            </a:xfrm>
            <a:custGeom>
              <a:avLst/>
              <a:gdLst/>
              <a:ahLst/>
              <a:cxnLst/>
              <a:rect l="l" t="t" r="r" b="b"/>
              <a:pathLst>
                <a:path w="366" h="361" extrusionOk="0">
                  <a:moveTo>
                    <a:pt x="0" y="0"/>
                  </a:moveTo>
                  <a:lnTo>
                    <a:pt x="0" y="360"/>
                  </a:lnTo>
                  <a:lnTo>
                    <a:pt x="366" y="360"/>
                  </a:lnTo>
                  <a:lnTo>
                    <a:pt x="36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13"/>
            <p:cNvSpPr/>
            <p:nvPr/>
          </p:nvSpPr>
          <p:spPr>
            <a:xfrm>
              <a:off x="2636471" y="3699150"/>
              <a:ext cx="336324" cy="331903"/>
            </a:xfrm>
            <a:custGeom>
              <a:avLst/>
              <a:gdLst/>
              <a:ahLst/>
              <a:cxnLst/>
              <a:rect l="l" t="t" r="r" b="b"/>
              <a:pathLst>
                <a:path w="7309" h="7231" extrusionOk="0">
                  <a:moveTo>
                    <a:pt x="1753" y="4838"/>
                  </a:moveTo>
                  <a:lnTo>
                    <a:pt x="1882" y="4967"/>
                  </a:lnTo>
                  <a:lnTo>
                    <a:pt x="1112" y="5737"/>
                  </a:lnTo>
                  <a:lnTo>
                    <a:pt x="983" y="5608"/>
                  </a:lnTo>
                  <a:lnTo>
                    <a:pt x="1753" y="4838"/>
                  </a:lnTo>
                  <a:close/>
                  <a:moveTo>
                    <a:pt x="6415" y="365"/>
                  </a:moveTo>
                  <a:cubicBezTo>
                    <a:pt x="6530" y="365"/>
                    <a:pt x="6645" y="408"/>
                    <a:pt x="6736" y="495"/>
                  </a:cubicBezTo>
                  <a:cubicBezTo>
                    <a:pt x="6915" y="669"/>
                    <a:pt x="6915" y="956"/>
                    <a:pt x="6736" y="1130"/>
                  </a:cubicBezTo>
                  <a:lnTo>
                    <a:pt x="1180" y="6697"/>
                  </a:lnTo>
                  <a:lnTo>
                    <a:pt x="360" y="6837"/>
                  </a:lnTo>
                  <a:lnTo>
                    <a:pt x="360" y="6220"/>
                  </a:lnTo>
                  <a:lnTo>
                    <a:pt x="724" y="5860"/>
                  </a:lnTo>
                  <a:lnTo>
                    <a:pt x="983" y="6119"/>
                  </a:lnTo>
                  <a:cubicBezTo>
                    <a:pt x="1019" y="6152"/>
                    <a:pt x="1066" y="6169"/>
                    <a:pt x="1112" y="6169"/>
                  </a:cubicBezTo>
                  <a:cubicBezTo>
                    <a:pt x="1159" y="6169"/>
                    <a:pt x="1205" y="6152"/>
                    <a:pt x="1242" y="6119"/>
                  </a:cubicBezTo>
                  <a:lnTo>
                    <a:pt x="2264" y="5097"/>
                  </a:lnTo>
                  <a:cubicBezTo>
                    <a:pt x="2331" y="5022"/>
                    <a:pt x="2331" y="4911"/>
                    <a:pt x="2264" y="4838"/>
                  </a:cubicBezTo>
                  <a:lnTo>
                    <a:pt x="2005" y="4579"/>
                  </a:lnTo>
                  <a:lnTo>
                    <a:pt x="6095" y="495"/>
                  </a:lnTo>
                  <a:cubicBezTo>
                    <a:pt x="6185" y="408"/>
                    <a:pt x="6300" y="365"/>
                    <a:pt x="6415" y="365"/>
                  </a:cubicBezTo>
                  <a:close/>
                  <a:moveTo>
                    <a:pt x="6416" y="1"/>
                  </a:moveTo>
                  <a:cubicBezTo>
                    <a:pt x="6208" y="1"/>
                    <a:pt x="6000" y="79"/>
                    <a:pt x="5842" y="236"/>
                  </a:cubicBezTo>
                  <a:lnTo>
                    <a:pt x="50" y="6017"/>
                  </a:lnTo>
                  <a:cubicBezTo>
                    <a:pt x="16" y="6051"/>
                    <a:pt x="0" y="6096"/>
                    <a:pt x="0" y="6147"/>
                  </a:cubicBezTo>
                  <a:lnTo>
                    <a:pt x="0" y="7052"/>
                  </a:lnTo>
                  <a:cubicBezTo>
                    <a:pt x="0" y="7146"/>
                    <a:pt x="78" y="7231"/>
                    <a:pt x="179" y="7231"/>
                  </a:cubicBezTo>
                  <a:cubicBezTo>
                    <a:pt x="192" y="7231"/>
                    <a:pt x="202" y="7231"/>
                    <a:pt x="208" y="7225"/>
                  </a:cubicBezTo>
                  <a:lnTo>
                    <a:pt x="1292" y="7045"/>
                  </a:lnTo>
                  <a:cubicBezTo>
                    <a:pt x="1331" y="7039"/>
                    <a:pt x="1365" y="7023"/>
                    <a:pt x="1393" y="6995"/>
                  </a:cubicBezTo>
                  <a:lnTo>
                    <a:pt x="6993" y="1389"/>
                  </a:lnTo>
                  <a:cubicBezTo>
                    <a:pt x="7309" y="1068"/>
                    <a:pt x="7309" y="557"/>
                    <a:pt x="6993" y="236"/>
                  </a:cubicBezTo>
                  <a:cubicBezTo>
                    <a:pt x="6833" y="79"/>
                    <a:pt x="6624" y="1"/>
                    <a:pt x="64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13"/>
            <p:cNvSpPr/>
            <p:nvPr/>
          </p:nvSpPr>
          <p:spPr>
            <a:xfrm>
              <a:off x="2686351" y="3731968"/>
              <a:ext cx="16611" cy="16478"/>
            </a:xfrm>
            <a:custGeom>
              <a:avLst/>
              <a:gdLst/>
              <a:ahLst/>
              <a:cxnLst/>
              <a:rect l="l" t="t" r="r" b="b"/>
              <a:pathLst>
                <a:path w="361" h="359" extrusionOk="0">
                  <a:moveTo>
                    <a:pt x="0" y="0"/>
                  </a:moveTo>
                  <a:lnTo>
                    <a:pt x="0" y="359"/>
                  </a:lnTo>
                  <a:lnTo>
                    <a:pt x="360" y="359"/>
                  </a:lnTo>
                  <a:lnTo>
                    <a:pt x="36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13"/>
            <p:cNvSpPr/>
            <p:nvPr/>
          </p:nvSpPr>
          <p:spPr>
            <a:xfrm>
              <a:off x="2719712" y="3731968"/>
              <a:ext cx="33131" cy="16478"/>
            </a:xfrm>
            <a:custGeom>
              <a:avLst/>
              <a:gdLst/>
              <a:ahLst/>
              <a:cxnLst/>
              <a:rect l="l" t="t" r="r" b="b"/>
              <a:pathLst>
                <a:path w="720" h="359" extrusionOk="0">
                  <a:moveTo>
                    <a:pt x="0" y="0"/>
                  </a:moveTo>
                  <a:lnTo>
                    <a:pt x="0" y="359"/>
                  </a:lnTo>
                  <a:lnTo>
                    <a:pt x="719" y="359"/>
                  </a:lnTo>
                  <a:lnTo>
                    <a:pt x="7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113"/>
          <p:cNvGrpSpPr/>
          <p:nvPr/>
        </p:nvGrpSpPr>
        <p:grpSpPr>
          <a:xfrm>
            <a:off x="3409063" y="3698645"/>
            <a:ext cx="499953" cy="497969"/>
            <a:chOff x="3409063" y="3698645"/>
            <a:chExt cx="499953" cy="497969"/>
          </a:xfrm>
        </p:grpSpPr>
        <p:sp>
          <p:nvSpPr>
            <p:cNvPr id="4232" name="Google Shape;4232;p113"/>
            <p:cNvSpPr/>
            <p:nvPr/>
          </p:nvSpPr>
          <p:spPr>
            <a:xfrm>
              <a:off x="3484574" y="3956281"/>
              <a:ext cx="66492" cy="66555"/>
            </a:xfrm>
            <a:custGeom>
              <a:avLst/>
              <a:gdLst/>
              <a:ahLst/>
              <a:cxnLst/>
              <a:rect l="l" t="t" r="r" b="b"/>
              <a:pathLst>
                <a:path w="1445" h="1450" extrusionOk="0">
                  <a:moveTo>
                    <a:pt x="719" y="364"/>
                  </a:moveTo>
                  <a:cubicBezTo>
                    <a:pt x="921" y="364"/>
                    <a:pt x="1084" y="522"/>
                    <a:pt x="1084" y="724"/>
                  </a:cubicBezTo>
                  <a:cubicBezTo>
                    <a:pt x="1084" y="921"/>
                    <a:pt x="921" y="1084"/>
                    <a:pt x="719" y="1084"/>
                  </a:cubicBezTo>
                  <a:cubicBezTo>
                    <a:pt x="522" y="1084"/>
                    <a:pt x="359" y="921"/>
                    <a:pt x="359" y="724"/>
                  </a:cubicBezTo>
                  <a:cubicBezTo>
                    <a:pt x="359" y="522"/>
                    <a:pt x="522" y="364"/>
                    <a:pt x="719" y="364"/>
                  </a:cubicBezTo>
                  <a:close/>
                  <a:moveTo>
                    <a:pt x="719" y="0"/>
                  </a:moveTo>
                  <a:cubicBezTo>
                    <a:pt x="320" y="0"/>
                    <a:pt x="0" y="325"/>
                    <a:pt x="0" y="724"/>
                  </a:cubicBezTo>
                  <a:cubicBezTo>
                    <a:pt x="0" y="1123"/>
                    <a:pt x="320" y="1450"/>
                    <a:pt x="719" y="1450"/>
                  </a:cubicBezTo>
                  <a:cubicBezTo>
                    <a:pt x="1118" y="1450"/>
                    <a:pt x="1444" y="1123"/>
                    <a:pt x="1444" y="724"/>
                  </a:cubicBezTo>
                  <a:cubicBezTo>
                    <a:pt x="1444" y="325"/>
                    <a:pt x="1118" y="0"/>
                    <a:pt x="7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13"/>
            <p:cNvSpPr/>
            <p:nvPr/>
          </p:nvSpPr>
          <p:spPr>
            <a:xfrm>
              <a:off x="3409063" y="3794346"/>
              <a:ext cx="397892" cy="402268"/>
            </a:xfrm>
            <a:custGeom>
              <a:avLst/>
              <a:gdLst/>
              <a:ahLst/>
              <a:cxnLst/>
              <a:rect l="l" t="t" r="r" b="b"/>
              <a:pathLst>
                <a:path w="8647" h="8764" extrusionOk="0">
                  <a:moveTo>
                    <a:pt x="3579" y="0"/>
                  </a:moveTo>
                  <a:cubicBezTo>
                    <a:pt x="2175" y="444"/>
                    <a:pt x="1152" y="1657"/>
                    <a:pt x="955" y="3117"/>
                  </a:cubicBezTo>
                  <a:cubicBezTo>
                    <a:pt x="602" y="4135"/>
                    <a:pt x="29" y="5977"/>
                    <a:pt x="23" y="5999"/>
                  </a:cubicBezTo>
                  <a:cubicBezTo>
                    <a:pt x="0" y="6072"/>
                    <a:pt x="29" y="6163"/>
                    <a:pt x="107" y="6207"/>
                  </a:cubicBezTo>
                  <a:cubicBezTo>
                    <a:pt x="135" y="6225"/>
                    <a:pt x="169" y="6230"/>
                    <a:pt x="203" y="6230"/>
                  </a:cubicBezTo>
                  <a:lnTo>
                    <a:pt x="1102" y="6230"/>
                  </a:lnTo>
                  <a:lnTo>
                    <a:pt x="1102" y="7499"/>
                  </a:lnTo>
                  <a:cubicBezTo>
                    <a:pt x="1102" y="8196"/>
                    <a:pt x="1670" y="8763"/>
                    <a:pt x="2365" y="8763"/>
                  </a:cubicBezTo>
                  <a:lnTo>
                    <a:pt x="8152" y="8763"/>
                  </a:lnTo>
                  <a:cubicBezTo>
                    <a:pt x="8253" y="8763"/>
                    <a:pt x="8331" y="8685"/>
                    <a:pt x="8331" y="8584"/>
                  </a:cubicBezTo>
                  <a:lnTo>
                    <a:pt x="8331" y="7937"/>
                  </a:lnTo>
                  <a:cubicBezTo>
                    <a:pt x="8336" y="7073"/>
                    <a:pt x="8444" y="6212"/>
                    <a:pt x="8646" y="5370"/>
                  </a:cubicBezTo>
                  <a:lnTo>
                    <a:pt x="8292" y="5286"/>
                  </a:lnTo>
                  <a:cubicBezTo>
                    <a:pt x="8084" y="6157"/>
                    <a:pt x="7978" y="7050"/>
                    <a:pt x="7972" y="7937"/>
                  </a:cubicBezTo>
                  <a:lnTo>
                    <a:pt x="7972" y="8403"/>
                  </a:lnTo>
                  <a:lnTo>
                    <a:pt x="2365" y="8403"/>
                  </a:lnTo>
                  <a:cubicBezTo>
                    <a:pt x="1865" y="8398"/>
                    <a:pt x="1461" y="7993"/>
                    <a:pt x="1461" y="7499"/>
                  </a:cubicBezTo>
                  <a:lnTo>
                    <a:pt x="1461" y="6949"/>
                  </a:lnTo>
                  <a:cubicBezTo>
                    <a:pt x="1932" y="6920"/>
                    <a:pt x="2371" y="6707"/>
                    <a:pt x="2686" y="6353"/>
                  </a:cubicBezTo>
                  <a:lnTo>
                    <a:pt x="2411" y="6111"/>
                  </a:lnTo>
                  <a:cubicBezTo>
                    <a:pt x="2175" y="6393"/>
                    <a:pt x="1831" y="6562"/>
                    <a:pt x="1461" y="6589"/>
                  </a:cubicBezTo>
                  <a:lnTo>
                    <a:pt x="1461" y="6049"/>
                  </a:lnTo>
                  <a:cubicBezTo>
                    <a:pt x="1461" y="5948"/>
                    <a:pt x="1382" y="5870"/>
                    <a:pt x="1281" y="5870"/>
                  </a:cubicBezTo>
                  <a:lnTo>
                    <a:pt x="444" y="5870"/>
                  </a:lnTo>
                  <a:cubicBezTo>
                    <a:pt x="607" y="5336"/>
                    <a:pt x="1029" y="4011"/>
                    <a:pt x="1304" y="3218"/>
                  </a:cubicBezTo>
                  <a:cubicBezTo>
                    <a:pt x="1310" y="3207"/>
                    <a:pt x="1315" y="3197"/>
                    <a:pt x="1315" y="3179"/>
                  </a:cubicBezTo>
                  <a:cubicBezTo>
                    <a:pt x="1483" y="1854"/>
                    <a:pt x="2411" y="747"/>
                    <a:pt x="3685" y="342"/>
                  </a:cubicBezTo>
                  <a:lnTo>
                    <a:pt x="35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13"/>
            <p:cNvSpPr/>
            <p:nvPr/>
          </p:nvSpPr>
          <p:spPr>
            <a:xfrm>
              <a:off x="3747963" y="4062999"/>
              <a:ext cx="19648" cy="21711"/>
            </a:xfrm>
            <a:custGeom>
              <a:avLst/>
              <a:gdLst/>
              <a:ahLst/>
              <a:cxnLst/>
              <a:rect l="l" t="t" r="r" b="b"/>
              <a:pathLst>
                <a:path w="427" h="473" extrusionOk="0">
                  <a:moveTo>
                    <a:pt x="68" y="1"/>
                  </a:moveTo>
                  <a:cubicBezTo>
                    <a:pt x="45" y="141"/>
                    <a:pt x="22" y="281"/>
                    <a:pt x="1" y="416"/>
                  </a:cubicBezTo>
                  <a:lnTo>
                    <a:pt x="359" y="473"/>
                  </a:lnTo>
                  <a:cubicBezTo>
                    <a:pt x="382" y="338"/>
                    <a:pt x="405" y="196"/>
                    <a:pt x="427" y="61"/>
                  </a:cubicBezTo>
                  <a:lnTo>
                    <a:pt x="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13"/>
            <p:cNvSpPr/>
            <p:nvPr/>
          </p:nvSpPr>
          <p:spPr>
            <a:xfrm>
              <a:off x="3742258" y="4098617"/>
              <a:ext cx="20201" cy="56686"/>
            </a:xfrm>
            <a:custGeom>
              <a:avLst/>
              <a:gdLst/>
              <a:ahLst/>
              <a:cxnLst/>
              <a:rect l="l" t="t" r="r" b="b"/>
              <a:pathLst>
                <a:path w="439" h="1235" extrusionOk="0">
                  <a:moveTo>
                    <a:pt x="79" y="0"/>
                  </a:moveTo>
                  <a:cubicBezTo>
                    <a:pt x="29" y="410"/>
                    <a:pt x="6" y="820"/>
                    <a:pt x="1" y="1230"/>
                  </a:cubicBezTo>
                  <a:lnTo>
                    <a:pt x="361" y="1235"/>
                  </a:lnTo>
                  <a:cubicBezTo>
                    <a:pt x="366" y="836"/>
                    <a:pt x="394" y="438"/>
                    <a:pt x="439" y="45"/>
                  </a:cubicBezTo>
                  <a:lnTo>
                    <a:pt x="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13"/>
            <p:cNvSpPr/>
            <p:nvPr/>
          </p:nvSpPr>
          <p:spPr>
            <a:xfrm>
              <a:off x="3692377" y="3831938"/>
              <a:ext cx="83241" cy="82850"/>
            </a:xfrm>
            <a:custGeom>
              <a:avLst/>
              <a:gdLst/>
              <a:ahLst/>
              <a:cxnLst/>
              <a:rect l="l" t="t" r="r" b="b"/>
              <a:pathLst>
                <a:path w="1809" h="1805" extrusionOk="0">
                  <a:moveTo>
                    <a:pt x="905" y="361"/>
                  </a:moveTo>
                  <a:cubicBezTo>
                    <a:pt x="1202" y="361"/>
                    <a:pt x="1445" y="602"/>
                    <a:pt x="1445" y="900"/>
                  </a:cubicBezTo>
                  <a:cubicBezTo>
                    <a:pt x="1445" y="1203"/>
                    <a:pt x="1202" y="1445"/>
                    <a:pt x="905" y="1445"/>
                  </a:cubicBezTo>
                  <a:cubicBezTo>
                    <a:pt x="607" y="1445"/>
                    <a:pt x="359" y="1203"/>
                    <a:pt x="359" y="900"/>
                  </a:cubicBezTo>
                  <a:cubicBezTo>
                    <a:pt x="359" y="602"/>
                    <a:pt x="607" y="361"/>
                    <a:pt x="905" y="361"/>
                  </a:cubicBezTo>
                  <a:close/>
                  <a:moveTo>
                    <a:pt x="905" y="1"/>
                  </a:moveTo>
                  <a:cubicBezTo>
                    <a:pt x="405" y="1"/>
                    <a:pt x="1" y="405"/>
                    <a:pt x="1" y="900"/>
                  </a:cubicBezTo>
                  <a:cubicBezTo>
                    <a:pt x="1" y="1400"/>
                    <a:pt x="405" y="1805"/>
                    <a:pt x="905" y="1805"/>
                  </a:cubicBezTo>
                  <a:cubicBezTo>
                    <a:pt x="1404" y="1805"/>
                    <a:pt x="1809" y="1400"/>
                    <a:pt x="1809" y="900"/>
                  </a:cubicBezTo>
                  <a:cubicBezTo>
                    <a:pt x="1809" y="405"/>
                    <a:pt x="1404" y="1"/>
                    <a:pt x="9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13"/>
            <p:cNvSpPr/>
            <p:nvPr/>
          </p:nvSpPr>
          <p:spPr>
            <a:xfrm>
              <a:off x="3642497" y="3781953"/>
              <a:ext cx="183048" cy="182590"/>
            </a:xfrm>
            <a:custGeom>
              <a:avLst/>
              <a:gdLst/>
              <a:ahLst/>
              <a:cxnLst/>
              <a:rect l="l" t="t" r="r" b="b"/>
              <a:pathLst>
                <a:path w="3978" h="3978" extrusionOk="0">
                  <a:moveTo>
                    <a:pt x="1989" y="366"/>
                  </a:moveTo>
                  <a:cubicBezTo>
                    <a:pt x="2887" y="366"/>
                    <a:pt x="3612" y="1090"/>
                    <a:pt x="3612" y="1989"/>
                  </a:cubicBezTo>
                  <a:cubicBezTo>
                    <a:pt x="3612" y="2888"/>
                    <a:pt x="2887" y="3618"/>
                    <a:pt x="1989" y="3618"/>
                  </a:cubicBezTo>
                  <a:cubicBezTo>
                    <a:pt x="1090" y="3618"/>
                    <a:pt x="359" y="2888"/>
                    <a:pt x="359" y="1989"/>
                  </a:cubicBezTo>
                  <a:cubicBezTo>
                    <a:pt x="359" y="1095"/>
                    <a:pt x="1090" y="366"/>
                    <a:pt x="1989" y="366"/>
                  </a:cubicBezTo>
                  <a:close/>
                  <a:moveTo>
                    <a:pt x="1989" y="0"/>
                  </a:moveTo>
                  <a:cubicBezTo>
                    <a:pt x="888" y="0"/>
                    <a:pt x="1" y="893"/>
                    <a:pt x="1" y="1989"/>
                  </a:cubicBezTo>
                  <a:cubicBezTo>
                    <a:pt x="1" y="3090"/>
                    <a:pt x="888" y="3978"/>
                    <a:pt x="1989" y="3978"/>
                  </a:cubicBezTo>
                  <a:cubicBezTo>
                    <a:pt x="3084" y="3978"/>
                    <a:pt x="3978" y="3090"/>
                    <a:pt x="3978" y="1989"/>
                  </a:cubicBezTo>
                  <a:cubicBezTo>
                    <a:pt x="3978" y="893"/>
                    <a:pt x="3084" y="0"/>
                    <a:pt x="19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13"/>
            <p:cNvSpPr/>
            <p:nvPr/>
          </p:nvSpPr>
          <p:spPr>
            <a:xfrm>
              <a:off x="3559486" y="3698645"/>
              <a:ext cx="349530" cy="348656"/>
            </a:xfrm>
            <a:custGeom>
              <a:avLst/>
              <a:gdLst/>
              <a:ahLst/>
              <a:cxnLst/>
              <a:rect l="l" t="t" r="r" b="b"/>
              <a:pathLst>
                <a:path w="7596" h="7596" extrusionOk="0">
                  <a:moveTo>
                    <a:pt x="4338" y="366"/>
                  </a:moveTo>
                  <a:lnTo>
                    <a:pt x="4338" y="1186"/>
                  </a:lnTo>
                  <a:cubicBezTo>
                    <a:pt x="4338" y="1271"/>
                    <a:pt x="4393" y="1338"/>
                    <a:pt x="4473" y="1360"/>
                  </a:cubicBezTo>
                  <a:cubicBezTo>
                    <a:pt x="4675" y="1416"/>
                    <a:pt x="4865" y="1494"/>
                    <a:pt x="5046" y="1596"/>
                  </a:cubicBezTo>
                  <a:cubicBezTo>
                    <a:pt x="5073" y="1612"/>
                    <a:pt x="5103" y="1620"/>
                    <a:pt x="5133" y="1620"/>
                  </a:cubicBezTo>
                  <a:cubicBezTo>
                    <a:pt x="5179" y="1620"/>
                    <a:pt x="5225" y="1602"/>
                    <a:pt x="5259" y="1569"/>
                  </a:cubicBezTo>
                  <a:lnTo>
                    <a:pt x="5842" y="984"/>
                  </a:lnTo>
                  <a:lnTo>
                    <a:pt x="6612" y="1753"/>
                  </a:lnTo>
                  <a:lnTo>
                    <a:pt x="6029" y="2332"/>
                  </a:lnTo>
                  <a:cubicBezTo>
                    <a:pt x="5972" y="2394"/>
                    <a:pt x="5961" y="2479"/>
                    <a:pt x="6000" y="2551"/>
                  </a:cubicBezTo>
                  <a:cubicBezTo>
                    <a:pt x="6101" y="2731"/>
                    <a:pt x="6180" y="2922"/>
                    <a:pt x="6236" y="3124"/>
                  </a:cubicBezTo>
                  <a:cubicBezTo>
                    <a:pt x="6254" y="3203"/>
                    <a:pt x="6326" y="3254"/>
                    <a:pt x="6410" y="3254"/>
                  </a:cubicBezTo>
                  <a:lnTo>
                    <a:pt x="7231" y="3254"/>
                  </a:lnTo>
                  <a:lnTo>
                    <a:pt x="7231" y="4338"/>
                  </a:lnTo>
                  <a:lnTo>
                    <a:pt x="6405" y="4338"/>
                  </a:lnTo>
                  <a:cubicBezTo>
                    <a:pt x="6326" y="4338"/>
                    <a:pt x="6254" y="4393"/>
                    <a:pt x="6231" y="4473"/>
                  </a:cubicBezTo>
                  <a:cubicBezTo>
                    <a:pt x="6180" y="4675"/>
                    <a:pt x="6101" y="4865"/>
                    <a:pt x="5995" y="5046"/>
                  </a:cubicBezTo>
                  <a:cubicBezTo>
                    <a:pt x="5956" y="5113"/>
                    <a:pt x="5967" y="5202"/>
                    <a:pt x="6029" y="5259"/>
                  </a:cubicBezTo>
                  <a:lnTo>
                    <a:pt x="6607" y="5842"/>
                  </a:lnTo>
                  <a:lnTo>
                    <a:pt x="5842" y="6607"/>
                  </a:lnTo>
                  <a:lnTo>
                    <a:pt x="5259" y="6028"/>
                  </a:lnTo>
                  <a:cubicBezTo>
                    <a:pt x="5225" y="5994"/>
                    <a:pt x="5179" y="5977"/>
                    <a:pt x="5133" y="5977"/>
                  </a:cubicBezTo>
                  <a:cubicBezTo>
                    <a:pt x="5103" y="5977"/>
                    <a:pt x="5073" y="5985"/>
                    <a:pt x="5046" y="6000"/>
                  </a:cubicBezTo>
                  <a:cubicBezTo>
                    <a:pt x="4865" y="6101"/>
                    <a:pt x="4675" y="6179"/>
                    <a:pt x="4473" y="6236"/>
                  </a:cubicBezTo>
                  <a:cubicBezTo>
                    <a:pt x="4393" y="6254"/>
                    <a:pt x="4338" y="6326"/>
                    <a:pt x="4338" y="6410"/>
                  </a:cubicBezTo>
                  <a:lnTo>
                    <a:pt x="4338" y="7231"/>
                  </a:lnTo>
                  <a:lnTo>
                    <a:pt x="3254" y="7231"/>
                  </a:lnTo>
                  <a:lnTo>
                    <a:pt x="3254" y="6410"/>
                  </a:lnTo>
                  <a:cubicBezTo>
                    <a:pt x="3254" y="6326"/>
                    <a:pt x="3203" y="6259"/>
                    <a:pt x="3125" y="6236"/>
                  </a:cubicBezTo>
                  <a:cubicBezTo>
                    <a:pt x="3006" y="6202"/>
                    <a:pt x="2894" y="6163"/>
                    <a:pt x="2788" y="6119"/>
                  </a:cubicBezTo>
                  <a:cubicBezTo>
                    <a:pt x="2703" y="6078"/>
                    <a:pt x="2630" y="6039"/>
                    <a:pt x="2552" y="6000"/>
                  </a:cubicBezTo>
                  <a:cubicBezTo>
                    <a:pt x="2523" y="5984"/>
                    <a:pt x="2495" y="5977"/>
                    <a:pt x="2461" y="5977"/>
                  </a:cubicBezTo>
                  <a:cubicBezTo>
                    <a:pt x="2417" y="5977"/>
                    <a:pt x="2366" y="5995"/>
                    <a:pt x="2332" y="6028"/>
                  </a:cubicBezTo>
                  <a:lnTo>
                    <a:pt x="1753" y="6612"/>
                  </a:lnTo>
                  <a:lnTo>
                    <a:pt x="984" y="5842"/>
                  </a:lnTo>
                  <a:lnTo>
                    <a:pt x="1569" y="5264"/>
                  </a:lnTo>
                  <a:cubicBezTo>
                    <a:pt x="1624" y="5202"/>
                    <a:pt x="1636" y="5118"/>
                    <a:pt x="1596" y="5046"/>
                  </a:cubicBezTo>
                  <a:cubicBezTo>
                    <a:pt x="1495" y="4865"/>
                    <a:pt x="1416" y="4675"/>
                    <a:pt x="1360" y="4473"/>
                  </a:cubicBezTo>
                  <a:cubicBezTo>
                    <a:pt x="1338" y="4393"/>
                    <a:pt x="1271" y="4338"/>
                    <a:pt x="1186" y="4338"/>
                  </a:cubicBezTo>
                  <a:lnTo>
                    <a:pt x="366" y="4338"/>
                  </a:lnTo>
                  <a:lnTo>
                    <a:pt x="366" y="3254"/>
                  </a:lnTo>
                  <a:lnTo>
                    <a:pt x="1186" y="3254"/>
                  </a:lnTo>
                  <a:cubicBezTo>
                    <a:pt x="1271" y="3254"/>
                    <a:pt x="1338" y="3203"/>
                    <a:pt x="1360" y="3124"/>
                  </a:cubicBezTo>
                  <a:cubicBezTo>
                    <a:pt x="1393" y="3006"/>
                    <a:pt x="1434" y="2894"/>
                    <a:pt x="1478" y="2787"/>
                  </a:cubicBezTo>
                  <a:cubicBezTo>
                    <a:pt x="1518" y="2702"/>
                    <a:pt x="1557" y="2630"/>
                    <a:pt x="1596" y="2551"/>
                  </a:cubicBezTo>
                  <a:cubicBezTo>
                    <a:pt x="1636" y="2479"/>
                    <a:pt x="1624" y="2394"/>
                    <a:pt x="1569" y="2332"/>
                  </a:cubicBezTo>
                  <a:lnTo>
                    <a:pt x="984" y="1753"/>
                  </a:lnTo>
                  <a:lnTo>
                    <a:pt x="1753" y="984"/>
                  </a:lnTo>
                  <a:lnTo>
                    <a:pt x="2332" y="1569"/>
                  </a:lnTo>
                  <a:cubicBezTo>
                    <a:pt x="2369" y="1602"/>
                    <a:pt x="2415" y="1620"/>
                    <a:pt x="2461" y="1620"/>
                  </a:cubicBezTo>
                  <a:cubicBezTo>
                    <a:pt x="2492" y="1620"/>
                    <a:pt x="2523" y="1612"/>
                    <a:pt x="2552" y="1596"/>
                  </a:cubicBezTo>
                  <a:cubicBezTo>
                    <a:pt x="2630" y="1557"/>
                    <a:pt x="2703" y="1517"/>
                    <a:pt x="2788" y="1478"/>
                  </a:cubicBezTo>
                  <a:cubicBezTo>
                    <a:pt x="2894" y="1434"/>
                    <a:pt x="3006" y="1393"/>
                    <a:pt x="3125" y="1360"/>
                  </a:cubicBezTo>
                  <a:cubicBezTo>
                    <a:pt x="3203" y="1338"/>
                    <a:pt x="3254" y="1271"/>
                    <a:pt x="3254" y="1186"/>
                  </a:cubicBezTo>
                  <a:lnTo>
                    <a:pt x="3254" y="366"/>
                  </a:lnTo>
                  <a:close/>
                  <a:moveTo>
                    <a:pt x="3254" y="1"/>
                  </a:moveTo>
                  <a:cubicBezTo>
                    <a:pt x="3057" y="1"/>
                    <a:pt x="2894" y="164"/>
                    <a:pt x="2894" y="366"/>
                  </a:cubicBezTo>
                  <a:lnTo>
                    <a:pt x="2894" y="1051"/>
                  </a:lnTo>
                  <a:cubicBezTo>
                    <a:pt x="2809" y="1079"/>
                    <a:pt x="2725" y="1113"/>
                    <a:pt x="2641" y="1147"/>
                  </a:cubicBezTo>
                  <a:cubicBezTo>
                    <a:pt x="2591" y="1170"/>
                    <a:pt x="2546" y="1191"/>
                    <a:pt x="2495" y="1219"/>
                  </a:cubicBezTo>
                  <a:lnTo>
                    <a:pt x="2007" y="731"/>
                  </a:lnTo>
                  <a:cubicBezTo>
                    <a:pt x="1936" y="661"/>
                    <a:pt x="1843" y="626"/>
                    <a:pt x="1751" y="626"/>
                  </a:cubicBezTo>
                  <a:cubicBezTo>
                    <a:pt x="1658" y="626"/>
                    <a:pt x="1565" y="661"/>
                    <a:pt x="1495" y="731"/>
                  </a:cubicBezTo>
                  <a:lnTo>
                    <a:pt x="732" y="1494"/>
                  </a:lnTo>
                  <a:cubicBezTo>
                    <a:pt x="591" y="1636"/>
                    <a:pt x="591" y="1865"/>
                    <a:pt x="732" y="2007"/>
                  </a:cubicBezTo>
                  <a:lnTo>
                    <a:pt x="1220" y="2495"/>
                  </a:lnTo>
                  <a:cubicBezTo>
                    <a:pt x="1191" y="2546"/>
                    <a:pt x="1170" y="2591"/>
                    <a:pt x="1147" y="2640"/>
                  </a:cubicBezTo>
                  <a:cubicBezTo>
                    <a:pt x="1113" y="2725"/>
                    <a:pt x="1079" y="2809"/>
                    <a:pt x="1051" y="2894"/>
                  </a:cubicBezTo>
                  <a:lnTo>
                    <a:pt x="366" y="2894"/>
                  </a:lnTo>
                  <a:cubicBezTo>
                    <a:pt x="164" y="2894"/>
                    <a:pt x="1" y="3057"/>
                    <a:pt x="1" y="3254"/>
                  </a:cubicBezTo>
                  <a:lnTo>
                    <a:pt x="1" y="4338"/>
                  </a:lnTo>
                  <a:cubicBezTo>
                    <a:pt x="1" y="4540"/>
                    <a:pt x="164" y="4703"/>
                    <a:pt x="366" y="4703"/>
                  </a:cubicBezTo>
                  <a:lnTo>
                    <a:pt x="1051" y="4703"/>
                  </a:lnTo>
                  <a:cubicBezTo>
                    <a:pt x="1097" y="4838"/>
                    <a:pt x="1152" y="4973"/>
                    <a:pt x="1220" y="5101"/>
                  </a:cubicBezTo>
                  <a:lnTo>
                    <a:pt x="732" y="5585"/>
                  </a:lnTo>
                  <a:cubicBezTo>
                    <a:pt x="591" y="5731"/>
                    <a:pt x="591" y="5956"/>
                    <a:pt x="732" y="6101"/>
                  </a:cubicBezTo>
                  <a:lnTo>
                    <a:pt x="1495" y="6866"/>
                  </a:lnTo>
                  <a:cubicBezTo>
                    <a:pt x="1565" y="6936"/>
                    <a:pt x="1658" y="6971"/>
                    <a:pt x="1751" y="6971"/>
                  </a:cubicBezTo>
                  <a:cubicBezTo>
                    <a:pt x="1843" y="6971"/>
                    <a:pt x="1936" y="6936"/>
                    <a:pt x="2007" y="6866"/>
                  </a:cubicBezTo>
                  <a:lnTo>
                    <a:pt x="2495" y="6376"/>
                  </a:lnTo>
                  <a:cubicBezTo>
                    <a:pt x="2546" y="6405"/>
                    <a:pt x="2591" y="6428"/>
                    <a:pt x="2641" y="6449"/>
                  </a:cubicBezTo>
                  <a:cubicBezTo>
                    <a:pt x="2725" y="6483"/>
                    <a:pt x="2809" y="6516"/>
                    <a:pt x="2894" y="6545"/>
                  </a:cubicBezTo>
                  <a:lnTo>
                    <a:pt x="2894" y="7231"/>
                  </a:lnTo>
                  <a:cubicBezTo>
                    <a:pt x="2894" y="7433"/>
                    <a:pt x="3057" y="7595"/>
                    <a:pt x="3254" y="7595"/>
                  </a:cubicBezTo>
                  <a:lnTo>
                    <a:pt x="4338" y="7595"/>
                  </a:lnTo>
                  <a:cubicBezTo>
                    <a:pt x="4540" y="7595"/>
                    <a:pt x="4703" y="7433"/>
                    <a:pt x="4703" y="7231"/>
                  </a:cubicBezTo>
                  <a:lnTo>
                    <a:pt x="4703" y="6545"/>
                  </a:lnTo>
                  <a:cubicBezTo>
                    <a:pt x="4838" y="6500"/>
                    <a:pt x="4973" y="6444"/>
                    <a:pt x="5101" y="6376"/>
                  </a:cubicBezTo>
                  <a:lnTo>
                    <a:pt x="5585" y="6866"/>
                  </a:lnTo>
                  <a:cubicBezTo>
                    <a:pt x="5658" y="6936"/>
                    <a:pt x="5750" y="6971"/>
                    <a:pt x="5842" y="6971"/>
                  </a:cubicBezTo>
                  <a:cubicBezTo>
                    <a:pt x="5935" y="6971"/>
                    <a:pt x="6026" y="6936"/>
                    <a:pt x="6096" y="6866"/>
                  </a:cubicBezTo>
                  <a:lnTo>
                    <a:pt x="6866" y="6101"/>
                  </a:lnTo>
                  <a:cubicBezTo>
                    <a:pt x="7006" y="5956"/>
                    <a:pt x="7006" y="5731"/>
                    <a:pt x="6866" y="5585"/>
                  </a:cubicBezTo>
                  <a:lnTo>
                    <a:pt x="6376" y="5101"/>
                  </a:lnTo>
                  <a:cubicBezTo>
                    <a:pt x="6444" y="4973"/>
                    <a:pt x="6500" y="4838"/>
                    <a:pt x="6545" y="4703"/>
                  </a:cubicBezTo>
                  <a:lnTo>
                    <a:pt x="7231" y="4703"/>
                  </a:lnTo>
                  <a:cubicBezTo>
                    <a:pt x="7433" y="4703"/>
                    <a:pt x="7595" y="4540"/>
                    <a:pt x="7595" y="4338"/>
                  </a:cubicBezTo>
                  <a:lnTo>
                    <a:pt x="7595" y="3254"/>
                  </a:lnTo>
                  <a:cubicBezTo>
                    <a:pt x="7595" y="3057"/>
                    <a:pt x="7433" y="2894"/>
                    <a:pt x="7231" y="2894"/>
                  </a:cubicBezTo>
                  <a:lnTo>
                    <a:pt x="6545" y="2894"/>
                  </a:lnTo>
                  <a:cubicBezTo>
                    <a:pt x="6500" y="2759"/>
                    <a:pt x="6444" y="2624"/>
                    <a:pt x="6376" y="2495"/>
                  </a:cubicBezTo>
                  <a:lnTo>
                    <a:pt x="6866" y="2007"/>
                  </a:lnTo>
                  <a:cubicBezTo>
                    <a:pt x="7006" y="1865"/>
                    <a:pt x="7006" y="1636"/>
                    <a:pt x="6866" y="1494"/>
                  </a:cubicBezTo>
                  <a:lnTo>
                    <a:pt x="6096" y="731"/>
                  </a:lnTo>
                  <a:cubicBezTo>
                    <a:pt x="6026" y="661"/>
                    <a:pt x="5935" y="626"/>
                    <a:pt x="5842" y="626"/>
                  </a:cubicBezTo>
                  <a:cubicBezTo>
                    <a:pt x="5750" y="626"/>
                    <a:pt x="5658" y="661"/>
                    <a:pt x="5585" y="731"/>
                  </a:cubicBezTo>
                  <a:lnTo>
                    <a:pt x="5101" y="1219"/>
                  </a:lnTo>
                  <a:cubicBezTo>
                    <a:pt x="4973" y="1152"/>
                    <a:pt x="4838" y="1097"/>
                    <a:pt x="4703" y="1051"/>
                  </a:cubicBezTo>
                  <a:lnTo>
                    <a:pt x="4703" y="366"/>
                  </a:lnTo>
                  <a:cubicBezTo>
                    <a:pt x="4703" y="164"/>
                    <a:pt x="4540" y="1"/>
                    <a:pt x="43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113"/>
          <p:cNvGrpSpPr/>
          <p:nvPr/>
        </p:nvGrpSpPr>
        <p:grpSpPr>
          <a:xfrm>
            <a:off x="4349425" y="3698415"/>
            <a:ext cx="499171" cy="498428"/>
            <a:chOff x="4349425" y="3698415"/>
            <a:chExt cx="499171" cy="498428"/>
          </a:xfrm>
        </p:grpSpPr>
        <p:sp>
          <p:nvSpPr>
            <p:cNvPr id="4240" name="Google Shape;4240;p113"/>
            <p:cNvSpPr/>
            <p:nvPr/>
          </p:nvSpPr>
          <p:spPr>
            <a:xfrm>
              <a:off x="4349425" y="3756938"/>
              <a:ext cx="499171" cy="439906"/>
            </a:xfrm>
            <a:custGeom>
              <a:avLst/>
              <a:gdLst/>
              <a:ahLst/>
              <a:cxnLst/>
              <a:rect l="l" t="t" r="r" b="b"/>
              <a:pathLst>
                <a:path w="10848" h="9584" extrusionOk="0">
                  <a:moveTo>
                    <a:pt x="10489" y="6325"/>
                  </a:moveTo>
                  <a:lnTo>
                    <a:pt x="10489" y="6690"/>
                  </a:lnTo>
                  <a:cubicBezTo>
                    <a:pt x="10489" y="6988"/>
                    <a:pt x="10246" y="7230"/>
                    <a:pt x="9943" y="7230"/>
                  </a:cubicBezTo>
                  <a:lnTo>
                    <a:pt x="905" y="7230"/>
                  </a:lnTo>
                  <a:cubicBezTo>
                    <a:pt x="607" y="7230"/>
                    <a:pt x="366" y="6988"/>
                    <a:pt x="366" y="6690"/>
                  </a:cubicBezTo>
                  <a:lnTo>
                    <a:pt x="366" y="6325"/>
                  </a:lnTo>
                  <a:close/>
                  <a:moveTo>
                    <a:pt x="6202" y="7595"/>
                  </a:moveTo>
                  <a:lnTo>
                    <a:pt x="6792" y="9218"/>
                  </a:lnTo>
                  <a:lnTo>
                    <a:pt x="4057" y="9218"/>
                  </a:lnTo>
                  <a:lnTo>
                    <a:pt x="4646" y="7595"/>
                  </a:lnTo>
                  <a:close/>
                  <a:moveTo>
                    <a:pt x="905" y="1"/>
                  </a:moveTo>
                  <a:cubicBezTo>
                    <a:pt x="411" y="1"/>
                    <a:pt x="7" y="405"/>
                    <a:pt x="0" y="905"/>
                  </a:cubicBezTo>
                  <a:lnTo>
                    <a:pt x="0" y="6690"/>
                  </a:lnTo>
                  <a:cubicBezTo>
                    <a:pt x="7" y="7191"/>
                    <a:pt x="411" y="7595"/>
                    <a:pt x="905" y="7595"/>
                  </a:cubicBezTo>
                  <a:lnTo>
                    <a:pt x="4265" y="7595"/>
                  </a:lnTo>
                  <a:lnTo>
                    <a:pt x="3674" y="9218"/>
                  </a:lnTo>
                  <a:lnTo>
                    <a:pt x="3079" y="9218"/>
                  </a:lnTo>
                  <a:lnTo>
                    <a:pt x="3079" y="9584"/>
                  </a:lnTo>
                  <a:lnTo>
                    <a:pt x="7775" y="9584"/>
                  </a:lnTo>
                  <a:lnTo>
                    <a:pt x="7775" y="9218"/>
                  </a:lnTo>
                  <a:lnTo>
                    <a:pt x="7179" y="9218"/>
                  </a:lnTo>
                  <a:lnTo>
                    <a:pt x="6590" y="7595"/>
                  </a:lnTo>
                  <a:lnTo>
                    <a:pt x="9943" y="7595"/>
                  </a:lnTo>
                  <a:cubicBezTo>
                    <a:pt x="10443" y="7595"/>
                    <a:pt x="10848" y="7191"/>
                    <a:pt x="10848" y="6690"/>
                  </a:cubicBezTo>
                  <a:lnTo>
                    <a:pt x="10848" y="6146"/>
                  </a:lnTo>
                  <a:lnTo>
                    <a:pt x="10848" y="905"/>
                  </a:lnTo>
                  <a:cubicBezTo>
                    <a:pt x="10848" y="405"/>
                    <a:pt x="10443" y="1"/>
                    <a:pt x="9943" y="1"/>
                  </a:cubicBezTo>
                  <a:lnTo>
                    <a:pt x="9764" y="1"/>
                  </a:lnTo>
                  <a:lnTo>
                    <a:pt x="9764" y="366"/>
                  </a:lnTo>
                  <a:lnTo>
                    <a:pt x="9943" y="366"/>
                  </a:lnTo>
                  <a:cubicBezTo>
                    <a:pt x="10246" y="366"/>
                    <a:pt x="10489" y="607"/>
                    <a:pt x="10489" y="905"/>
                  </a:cubicBezTo>
                  <a:lnTo>
                    <a:pt x="10489" y="5966"/>
                  </a:lnTo>
                  <a:lnTo>
                    <a:pt x="366" y="5966"/>
                  </a:lnTo>
                  <a:lnTo>
                    <a:pt x="366" y="905"/>
                  </a:lnTo>
                  <a:cubicBezTo>
                    <a:pt x="366" y="607"/>
                    <a:pt x="607" y="366"/>
                    <a:pt x="905" y="366"/>
                  </a:cubicBezTo>
                  <a:lnTo>
                    <a:pt x="1091" y="366"/>
                  </a:lnTo>
                  <a:lnTo>
                    <a:pt x="109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13"/>
            <p:cNvSpPr/>
            <p:nvPr/>
          </p:nvSpPr>
          <p:spPr>
            <a:xfrm>
              <a:off x="4416101" y="3698415"/>
              <a:ext cx="366049" cy="315884"/>
            </a:xfrm>
            <a:custGeom>
              <a:avLst/>
              <a:gdLst/>
              <a:ahLst/>
              <a:cxnLst/>
              <a:rect l="l" t="t" r="r" b="b"/>
              <a:pathLst>
                <a:path w="7955" h="6882" extrusionOk="0">
                  <a:moveTo>
                    <a:pt x="6147" y="630"/>
                  </a:moveTo>
                  <a:lnTo>
                    <a:pt x="7337" y="1820"/>
                  </a:lnTo>
                  <a:lnTo>
                    <a:pt x="6506" y="1820"/>
                  </a:lnTo>
                  <a:cubicBezTo>
                    <a:pt x="6310" y="1820"/>
                    <a:pt x="6147" y="1657"/>
                    <a:pt x="6147" y="1455"/>
                  </a:cubicBezTo>
                  <a:lnTo>
                    <a:pt x="6147" y="630"/>
                  </a:lnTo>
                  <a:close/>
                  <a:moveTo>
                    <a:pt x="5978" y="0"/>
                  </a:moveTo>
                  <a:cubicBezTo>
                    <a:pt x="5973" y="0"/>
                    <a:pt x="5966" y="11"/>
                    <a:pt x="5966" y="11"/>
                  </a:cubicBezTo>
                  <a:lnTo>
                    <a:pt x="540" y="11"/>
                  </a:lnTo>
                  <a:cubicBezTo>
                    <a:pt x="243" y="11"/>
                    <a:pt x="1" y="252"/>
                    <a:pt x="1" y="550"/>
                  </a:cubicBezTo>
                  <a:lnTo>
                    <a:pt x="1" y="6881"/>
                  </a:lnTo>
                  <a:lnTo>
                    <a:pt x="361" y="6881"/>
                  </a:lnTo>
                  <a:lnTo>
                    <a:pt x="361" y="556"/>
                  </a:lnTo>
                  <a:cubicBezTo>
                    <a:pt x="361" y="455"/>
                    <a:pt x="445" y="371"/>
                    <a:pt x="540" y="371"/>
                  </a:cubicBezTo>
                  <a:lnTo>
                    <a:pt x="5787" y="371"/>
                  </a:lnTo>
                  <a:lnTo>
                    <a:pt x="5787" y="1455"/>
                  </a:lnTo>
                  <a:cubicBezTo>
                    <a:pt x="5787" y="1854"/>
                    <a:pt x="6108" y="2180"/>
                    <a:pt x="6506" y="2180"/>
                  </a:cubicBezTo>
                  <a:lnTo>
                    <a:pt x="7591" y="2180"/>
                  </a:lnTo>
                  <a:lnTo>
                    <a:pt x="7591" y="6881"/>
                  </a:lnTo>
                  <a:lnTo>
                    <a:pt x="7955" y="6881"/>
                  </a:lnTo>
                  <a:lnTo>
                    <a:pt x="7955" y="1989"/>
                  </a:lnTo>
                  <a:cubicBezTo>
                    <a:pt x="7955" y="1989"/>
                    <a:pt x="7949" y="1983"/>
                    <a:pt x="7949" y="1978"/>
                  </a:cubicBezTo>
                  <a:cubicBezTo>
                    <a:pt x="7949" y="1961"/>
                    <a:pt x="7944" y="1944"/>
                    <a:pt x="7944" y="1932"/>
                  </a:cubicBezTo>
                  <a:cubicBezTo>
                    <a:pt x="7939" y="1927"/>
                    <a:pt x="7939" y="1921"/>
                    <a:pt x="7933" y="1916"/>
                  </a:cubicBezTo>
                  <a:cubicBezTo>
                    <a:pt x="7928" y="1893"/>
                    <a:pt x="7916" y="1877"/>
                    <a:pt x="7910" y="1865"/>
                  </a:cubicBezTo>
                  <a:lnTo>
                    <a:pt x="7910" y="1859"/>
                  </a:lnTo>
                  <a:lnTo>
                    <a:pt x="6096" y="57"/>
                  </a:lnTo>
                  <a:cubicBezTo>
                    <a:pt x="6080" y="39"/>
                    <a:pt x="6062" y="29"/>
                    <a:pt x="6040" y="16"/>
                  </a:cubicBezTo>
                  <a:cubicBezTo>
                    <a:pt x="6034" y="16"/>
                    <a:pt x="6028" y="11"/>
                    <a:pt x="6023" y="11"/>
                  </a:cubicBezTo>
                  <a:cubicBezTo>
                    <a:pt x="6007" y="6"/>
                    <a:pt x="5989" y="6"/>
                    <a:pt x="59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13"/>
            <p:cNvSpPr/>
            <p:nvPr/>
          </p:nvSpPr>
          <p:spPr>
            <a:xfrm>
              <a:off x="4449462" y="3732198"/>
              <a:ext cx="16611" cy="16524"/>
            </a:xfrm>
            <a:custGeom>
              <a:avLst/>
              <a:gdLst/>
              <a:ahLst/>
              <a:cxnLst/>
              <a:rect l="l" t="t" r="r" b="b"/>
              <a:pathLst>
                <a:path w="361" h="360" extrusionOk="0">
                  <a:moveTo>
                    <a:pt x="1" y="0"/>
                  </a:moveTo>
                  <a:lnTo>
                    <a:pt x="1" y="359"/>
                  </a:lnTo>
                  <a:lnTo>
                    <a:pt x="361" y="359"/>
                  </a:lnTo>
                  <a:lnTo>
                    <a:pt x="36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13"/>
            <p:cNvSpPr/>
            <p:nvPr/>
          </p:nvSpPr>
          <p:spPr>
            <a:xfrm>
              <a:off x="4482547" y="3732198"/>
              <a:ext cx="16841" cy="16524"/>
            </a:xfrm>
            <a:custGeom>
              <a:avLst/>
              <a:gdLst/>
              <a:ahLst/>
              <a:cxnLst/>
              <a:rect l="l" t="t" r="r" b="b"/>
              <a:pathLst>
                <a:path w="366" h="360" extrusionOk="0">
                  <a:moveTo>
                    <a:pt x="0" y="0"/>
                  </a:moveTo>
                  <a:lnTo>
                    <a:pt x="0" y="359"/>
                  </a:lnTo>
                  <a:lnTo>
                    <a:pt x="366" y="359"/>
                  </a:lnTo>
                  <a:lnTo>
                    <a:pt x="36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13"/>
            <p:cNvSpPr/>
            <p:nvPr/>
          </p:nvSpPr>
          <p:spPr>
            <a:xfrm>
              <a:off x="4515908" y="3732198"/>
              <a:ext cx="16565" cy="16524"/>
            </a:xfrm>
            <a:custGeom>
              <a:avLst/>
              <a:gdLst/>
              <a:ahLst/>
              <a:cxnLst/>
              <a:rect l="l" t="t" r="r" b="b"/>
              <a:pathLst>
                <a:path w="360" h="360" extrusionOk="0">
                  <a:moveTo>
                    <a:pt x="1" y="0"/>
                  </a:moveTo>
                  <a:lnTo>
                    <a:pt x="1" y="359"/>
                  </a:lnTo>
                  <a:lnTo>
                    <a:pt x="359" y="359"/>
                  </a:lnTo>
                  <a:lnTo>
                    <a:pt x="35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13"/>
            <p:cNvSpPr/>
            <p:nvPr/>
          </p:nvSpPr>
          <p:spPr>
            <a:xfrm>
              <a:off x="4455674" y="3806464"/>
              <a:ext cx="286167" cy="207835"/>
            </a:xfrm>
            <a:custGeom>
              <a:avLst/>
              <a:gdLst/>
              <a:ahLst/>
              <a:cxnLst/>
              <a:rect l="l" t="t" r="r" b="b"/>
              <a:pathLst>
                <a:path w="6219" h="4528" extrusionOk="0">
                  <a:moveTo>
                    <a:pt x="584" y="550"/>
                  </a:moveTo>
                  <a:cubicBezTo>
                    <a:pt x="686" y="550"/>
                    <a:pt x="765" y="629"/>
                    <a:pt x="765" y="730"/>
                  </a:cubicBezTo>
                  <a:cubicBezTo>
                    <a:pt x="765" y="831"/>
                    <a:pt x="686" y="910"/>
                    <a:pt x="584" y="910"/>
                  </a:cubicBezTo>
                  <a:cubicBezTo>
                    <a:pt x="489" y="910"/>
                    <a:pt x="405" y="831"/>
                    <a:pt x="405" y="730"/>
                  </a:cubicBezTo>
                  <a:cubicBezTo>
                    <a:pt x="405" y="629"/>
                    <a:pt x="489" y="550"/>
                    <a:pt x="584" y="550"/>
                  </a:cubicBezTo>
                  <a:close/>
                  <a:moveTo>
                    <a:pt x="5646" y="550"/>
                  </a:moveTo>
                  <a:cubicBezTo>
                    <a:pt x="5747" y="550"/>
                    <a:pt x="5826" y="629"/>
                    <a:pt x="5826" y="730"/>
                  </a:cubicBezTo>
                  <a:cubicBezTo>
                    <a:pt x="5826" y="831"/>
                    <a:pt x="5747" y="910"/>
                    <a:pt x="5646" y="910"/>
                  </a:cubicBezTo>
                  <a:cubicBezTo>
                    <a:pt x="5544" y="910"/>
                    <a:pt x="5466" y="831"/>
                    <a:pt x="5466" y="730"/>
                  </a:cubicBezTo>
                  <a:cubicBezTo>
                    <a:pt x="5466" y="629"/>
                    <a:pt x="5544" y="550"/>
                    <a:pt x="5646" y="550"/>
                  </a:cubicBezTo>
                  <a:close/>
                  <a:moveTo>
                    <a:pt x="3118" y="359"/>
                  </a:moveTo>
                  <a:cubicBezTo>
                    <a:pt x="3315" y="359"/>
                    <a:pt x="3478" y="522"/>
                    <a:pt x="3478" y="719"/>
                  </a:cubicBezTo>
                  <a:cubicBezTo>
                    <a:pt x="3478" y="921"/>
                    <a:pt x="3315" y="1079"/>
                    <a:pt x="3118" y="1079"/>
                  </a:cubicBezTo>
                  <a:cubicBezTo>
                    <a:pt x="2915" y="1079"/>
                    <a:pt x="2754" y="921"/>
                    <a:pt x="2754" y="719"/>
                  </a:cubicBezTo>
                  <a:cubicBezTo>
                    <a:pt x="2754" y="522"/>
                    <a:pt x="2915" y="359"/>
                    <a:pt x="3118" y="359"/>
                  </a:cubicBezTo>
                  <a:close/>
                  <a:moveTo>
                    <a:pt x="950" y="3078"/>
                  </a:moveTo>
                  <a:lnTo>
                    <a:pt x="950" y="3444"/>
                  </a:lnTo>
                  <a:lnTo>
                    <a:pt x="584" y="3444"/>
                  </a:lnTo>
                  <a:lnTo>
                    <a:pt x="584" y="3078"/>
                  </a:lnTo>
                  <a:close/>
                  <a:moveTo>
                    <a:pt x="5646" y="3078"/>
                  </a:moveTo>
                  <a:lnTo>
                    <a:pt x="5646" y="3444"/>
                  </a:lnTo>
                  <a:lnTo>
                    <a:pt x="5287" y="3444"/>
                  </a:lnTo>
                  <a:lnTo>
                    <a:pt x="5287" y="3078"/>
                  </a:lnTo>
                  <a:close/>
                  <a:moveTo>
                    <a:pt x="3298" y="1943"/>
                  </a:moveTo>
                  <a:lnTo>
                    <a:pt x="4006" y="2769"/>
                  </a:lnTo>
                  <a:lnTo>
                    <a:pt x="3697" y="4162"/>
                  </a:lnTo>
                  <a:lnTo>
                    <a:pt x="2539" y="4162"/>
                  </a:lnTo>
                  <a:lnTo>
                    <a:pt x="2231" y="2769"/>
                  </a:lnTo>
                  <a:lnTo>
                    <a:pt x="2938" y="1943"/>
                  </a:lnTo>
                  <a:lnTo>
                    <a:pt x="2938" y="2769"/>
                  </a:lnTo>
                  <a:cubicBezTo>
                    <a:pt x="2793" y="2848"/>
                    <a:pt x="2725" y="3016"/>
                    <a:pt x="2770" y="3174"/>
                  </a:cubicBezTo>
                  <a:cubicBezTo>
                    <a:pt x="2809" y="3332"/>
                    <a:pt x="2956" y="3444"/>
                    <a:pt x="3118" y="3444"/>
                  </a:cubicBezTo>
                  <a:cubicBezTo>
                    <a:pt x="3281" y="3444"/>
                    <a:pt x="3421" y="3332"/>
                    <a:pt x="3467" y="3174"/>
                  </a:cubicBezTo>
                  <a:cubicBezTo>
                    <a:pt x="3511" y="3016"/>
                    <a:pt x="3439" y="2848"/>
                    <a:pt x="3298" y="2769"/>
                  </a:cubicBezTo>
                  <a:lnTo>
                    <a:pt x="3298" y="1943"/>
                  </a:lnTo>
                  <a:close/>
                  <a:moveTo>
                    <a:pt x="3118" y="0"/>
                  </a:moveTo>
                  <a:cubicBezTo>
                    <a:pt x="2787" y="0"/>
                    <a:pt x="2495" y="224"/>
                    <a:pt x="2417" y="550"/>
                  </a:cubicBezTo>
                  <a:lnTo>
                    <a:pt x="1095" y="550"/>
                  </a:lnTo>
                  <a:cubicBezTo>
                    <a:pt x="1016" y="329"/>
                    <a:pt x="810" y="187"/>
                    <a:pt x="586" y="187"/>
                  </a:cubicBezTo>
                  <a:cubicBezTo>
                    <a:pt x="526" y="187"/>
                    <a:pt x="465" y="197"/>
                    <a:pt x="405" y="219"/>
                  </a:cubicBezTo>
                  <a:cubicBezTo>
                    <a:pt x="219" y="281"/>
                    <a:pt x="79" y="444"/>
                    <a:pt x="51" y="641"/>
                  </a:cubicBezTo>
                  <a:cubicBezTo>
                    <a:pt x="1" y="939"/>
                    <a:pt x="203" y="1214"/>
                    <a:pt x="495" y="1263"/>
                  </a:cubicBezTo>
                  <a:cubicBezTo>
                    <a:pt x="527" y="1269"/>
                    <a:pt x="558" y="1272"/>
                    <a:pt x="589" y="1272"/>
                  </a:cubicBezTo>
                  <a:cubicBezTo>
                    <a:pt x="812" y="1272"/>
                    <a:pt x="1017" y="1132"/>
                    <a:pt x="1095" y="910"/>
                  </a:cubicBezTo>
                  <a:lnTo>
                    <a:pt x="1815" y="910"/>
                  </a:lnTo>
                  <a:cubicBezTo>
                    <a:pt x="1157" y="1303"/>
                    <a:pt x="719" y="1966"/>
                    <a:pt x="613" y="2718"/>
                  </a:cubicBezTo>
                  <a:lnTo>
                    <a:pt x="405" y="2718"/>
                  </a:lnTo>
                  <a:cubicBezTo>
                    <a:pt x="304" y="2718"/>
                    <a:pt x="226" y="2798"/>
                    <a:pt x="226" y="2899"/>
                  </a:cubicBezTo>
                  <a:lnTo>
                    <a:pt x="226" y="3623"/>
                  </a:lnTo>
                  <a:cubicBezTo>
                    <a:pt x="226" y="3724"/>
                    <a:pt x="304" y="3803"/>
                    <a:pt x="405" y="3803"/>
                  </a:cubicBezTo>
                  <a:lnTo>
                    <a:pt x="1129" y="3803"/>
                  </a:lnTo>
                  <a:cubicBezTo>
                    <a:pt x="1230" y="3803"/>
                    <a:pt x="1310" y="3724"/>
                    <a:pt x="1310" y="3623"/>
                  </a:cubicBezTo>
                  <a:lnTo>
                    <a:pt x="1310" y="2899"/>
                  </a:lnTo>
                  <a:cubicBezTo>
                    <a:pt x="1310" y="2798"/>
                    <a:pt x="1230" y="2718"/>
                    <a:pt x="1129" y="2718"/>
                  </a:cubicBezTo>
                  <a:lnTo>
                    <a:pt x="978" y="2718"/>
                  </a:lnTo>
                  <a:cubicBezTo>
                    <a:pt x="1108" y="1916"/>
                    <a:pt x="1686" y="1253"/>
                    <a:pt x="2461" y="1006"/>
                  </a:cubicBezTo>
                  <a:cubicBezTo>
                    <a:pt x="2551" y="1196"/>
                    <a:pt x="2713" y="1343"/>
                    <a:pt x="2915" y="1404"/>
                  </a:cubicBezTo>
                  <a:lnTo>
                    <a:pt x="1899" y="2590"/>
                  </a:lnTo>
                  <a:cubicBezTo>
                    <a:pt x="1865" y="2635"/>
                    <a:pt x="1849" y="2691"/>
                    <a:pt x="1860" y="2747"/>
                  </a:cubicBezTo>
                  <a:lnTo>
                    <a:pt x="2225" y="4382"/>
                  </a:lnTo>
                  <a:cubicBezTo>
                    <a:pt x="2241" y="4465"/>
                    <a:pt x="2316" y="4527"/>
                    <a:pt x="2399" y="4527"/>
                  </a:cubicBezTo>
                  <a:lnTo>
                    <a:pt x="3854" y="4527"/>
                  </a:lnTo>
                  <a:cubicBezTo>
                    <a:pt x="3939" y="4527"/>
                    <a:pt x="4012" y="4465"/>
                    <a:pt x="4028" y="4387"/>
                  </a:cubicBezTo>
                  <a:lnTo>
                    <a:pt x="4393" y="2747"/>
                  </a:lnTo>
                  <a:cubicBezTo>
                    <a:pt x="4405" y="2691"/>
                    <a:pt x="4393" y="2635"/>
                    <a:pt x="4354" y="2590"/>
                  </a:cubicBezTo>
                  <a:lnTo>
                    <a:pt x="3337" y="1404"/>
                  </a:lnTo>
                  <a:cubicBezTo>
                    <a:pt x="3540" y="1343"/>
                    <a:pt x="3703" y="1196"/>
                    <a:pt x="3792" y="1006"/>
                  </a:cubicBezTo>
                  <a:cubicBezTo>
                    <a:pt x="4567" y="1253"/>
                    <a:pt x="5147" y="1916"/>
                    <a:pt x="5282" y="2718"/>
                  </a:cubicBezTo>
                  <a:lnTo>
                    <a:pt x="5106" y="2718"/>
                  </a:lnTo>
                  <a:cubicBezTo>
                    <a:pt x="5005" y="2718"/>
                    <a:pt x="4927" y="2798"/>
                    <a:pt x="4927" y="2899"/>
                  </a:cubicBezTo>
                  <a:lnTo>
                    <a:pt x="4927" y="3623"/>
                  </a:lnTo>
                  <a:cubicBezTo>
                    <a:pt x="4927" y="3724"/>
                    <a:pt x="5005" y="3803"/>
                    <a:pt x="5106" y="3803"/>
                  </a:cubicBezTo>
                  <a:lnTo>
                    <a:pt x="5832" y="3803"/>
                  </a:lnTo>
                  <a:cubicBezTo>
                    <a:pt x="5927" y="3803"/>
                    <a:pt x="6011" y="3724"/>
                    <a:pt x="6011" y="3623"/>
                  </a:cubicBezTo>
                  <a:lnTo>
                    <a:pt x="6011" y="2899"/>
                  </a:lnTo>
                  <a:cubicBezTo>
                    <a:pt x="6011" y="2798"/>
                    <a:pt x="5927" y="2718"/>
                    <a:pt x="5832" y="2718"/>
                  </a:cubicBezTo>
                  <a:lnTo>
                    <a:pt x="5619" y="2718"/>
                  </a:lnTo>
                  <a:cubicBezTo>
                    <a:pt x="5517" y="1966"/>
                    <a:pt x="5073" y="1303"/>
                    <a:pt x="4421" y="910"/>
                  </a:cubicBezTo>
                  <a:lnTo>
                    <a:pt x="5140" y="910"/>
                  </a:lnTo>
                  <a:cubicBezTo>
                    <a:pt x="5214" y="1129"/>
                    <a:pt x="5422" y="1269"/>
                    <a:pt x="5646" y="1276"/>
                  </a:cubicBezTo>
                  <a:cubicBezTo>
                    <a:pt x="5922" y="1276"/>
                    <a:pt x="6158" y="1067"/>
                    <a:pt x="6192" y="792"/>
                  </a:cubicBezTo>
                  <a:cubicBezTo>
                    <a:pt x="6219" y="517"/>
                    <a:pt x="6039" y="264"/>
                    <a:pt x="5770" y="202"/>
                  </a:cubicBezTo>
                  <a:cubicBezTo>
                    <a:pt x="5729" y="193"/>
                    <a:pt x="5688" y="188"/>
                    <a:pt x="5647" y="188"/>
                  </a:cubicBezTo>
                  <a:cubicBezTo>
                    <a:pt x="5425" y="188"/>
                    <a:pt x="5216" y="327"/>
                    <a:pt x="5140" y="550"/>
                  </a:cubicBezTo>
                  <a:lnTo>
                    <a:pt x="3815" y="550"/>
                  </a:lnTo>
                  <a:cubicBezTo>
                    <a:pt x="3742" y="224"/>
                    <a:pt x="3449" y="0"/>
                    <a:pt x="3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113"/>
          <p:cNvGrpSpPr/>
          <p:nvPr/>
        </p:nvGrpSpPr>
        <p:grpSpPr>
          <a:xfrm>
            <a:off x="5289282" y="3698645"/>
            <a:ext cx="499171" cy="497969"/>
            <a:chOff x="5289282" y="3698645"/>
            <a:chExt cx="499171" cy="497969"/>
          </a:xfrm>
        </p:grpSpPr>
        <p:sp>
          <p:nvSpPr>
            <p:cNvPr id="4247" name="Google Shape;4247;p113"/>
            <p:cNvSpPr/>
            <p:nvPr/>
          </p:nvSpPr>
          <p:spPr>
            <a:xfrm>
              <a:off x="5289282" y="3698645"/>
              <a:ext cx="499171" cy="497969"/>
            </a:xfrm>
            <a:custGeom>
              <a:avLst/>
              <a:gdLst/>
              <a:ahLst/>
              <a:cxnLst/>
              <a:rect l="l" t="t" r="r" b="b"/>
              <a:pathLst>
                <a:path w="10848" h="10849" extrusionOk="0">
                  <a:moveTo>
                    <a:pt x="10124" y="366"/>
                  </a:moveTo>
                  <a:cubicBezTo>
                    <a:pt x="10326" y="366"/>
                    <a:pt x="10482" y="524"/>
                    <a:pt x="10482" y="726"/>
                  </a:cubicBezTo>
                  <a:lnTo>
                    <a:pt x="10482" y="3073"/>
                  </a:lnTo>
                  <a:lnTo>
                    <a:pt x="5421" y="3073"/>
                  </a:lnTo>
                  <a:lnTo>
                    <a:pt x="5421" y="726"/>
                  </a:lnTo>
                  <a:cubicBezTo>
                    <a:pt x="5421" y="524"/>
                    <a:pt x="5584" y="366"/>
                    <a:pt x="5787" y="366"/>
                  </a:cubicBezTo>
                  <a:close/>
                  <a:moveTo>
                    <a:pt x="10482" y="3439"/>
                  </a:moveTo>
                  <a:lnTo>
                    <a:pt x="10482" y="3618"/>
                  </a:lnTo>
                  <a:cubicBezTo>
                    <a:pt x="10482" y="3815"/>
                    <a:pt x="10326" y="3978"/>
                    <a:pt x="10124" y="3978"/>
                  </a:cubicBezTo>
                  <a:lnTo>
                    <a:pt x="5787" y="3978"/>
                  </a:lnTo>
                  <a:cubicBezTo>
                    <a:pt x="5584" y="3978"/>
                    <a:pt x="5421" y="3815"/>
                    <a:pt x="5421" y="3618"/>
                  </a:cubicBezTo>
                  <a:lnTo>
                    <a:pt x="5421" y="3439"/>
                  </a:lnTo>
                  <a:close/>
                  <a:moveTo>
                    <a:pt x="8354" y="4338"/>
                  </a:moveTo>
                  <a:lnTo>
                    <a:pt x="8629" y="5427"/>
                  </a:lnTo>
                  <a:lnTo>
                    <a:pt x="7280" y="5427"/>
                  </a:lnTo>
                  <a:lnTo>
                    <a:pt x="7550" y="4338"/>
                  </a:lnTo>
                  <a:close/>
                  <a:moveTo>
                    <a:pt x="1444" y="5787"/>
                  </a:moveTo>
                  <a:lnTo>
                    <a:pt x="1444" y="6146"/>
                  </a:lnTo>
                  <a:lnTo>
                    <a:pt x="360" y="6146"/>
                  </a:lnTo>
                  <a:lnTo>
                    <a:pt x="360" y="5787"/>
                  </a:lnTo>
                  <a:close/>
                  <a:moveTo>
                    <a:pt x="10482" y="5787"/>
                  </a:moveTo>
                  <a:lnTo>
                    <a:pt x="10482" y="6146"/>
                  </a:lnTo>
                  <a:lnTo>
                    <a:pt x="5063" y="6146"/>
                  </a:lnTo>
                  <a:lnTo>
                    <a:pt x="5063" y="5787"/>
                  </a:lnTo>
                  <a:close/>
                  <a:moveTo>
                    <a:pt x="4158" y="4157"/>
                  </a:moveTo>
                  <a:cubicBezTo>
                    <a:pt x="4456" y="4157"/>
                    <a:pt x="4703" y="4405"/>
                    <a:pt x="4703" y="4703"/>
                  </a:cubicBezTo>
                  <a:lnTo>
                    <a:pt x="4703" y="7231"/>
                  </a:lnTo>
                  <a:cubicBezTo>
                    <a:pt x="4703" y="7332"/>
                    <a:pt x="4781" y="7416"/>
                    <a:pt x="4882" y="7416"/>
                  </a:cubicBezTo>
                  <a:lnTo>
                    <a:pt x="5686" y="7416"/>
                  </a:lnTo>
                  <a:cubicBezTo>
                    <a:pt x="5826" y="7416"/>
                    <a:pt x="5950" y="7517"/>
                    <a:pt x="5966" y="7657"/>
                  </a:cubicBezTo>
                  <a:cubicBezTo>
                    <a:pt x="5978" y="7820"/>
                    <a:pt x="5854" y="7955"/>
                    <a:pt x="5696" y="7955"/>
                  </a:cubicBezTo>
                  <a:lnTo>
                    <a:pt x="2349" y="7955"/>
                  </a:lnTo>
                  <a:cubicBezTo>
                    <a:pt x="2051" y="7955"/>
                    <a:pt x="1809" y="7714"/>
                    <a:pt x="1809" y="7416"/>
                  </a:cubicBezTo>
                  <a:lnTo>
                    <a:pt x="1809" y="4703"/>
                  </a:lnTo>
                  <a:cubicBezTo>
                    <a:pt x="1809" y="4405"/>
                    <a:pt x="2051" y="4157"/>
                    <a:pt x="2349" y="4157"/>
                  </a:cubicBezTo>
                  <a:close/>
                  <a:moveTo>
                    <a:pt x="3798" y="8315"/>
                  </a:moveTo>
                  <a:lnTo>
                    <a:pt x="3798" y="9584"/>
                  </a:lnTo>
                  <a:cubicBezTo>
                    <a:pt x="3798" y="9679"/>
                    <a:pt x="3876" y="9764"/>
                    <a:pt x="3977" y="9764"/>
                  </a:cubicBezTo>
                  <a:lnTo>
                    <a:pt x="4438" y="9764"/>
                  </a:lnTo>
                  <a:cubicBezTo>
                    <a:pt x="4376" y="9871"/>
                    <a:pt x="4337" y="10000"/>
                    <a:pt x="4337" y="10123"/>
                  </a:cubicBezTo>
                  <a:lnTo>
                    <a:pt x="2893" y="10123"/>
                  </a:lnTo>
                  <a:cubicBezTo>
                    <a:pt x="2893" y="10000"/>
                    <a:pt x="2860" y="9871"/>
                    <a:pt x="2792" y="9764"/>
                  </a:cubicBezTo>
                  <a:lnTo>
                    <a:pt x="3253" y="9764"/>
                  </a:lnTo>
                  <a:cubicBezTo>
                    <a:pt x="3355" y="9764"/>
                    <a:pt x="3433" y="9679"/>
                    <a:pt x="3433" y="9584"/>
                  </a:cubicBezTo>
                  <a:lnTo>
                    <a:pt x="3433" y="8315"/>
                  </a:lnTo>
                  <a:close/>
                  <a:moveTo>
                    <a:pt x="726" y="6511"/>
                  </a:moveTo>
                  <a:lnTo>
                    <a:pt x="726" y="10488"/>
                  </a:lnTo>
                  <a:lnTo>
                    <a:pt x="360" y="10488"/>
                  </a:lnTo>
                  <a:lnTo>
                    <a:pt x="360" y="6511"/>
                  </a:lnTo>
                  <a:close/>
                  <a:moveTo>
                    <a:pt x="2169" y="9764"/>
                  </a:moveTo>
                  <a:cubicBezTo>
                    <a:pt x="2372" y="9764"/>
                    <a:pt x="2535" y="9927"/>
                    <a:pt x="2535" y="10123"/>
                  </a:cubicBezTo>
                  <a:cubicBezTo>
                    <a:pt x="2535" y="10325"/>
                    <a:pt x="2372" y="10488"/>
                    <a:pt x="2169" y="10488"/>
                  </a:cubicBezTo>
                  <a:cubicBezTo>
                    <a:pt x="1973" y="10488"/>
                    <a:pt x="1809" y="10325"/>
                    <a:pt x="1809" y="10123"/>
                  </a:cubicBezTo>
                  <a:cubicBezTo>
                    <a:pt x="1809" y="9927"/>
                    <a:pt x="1973" y="9764"/>
                    <a:pt x="2169" y="9764"/>
                  </a:cubicBezTo>
                  <a:close/>
                  <a:moveTo>
                    <a:pt x="5063" y="9764"/>
                  </a:moveTo>
                  <a:cubicBezTo>
                    <a:pt x="5265" y="9764"/>
                    <a:pt x="5421" y="9927"/>
                    <a:pt x="5421" y="10123"/>
                  </a:cubicBezTo>
                  <a:cubicBezTo>
                    <a:pt x="5421" y="10325"/>
                    <a:pt x="5265" y="10488"/>
                    <a:pt x="5063" y="10488"/>
                  </a:cubicBezTo>
                  <a:cubicBezTo>
                    <a:pt x="4860" y="10488"/>
                    <a:pt x="4703" y="10325"/>
                    <a:pt x="4703" y="10123"/>
                  </a:cubicBezTo>
                  <a:cubicBezTo>
                    <a:pt x="4703" y="9927"/>
                    <a:pt x="4860" y="9764"/>
                    <a:pt x="5063" y="9764"/>
                  </a:cubicBezTo>
                  <a:close/>
                  <a:moveTo>
                    <a:pt x="10482" y="6511"/>
                  </a:moveTo>
                  <a:lnTo>
                    <a:pt x="10482" y="10488"/>
                  </a:lnTo>
                  <a:lnTo>
                    <a:pt x="10124" y="10488"/>
                  </a:lnTo>
                  <a:lnTo>
                    <a:pt x="10124" y="6511"/>
                  </a:lnTo>
                  <a:close/>
                  <a:moveTo>
                    <a:pt x="5787" y="1"/>
                  </a:moveTo>
                  <a:cubicBezTo>
                    <a:pt x="5388" y="1"/>
                    <a:pt x="5063" y="327"/>
                    <a:pt x="5063" y="726"/>
                  </a:cubicBezTo>
                  <a:lnTo>
                    <a:pt x="5063" y="3618"/>
                  </a:lnTo>
                  <a:cubicBezTo>
                    <a:pt x="5063" y="4017"/>
                    <a:pt x="5388" y="4338"/>
                    <a:pt x="5787" y="4338"/>
                  </a:cubicBezTo>
                  <a:lnTo>
                    <a:pt x="7179" y="4338"/>
                  </a:lnTo>
                  <a:lnTo>
                    <a:pt x="6910" y="5427"/>
                  </a:lnTo>
                  <a:lnTo>
                    <a:pt x="5063" y="5427"/>
                  </a:lnTo>
                  <a:lnTo>
                    <a:pt x="5063" y="4703"/>
                  </a:lnTo>
                  <a:cubicBezTo>
                    <a:pt x="5063" y="4203"/>
                    <a:pt x="4658" y="3799"/>
                    <a:pt x="4158" y="3799"/>
                  </a:cubicBezTo>
                  <a:lnTo>
                    <a:pt x="2349" y="3799"/>
                  </a:lnTo>
                  <a:cubicBezTo>
                    <a:pt x="1854" y="3799"/>
                    <a:pt x="1450" y="4203"/>
                    <a:pt x="1444" y="4703"/>
                  </a:cubicBezTo>
                  <a:lnTo>
                    <a:pt x="1444" y="5427"/>
                  </a:lnTo>
                  <a:lnTo>
                    <a:pt x="181" y="5427"/>
                  </a:lnTo>
                  <a:cubicBezTo>
                    <a:pt x="80" y="5427"/>
                    <a:pt x="0" y="5505"/>
                    <a:pt x="0" y="5606"/>
                  </a:cubicBezTo>
                  <a:lnTo>
                    <a:pt x="0" y="10669"/>
                  </a:lnTo>
                  <a:cubicBezTo>
                    <a:pt x="0" y="10770"/>
                    <a:pt x="80" y="10848"/>
                    <a:pt x="181" y="10848"/>
                  </a:cubicBezTo>
                  <a:lnTo>
                    <a:pt x="905" y="10848"/>
                  </a:lnTo>
                  <a:cubicBezTo>
                    <a:pt x="1006" y="10848"/>
                    <a:pt x="1086" y="10770"/>
                    <a:pt x="1086" y="10669"/>
                  </a:cubicBezTo>
                  <a:lnTo>
                    <a:pt x="1086" y="6511"/>
                  </a:lnTo>
                  <a:lnTo>
                    <a:pt x="1444" y="6511"/>
                  </a:lnTo>
                  <a:lnTo>
                    <a:pt x="1444" y="7416"/>
                  </a:lnTo>
                  <a:cubicBezTo>
                    <a:pt x="1450" y="7911"/>
                    <a:pt x="1854" y="8315"/>
                    <a:pt x="2349" y="8315"/>
                  </a:cubicBezTo>
                  <a:lnTo>
                    <a:pt x="3074" y="8315"/>
                  </a:lnTo>
                  <a:lnTo>
                    <a:pt x="3074" y="9399"/>
                  </a:lnTo>
                  <a:lnTo>
                    <a:pt x="2169" y="9399"/>
                  </a:lnTo>
                  <a:cubicBezTo>
                    <a:pt x="1820" y="9399"/>
                    <a:pt x="1517" y="9651"/>
                    <a:pt x="1456" y="9995"/>
                  </a:cubicBezTo>
                  <a:cubicBezTo>
                    <a:pt x="1394" y="10343"/>
                    <a:pt x="1591" y="10685"/>
                    <a:pt x="1916" y="10804"/>
                  </a:cubicBezTo>
                  <a:cubicBezTo>
                    <a:pt x="1999" y="10834"/>
                    <a:pt x="2084" y="10849"/>
                    <a:pt x="2167" y="10849"/>
                  </a:cubicBezTo>
                  <a:cubicBezTo>
                    <a:pt x="2420" y="10849"/>
                    <a:pt x="2662" y="10716"/>
                    <a:pt x="2792" y="10488"/>
                  </a:cubicBezTo>
                  <a:lnTo>
                    <a:pt x="4438" y="10488"/>
                  </a:lnTo>
                  <a:cubicBezTo>
                    <a:pt x="4574" y="10714"/>
                    <a:pt x="4817" y="10846"/>
                    <a:pt x="5070" y="10846"/>
                  </a:cubicBezTo>
                  <a:cubicBezTo>
                    <a:pt x="5152" y="10846"/>
                    <a:pt x="5234" y="10832"/>
                    <a:pt x="5315" y="10804"/>
                  </a:cubicBezTo>
                  <a:cubicBezTo>
                    <a:pt x="5641" y="10680"/>
                    <a:pt x="5838" y="10343"/>
                    <a:pt x="5776" y="9995"/>
                  </a:cubicBezTo>
                  <a:cubicBezTo>
                    <a:pt x="5714" y="9651"/>
                    <a:pt x="5410" y="9399"/>
                    <a:pt x="5063" y="9399"/>
                  </a:cubicBezTo>
                  <a:lnTo>
                    <a:pt x="4158" y="9399"/>
                  </a:lnTo>
                  <a:lnTo>
                    <a:pt x="4158" y="8315"/>
                  </a:lnTo>
                  <a:lnTo>
                    <a:pt x="5680" y="8315"/>
                  </a:lnTo>
                  <a:cubicBezTo>
                    <a:pt x="6017" y="8315"/>
                    <a:pt x="6303" y="8062"/>
                    <a:pt x="6326" y="7730"/>
                  </a:cubicBezTo>
                  <a:cubicBezTo>
                    <a:pt x="6354" y="7359"/>
                    <a:pt x="6062" y="7050"/>
                    <a:pt x="5696" y="7050"/>
                  </a:cubicBezTo>
                  <a:lnTo>
                    <a:pt x="5063" y="7050"/>
                  </a:lnTo>
                  <a:lnTo>
                    <a:pt x="5063" y="6511"/>
                  </a:lnTo>
                  <a:lnTo>
                    <a:pt x="9764" y="6511"/>
                  </a:lnTo>
                  <a:lnTo>
                    <a:pt x="9764" y="10669"/>
                  </a:lnTo>
                  <a:cubicBezTo>
                    <a:pt x="9764" y="10770"/>
                    <a:pt x="9842" y="10848"/>
                    <a:pt x="9943" y="10848"/>
                  </a:cubicBezTo>
                  <a:lnTo>
                    <a:pt x="10668" y="10848"/>
                  </a:lnTo>
                  <a:cubicBezTo>
                    <a:pt x="10764" y="10848"/>
                    <a:pt x="10848" y="10770"/>
                    <a:pt x="10848" y="10669"/>
                  </a:cubicBezTo>
                  <a:lnTo>
                    <a:pt x="10848" y="5606"/>
                  </a:lnTo>
                  <a:cubicBezTo>
                    <a:pt x="10848" y="5505"/>
                    <a:pt x="10764" y="5427"/>
                    <a:pt x="10668" y="5427"/>
                  </a:cubicBezTo>
                  <a:lnTo>
                    <a:pt x="8999" y="5427"/>
                  </a:lnTo>
                  <a:lnTo>
                    <a:pt x="8730" y="4338"/>
                  </a:lnTo>
                  <a:lnTo>
                    <a:pt x="10124" y="4338"/>
                  </a:lnTo>
                  <a:cubicBezTo>
                    <a:pt x="10523" y="4338"/>
                    <a:pt x="10848" y="4017"/>
                    <a:pt x="10848" y="3618"/>
                  </a:cubicBezTo>
                  <a:lnTo>
                    <a:pt x="10848" y="726"/>
                  </a:lnTo>
                  <a:cubicBezTo>
                    <a:pt x="10848" y="327"/>
                    <a:pt x="10523" y="1"/>
                    <a:pt x="101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13"/>
            <p:cNvSpPr/>
            <p:nvPr/>
          </p:nvSpPr>
          <p:spPr>
            <a:xfrm>
              <a:off x="5605175" y="4063779"/>
              <a:ext cx="116832" cy="132835"/>
            </a:xfrm>
            <a:custGeom>
              <a:avLst/>
              <a:gdLst/>
              <a:ahLst/>
              <a:cxnLst/>
              <a:rect l="l" t="t" r="r" b="b"/>
              <a:pathLst>
                <a:path w="2539" h="2894" extrusionOk="0">
                  <a:moveTo>
                    <a:pt x="2163" y="360"/>
                  </a:moveTo>
                  <a:lnTo>
                    <a:pt x="2006" y="2533"/>
                  </a:lnTo>
                  <a:lnTo>
                    <a:pt x="534" y="2533"/>
                  </a:lnTo>
                  <a:lnTo>
                    <a:pt x="382" y="360"/>
                  </a:lnTo>
                  <a:close/>
                  <a:moveTo>
                    <a:pt x="186" y="0"/>
                  </a:moveTo>
                  <a:cubicBezTo>
                    <a:pt x="135" y="0"/>
                    <a:pt x="85" y="23"/>
                    <a:pt x="51" y="57"/>
                  </a:cubicBezTo>
                  <a:cubicBezTo>
                    <a:pt x="18" y="96"/>
                    <a:pt x="0" y="146"/>
                    <a:pt x="6" y="197"/>
                  </a:cubicBezTo>
                  <a:lnTo>
                    <a:pt x="186" y="2725"/>
                  </a:lnTo>
                  <a:cubicBezTo>
                    <a:pt x="192" y="2820"/>
                    <a:pt x="270" y="2893"/>
                    <a:pt x="366" y="2893"/>
                  </a:cubicBezTo>
                  <a:lnTo>
                    <a:pt x="2175" y="2893"/>
                  </a:lnTo>
                  <a:cubicBezTo>
                    <a:pt x="2269" y="2893"/>
                    <a:pt x="2349" y="2820"/>
                    <a:pt x="2354" y="2725"/>
                  </a:cubicBezTo>
                  <a:lnTo>
                    <a:pt x="2533" y="197"/>
                  </a:lnTo>
                  <a:cubicBezTo>
                    <a:pt x="2539" y="146"/>
                    <a:pt x="2523" y="96"/>
                    <a:pt x="2489" y="57"/>
                  </a:cubicBezTo>
                  <a:cubicBezTo>
                    <a:pt x="2455" y="23"/>
                    <a:pt x="2404" y="0"/>
                    <a:pt x="23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13"/>
            <p:cNvSpPr/>
            <p:nvPr/>
          </p:nvSpPr>
          <p:spPr>
            <a:xfrm>
              <a:off x="5607752" y="3742755"/>
              <a:ext cx="78364" cy="77892"/>
            </a:xfrm>
            <a:custGeom>
              <a:avLst/>
              <a:gdLst/>
              <a:ahLst/>
              <a:cxnLst/>
              <a:rect l="l" t="t" r="r" b="b"/>
              <a:pathLst>
                <a:path w="1703" h="1697" extrusionOk="0">
                  <a:moveTo>
                    <a:pt x="1450" y="1"/>
                  </a:moveTo>
                  <a:lnTo>
                    <a:pt x="1" y="1444"/>
                  </a:lnTo>
                  <a:lnTo>
                    <a:pt x="258" y="1697"/>
                  </a:lnTo>
                  <a:lnTo>
                    <a:pt x="1702" y="253"/>
                  </a:lnTo>
                  <a:lnTo>
                    <a:pt x="145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13"/>
            <p:cNvSpPr/>
            <p:nvPr/>
          </p:nvSpPr>
          <p:spPr>
            <a:xfrm>
              <a:off x="5599469" y="3734217"/>
              <a:ext cx="45003" cy="45166"/>
            </a:xfrm>
            <a:custGeom>
              <a:avLst/>
              <a:gdLst/>
              <a:ahLst/>
              <a:cxnLst/>
              <a:rect l="l" t="t" r="r" b="b"/>
              <a:pathLst>
                <a:path w="978" h="984" extrusionOk="0">
                  <a:moveTo>
                    <a:pt x="725" y="1"/>
                  </a:moveTo>
                  <a:lnTo>
                    <a:pt x="0" y="726"/>
                  </a:lnTo>
                  <a:lnTo>
                    <a:pt x="259" y="984"/>
                  </a:lnTo>
                  <a:lnTo>
                    <a:pt x="978" y="260"/>
                  </a:lnTo>
                  <a:lnTo>
                    <a:pt x="72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13"/>
            <p:cNvSpPr/>
            <p:nvPr/>
          </p:nvSpPr>
          <p:spPr>
            <a:xfrm>
              <a:off x="5657632" y="3775757"/>
              <a:ext cx="45279" cy="44890"/>
            </a:xfrm>
            <a:custGeom>
              <a:avLst/>
              <a:gdLst/>
              <a:ahLst/>
              <a:cxnLst/>
              <a:rect l="l" t="t" r="r" b="b"/>
              <a:pathLst>
                <a:path w="984" h="978" extrusionOk="0">
                  <a:moveTo>
                    <a:pt x="725" y="1"/>
                  </a:moveTo>
                  <a:lnTo>
                    <a:pt x="1" y="725"/>
                  </a:lnTo>
                  <a:lnTo>
                    <a:pt x="260" y="978"/>
                  </a:lnTo>
                  <a:lnTo>
                    <a:pt x="984" y="259"/>
                  </a:lnTo>
                  <a:lnTo>
                    <a:pt x="72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4255"/>
        <p:cNvGrpSpPr/>
        <p:nvPr/>
      </p:nvGrpSpPr>
      <p:grpSpPr>
        <a:xfrm>
          <a:off x="0" y="0"/>
          <a:ext cx="0" cy="0"/>
          <a:chOff x="0" y="0"/>
          <a:chExt cx="0" cy="0"/>
        </a:xfrm>
      </p:grpSpPr>
      <p:sp>
        <p:nvSpPr>
          <p:cNvPr id="4256" name="Google Shape;4256;p114"/>
          <p:cNvSpPr txBox="1">
            <a:spLocks noGrp="1"/>
          </p:cNvSpPr>
          <p:nvPr>
            <p:ph type="ctrTitle"/>
          </p:nvPr>
        </p:nvSpPr>
        <p:spPr>
          <a:xfrm>
            <a:off x="4572001" y="468450"/>
            <a:ext cx="3789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RESOURCES</a:t>
            </a:r>
            <a:endParaRPr/>
          </a:p>
        </p:txBody>
      </p:sp>
      <p:sp>
        <p:nvSpPr>
          <p:cNvPr id="4257" name="Google Shape;4257;p114"/>
          <p:cNvSpPr txBox="1">
            <a:spLocks noGrp="1"/>
          </p:cNvSpPr>
          <p:nvPr>
            <p:ph type="subTitle" idx="4294967295"/>
          </p:nvPr>
        </p:nvSpPr>
        <p:spPr>
          <a:xfrm>
            <a:off x="5059975" y="1097200"/>
            <a:ext cx="3374400" cy="832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t>Did you like the resources on this template? Get them for free at our other websites.</a:t>
            </a:r>
            <a:endParaRPr>
              <a:solidFill>
                <a:schemeClr val="dk1"/>
              </a:solidFill>
            </a:endParaRPr>
          </a:p>
        </p:txBody>
      </p:sp>
      <p:sp>
        <p:nvSpPr>
          <p:cNvPr id="4258" name="Google Shape;4258;p114"/>
          <p:cNvSpPr txBox="1">
            <a:spLocks noGrp="1"/>
          </p:cNvSpPr>
          <p:nvPr>
            <p:ph type="body" idx="4294967295"/>
          </p:nvPr>
        </p:nvSpPr>
        <p:spPr>
          <a:xfrm>
            <a:off x="713225" y="2151050"/>
            <a:ext cx="3701400" cy="2457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ICONS</a:t>
            </a:r>
            <a:endParaRPr sz="2000">
              <a:latin typeface="Barlow Condensed SemiBold"/>
              <a:ea typeface="Barlow Condensed SemiBold"/>
              <a:cs typeface="Barlow Condensed SemiBold"/>
              <a:sym typeface="Barlow Condensed SemiBold"/>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3"/>
              </a:rPr>
              <a:t>Avatar</a:t>
            </a:r>
            <a:endParaRPr>
              <a:solidFill>
                <a:schemeClr val="dk1"/>
              </a:solidFill>
            </a:endParaRPr>
          </a:p>
          <a:p>
            <a:pPr marL="457200" lvl="0" indent="-317500" algn="l" rtl="0">
              <a:lnSpc>
                <a:spcPct val="100000"/>
              </a:lnSpc>
              <a:spcBef>
                <a:spcPts val="0"/>
              </a:spcBef>
              <a:spcAft>
                <a:spcPts val="0"/>
              </a:spcAft>
              <a:buClr>
                <a:schemeClr val="dk1"/>
              </a:buClr>
              <a:buSzPts val="1400"/>
              <a:buChar char="●"/>
            </a:pPr>
            <a:r>
              <a:rPr lang="en">
                <a:solidFill>
                  <a:schemeClr val="hlink"/>
                </a:solidFill>
                <a:uFill>
                  <a:noFill/>
                </a:uFill>
                <a:hlinkClick r:id="rId4"/>
              </a:rPr>
              <a:t>Business element</a:t>
            </a:r>
            <a:endParaRPr>
              <a:solidFill>
                <a:schemeClr val="dk1"/>
              </a:solidFill>
            </a:endParaRPr>
          </a:p>
          <a:p>
            <a:pPr marL="457200" lvl="0" indent="-317500" algn="l" rtl="0">
              <a:lnSpc>
                <a:spcPct val="100000"/>
              </a:lnSpc>
              <a:spcBef>
                <a:spcPts val="0"/>
              </a:spcBef>
              <a:spcAft>
                <a:spcPts val="0"/>
              </a:spcAft>
              <a:buClr>
                <a:schemeClr val="dk1"/>
              </a:buClr>
              <a:buSzPts val="1400"/>
              <a:buChar char="●"/>
            </a:pPr>
            <a:r>
              <a:rPr lang="en">
                <a:solidFill>
                  <a:schemeClr val="hlink"/>
                </a:solidFill>
                <a:uFill>
                  <a:noFill/>
                </a:uFill>
                <a:hlinkClick r:id="rId5"/>
              </a:rPr>
              <a:t>Avatar</a:t>
            </a:r>
            <a:endParaRPr>
              <a:solidFill>
                <a:schemeClr val="dk1"/>
              </a:solidFill>
            </a:endParaRPr>
          </a:p>
          <a:p>
            <a:pPr marL="457200" lvl="0" indent="-317500" algn="l" rtl="0">
              <a:lnSpc>
                <a:spcPct val="100000"/>
              </a:lnSpc>
              <a:spcBef>
                <a:spcPts val="0"/>
              </a:spcBef>
              <a:spcAft>
                <a:spcPts val="0"/>
              </a:spcAft>
              <a:buClr>
                <a:schemeClr val="dk1"/>
              </a:buClr>
              <a:buSzPts val="1400"/>
              <a:buChar char="●"/>
            </a:pPr>
            <a:r>
              <a:rPr lang="en">
                <a:solidFill>
                  <a:schemeClr val="hlink"/>
                </a:solidFill>
                <a:uFill>
                  <a:noFill/>
                </a:uFill>
                <a:hlinkClick r:id="rId6"/>
              </a:rPr>
              <a:t>Creative</a:t>
            </a:r>
            <a:endParaRPr>
              <a:solidFill>
                <a:schemeClr val="dk1"/>
              </a:solidFill>
            </a:endParaRPr>
          </a:p>
        </p:txBody>
      </p:sp>
      <p:sp>
        <p:nvSpPr>
          <p:cNvPr id="4259" name="Google Shape;4259;p114"/>
          <p:cNvSpPr txBox="1">
            <a:spLocks noGrp="1"/>
          </p:cNvSpPr>
          <p:nvPr>
            <p:ph type="body" idx="4294967295"/>
          </p:nvPr>
        </p:nvSpPr>
        <p:spPr>
          <a:xfrm>
            <a:off x="4732925" y="2151050"/>
            <a:ext cx="3701400" cy="245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Barlow Condensed SemiBold"/>
                <a:ea typeface="Barlow Condensed SemiBold"/>
                <a:cs typeface="Barlow Condensed SemiBold"/>
                <a:sym typeface="Barlow Condensed SemiBold"/>
              </a:rPr>
              <a:t>PHOTOS</a:t>
            </a:r>
            <a:endParaRPr>
              <a:solidFill>
                <a:schemeClr val="dk1"/>
              </a:solidFill>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7"/>
              </a:rPr>
              <a:t>Black man studying on stairway</a:t>
            </a:r>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8"/>
              </a:rPr>
              <a:t>Asian woman pondering</a:t>
            </a:r>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9"/>
              </a:rPr>
              <a:t>Painted leaf</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263"/>
        <p:cNvGrpSpPr/>
        <p:nvPr/>
      </p:nvGrpSpPr>
      <p:grpSpPr>
        <a:xfrm>
          <a:off x="0" y="0"/>
          <a:ext cx="0" cy="0"/>
          <a:chOff x="0" y="0"/>
          <a:chExt cx="0" cy="0"/>
        </a:xfrm>
      </p:grpSpPr>
      <p:sp>
        <p:nvSpPr>
          <p:cNvPr id="4264" name="Google Shape;4264;p115"/>
          <p:cNvSpPr txBox="1">
            <a:spLocks noGrp="1"/>
          </p:cNvSpPr>
          <p:nvPr>
            <p:ph type="ctrTitle"/>
          </p:nvPr>
        </p:nvSpPr>
        <p:spPr>
          <a:xfrm flipH="1">
            <a:off x="770700" y="468450"/>
            <a:ext cx="3801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PREMIUM RESOURCES</a:t>
            </a:r>
            <a:endParaRPr/>
          </a:p>
        </p:txBody>
      </p:sp>
      <p:grpSp>
        <p:nvGrpSpPr>
          <p:cNvPr id="4265" name="Google Shape;4265;p115"/>
          <p:cNvGrpSpPr/>
          <p:nvPr/>
        </p:nvGrpSpPr>
        <p:grpSpPr>
          <a:xfrm>
            <a:off x="1139695" y="1554505"/>
            <a:ext cx="387292" cy="375372"/>
            <a:chOff x="1139695" y="1554505"/>
            <a:chExt cx="387292" cy="375372"/>
          </a:xfrm>
        </p:grpSpPr>
        <p:sp>
          <p:nvSpPr>
            <p:cNvPr id="4266" name="Google Shape;4266;p115"/>
            <p:cNvSpPr/>
            <p:nvPr/>
          </p:nvSpPr>
          <p:spPr>
            <a:xfrm>
              <a:off x="1224740" y="1699986"/>
              <a:ext cx="60034" cy="59833"/>
            </a:xfrm>
            <a:custGeom>
              <a:avLst/>
              <a:gdLst/>
              <a:ahLst/>
              <a:cxnLst/>
              <a:rect l="l" t="t" r="r" b="b"/>
              <a:pathLst>
                <a:path w="1793" h="1787" extrusionOk="0">
                  <a:moveTo>
                    <a:pt x="898" y="0"/>
                  </a:moveTo>
                  <a:cubicBezTo>
                    <a:pt x="405" y="0"/>
                    <a:pt x="0" y="399"/>
                    <a:pt x="0" y="894"/>
                  </a:cubicBezTo>
                  <a:cubicBezTo>
                    <a:pt x="0" y="1382"/>
                    <a:pt x="405" y="1787"/>
                    <a:pt x="898" y="1787"/>
                  </a:cubicBezTo>
                  <a:cubicBezTo>
                    <a:pt x="1388" y="1787"/>
                    <a:pt x="1792" y="1382"/>
                    <a:pt x="1792" y="894"/>
                  </a:cubicBezTo>
                  <a:cubicBezTo>
                    <a:pt x="1792" y="815"/>
                    <a:pt x="1780" y="742"/>
                    <a:pt x="1764" y="669"/>
                  </a:cubicBezTo>
                  <a:cubicBezTo>
                    <a:pt x="1744" y="592"/>
                    <a:pt x="1671" y="540"/>
                    <a:pt x="1595" y="540"/>
                  </a:cubicBezTo>
                  <a:cubicBezTo>
                    <a:pt x="1582" y="540"/>
                    <a:pt x="1569" y="542"/>
                    <a:pt x="1556" y="545"/>
                  </a:cubicBezTo>
                  <a:cubicBezTo>
                    <a:pt x="1466" y="568"/>
                    <a:pt x="1409" y="664"/>
                    <a:pt x="1432" y="754"/>
                  </a:cubicBezTo>
                  <a:cubicBezTo>
                    <a:pt x="1443" y="799"/>
                    <a:pt x="1450" y="843"/>
                    <a:pt x="1450" y="894"/>
                  </a:cubicBezTo>
                  <a:cubicBezTo>
                    <a:pt x="1450" y="1198"/>
                    <a:pt x="1202" y="1450"/>
                    <a:pt x="898" y="1450"/>
                  </a:cubicBezTo>
                  <a:cubicBezTo>
                    <a:pt x="589" y="1450"/>
                    <a:pt x="343" y="1198"/>
                    <a:pt x="343" y="894"/>
                  </a:cubicBezTo>
                  <a:cubicBezTo>
                    <a:pt x="343" y="585"/>
                    <a:pt x="589" y="337"/>
                    <a:pt x="898" y="337"/>
                  </a:cubicBezTo>
                  <a:cubicBezTo>
                    <a:pt x="944" y="337"/>
                    <a:pt x="988" y="343"/>
                    <a:pt x="1033" y="355"/>
                  </a:cubicBezTo>
                  <a:cubicBezTo>
                    <a:pt x="1046" y="358"/>
                    <a:pt x="1060" y="360"/>
                    <a:pt x="1073" y="360"/>
                  </a:cubicBezTo>
                  <a:cubicBezTo>
                    <a:pt x="1150" y="360"/>
                    <a:pt x="1222" y="308"/>
                    <a:pt x="1241" y="231"/>
                  </a:cubicBezTo>
                  <a:cubicBezTo>
                    <a:pt x="1264" y="141"/>
                    <a:pt x="1207" y="52"/>
                    <a:pt x="1118" y="29"/>
                  </a:cubicBezTo>
                  <a:cubicBezTo>
                    <a:pt x="1045" y="6"/>
                    <a:pt x="971" y="0"/>
                    <a:pt x="8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15"/>
            <p:cNvSpPr/>
            <p:nvPr/>
          </p:nvSpPr>
          <p:spPr>
            <a:xfrm>
              <a:off x="1139695" y="1554505"/>
              <a:ext cx="387292" cy="375372"/>
            </a:xfrm>
            <a:custGeom>
              <a:avLst/>
              <a:gdLst/>
              <a:ahLst/>
              <a:cxnLst/>
              <a:rect l="l" t="t" r="r" b="b"/>
              <a:pathLst>
                <a:path w="11567" h="11211" extrusionOk="0">
                  <a:moveTo>
                    <a:pt x="5792" y="352"/>
                  </a:moveTo>
                  <a:lnTo>
                    <a:pt x="9590" y="1812"/>
                  </a:lnTo>
                  <a:lnTo>
                    <a:pt x="1994" y="1812"/>
                  </a:lnTo>
                  <a:lnTo>
                    <a:pt x="5792" y="352"/>
                  </a:lnTo>
                  <a:close/>
                  <a:moveTo>
                    <a:pt x="7539" y="6598"/>
                  </a:moveTo>
                  <a:lnTo>
                    <a:pt x="6174" y="8037"/>
                  </a:lnTo>
                  <a:cubicBezTo>
                    <a:pt x="6100" y="8114"/>
                    <a:pt x="6000" y="8154"/>
                    <a:pt x="5900" y="8154"/>
                  </a:cubicBezTo>
                  <a:cubicBezTo>
                    <a:pt x="5825" y="8154"/>
                    <a:pt x="5750" y="8132"/>
                    <a:pt x="5686" y="8087"/>
                  </a:cubicBezTo>
                  <a:lnTo>
                    <a:pt x="5107" y="7671"/>
                  </a:lnTo>
                  <a:cubicBezTo>
                    <a:pt x="4955" y="7563"/>
                    <a:pt x="4776" y="7506"/>
                    <a:pt x="4594" y="7506"/>
                  </a:cubicBezTo>
                  <a:cubicBezTo>
                    <a:pt x="4493" y="7506"/>
                    <a:pt x="4391" y="7523"/>
                    <a:pt x="4293" y="7559"/>
                  </a:cubicBezTo>
                  <a:lnTo>
                    <a:pt x="3113" y="7969"/>
                  </a:lnTo>
                  <a:lnTo>
                    <a:pt x="4327" y="6992"/>
                  </a:lnTo>
                  <a:cubicBezTo>
                    <a:pt x="4457" y="6884"/>
                    <a:pt x="4620" y="6826"/>
                    <a:pt x="4786" y="6826"/>
                  </a:cubicBezTo>
                  <a:cubicBezTo>
                    <a:pt x="4862" y="6826"/>
                    <a:pt x="4938" y="6838"/>
                    <a:pt x="5011" y="6862"/>
                  </a:cubicBezTo>
                  <a:lnTo>
                    <a:pt x="5562" y="7036"/>
                  </a:lnTo>
                  <a:cubicBezTo>
                    <a:pt x="5726" y="7089"/>
                    <a:pt x="5895" y="7115"/>
                    <a:pt x="6063" y="7115"/>
                  </a:cubicBezTo>
                  <a:cubicBezTo>
                    <a:pt x="6293" y="7115"/>
                    <a:pt x="6522" y="7066"/>
                    <a:pt x="6736" y="6969"/>
                  </a:cubicBezTo>
                  <a:lnTo>
                    <a:pt x="7539" y="6598"/>
                  </a:lnTo>
                  <a:close/>
                  <a:moveTo>
                    <a:pt x="10993" y="2149"/>
                  </a:moveTo>
                  <a:lnTo>
                    <a:pt x="9888" y="3256"/>
                  </a:lnTo>
                  <a:lnTo>
                    <a:pt x="2894" y="3256"/>
                  </a:lnTo>
                  <a:cubicBezTo>
                    <a:pt x="2810" y="3256"/>
                    <a:pt x="2730" y="3318"/>
                    <a:pt x="2720" y="3407"/>
                  </a:cubicBezTo>
                  <a:cubicBezTo>
                    <a:pt x="2709" y="3508"/>
                    <a:pt x="2787" y="3598"/>
                    <a:pt x="2888" y="3598"/>
                  </a:cubicBezTo>
                  <a:lnTo>
                    <a:pt x="9780" y="3598"/>
                  </a:lnTo>
                  <a:lnTo>
                    <a:pt x="9780" y="5110"/>
                  </a:lnTo>
                  <a:lnTo>
                    <a:pt x="9758" y="5099"/>
                  </a:lnTo>
                  <a:cubicBezTo>
                    <a:pt x="9646" y="5051"/>
                    <a:pt x="9528" y="5028"/>
                    <a:pt x="9410" y="5028"/>
                  </a:cubicBezTo>
                  <a:cubicBezTo>
                    <a:pt x="9169" y="5028"/>
                    <a:pt x="8932" y="5125"/>
                    <a:pt x="8758" y="5307"/>
                  </a:cubicBezTo>
                  <a:lnTo>
                    <a:pt x="8162" y="5935"/>
                  </a:lnTo>
                  <a:lnTo>
                    <a:pt x="6590" y="6660"/>
                  </a:lnTo>
                  <a:cubicBezTo>
                    <a:pt x="6421" y="6738"/>
                    <a:pt x="6238" y="6777"/>
                    <a:pt x="6055" y="6777"/>
                  </a:cubicBezTo>
                  <a:cubicBezTo>
                    <a:pt x="5923" y="6777"/>
                    <a:pt x="5790" y="6757"/>
                    <a:pt x="5663" y="6717"/>
                  </a:cubicBezTo>
                  <a:lnTo>
                    <a:pt x="5107" y="6542"/>
                  </a:lnTo>
                  <a:cubicBezTo>
                    <a:pt x="4997" y="6506"/>
                    <a:pt x="4884" y="6489"/>
                    <a:pt x="4773" y="6489"/>
                  </a:cubicBezTo>
                  <a:cubicBezTo>
                    <a:pt x="4532" y="6489"/>
                    <a:pt x="4297" y="6570"/>
                    <a:pt x="4101" y="6728"/>
                  </a:cubicBezTo>
                  <a:lnTo>
                    <a:pt x="2157" y="8301"/>
                  </a:lnTo>
                  <a:lnTo>
                    <a:pt x="2152" y="8301"/>
                  </a:lnTo>
                  <a:lnTo>
                    <a:pt x="1781" y="8429"/>
                  </a:lnTo>
                  <a:lnTo>
                    <a:pt x="1781" y="3598"/>
                  </a:lnTo>
                  <a:lnTo>
                    <a:pt x="2152" y="3598"/>
                  </a:lnTo>
                  <a:cubicBezTo>
                    <a:pt x="2237" y="3598"/>
                    <a:pt x="2315" y="3536"/>
                    <a:pt x="2326" y="3447"/>
                  </a:cubicBezTo>
                  <a:cubicBezTo>
                    <a:pt x="2338" y="3346"/>
                    <a:pt x="2259" y="3256"/>
                    <a:pt x="2157" y="3256"/>
                  </a:cubicBezTo>
                  <a:lnTo>
                    <a:pt x="1691" y="3256"/>
                  </a:lnTo>
                  <a:lnTo>
                    <a:pt x="585" y="2149"/>
                  </a:lnTo>
                  <a:close/>
                  <a:moveTo>
                    <a:pt x="337" y="2396"/>
                  </a:moveTo>
                  <a:lnTo>
                    <a:pt x="1444" y="3503"/>
                  </a:lnTo>
                  <a:lnTo>
                    <a:pt x="1444" y="9508"/>
                  </a:lnTo>
                  <a:lnTo>
                    <a:pt x="337" y="10614"/>
                  </a:lnTo>
                  <a:lnTo>
                    <a:pt x="337" y="2396"/>
                  </a:lnTo>
                  <a:close/>
                  <a:moveTo>
                    <a:pt x="11229" y="2396"/>
                  </a:moveTo>
                  <a:lnTo>
                    <a:pt x="11229" y="10614"/>
                  </a:lnTo>
                  <a:lnTo>
                    <a:pt x="10124" y="9508"/>
                  </a:lnTo>
                  <a:lnTo>
                    <a:pt x="10124" y="3503"/>
                  </a:lnTo>
                  <a:lnTo>
                    <a:pt x="11229" y="2396"/>
                  </a:lnTo>
                  <a:close/>
                  <a:moveTo>
                    <a:pt x="9411" y="5367"/>
                  </a:moveTo>
                  <a:cubicBezTo>
                    <a:pt x="9484" y="5367"/>
                    <a:pt x="9559" y="5381"/>
                    <a:pt x="9629" y="5413"/>
                  </a:cubicBezTo>
                  <a:lnTo>
                    <a:pt x="9780" y="5481"/>
                  </a:lnTo>
                  <a:lnTo>
                    <a:pt x="9780" y="9401"/>
                  </a:lnTo>
                  <a:lnTo>
                    <a:pt x="9230" y="9401"/>
                  </a:lnTo>
                  <a:cubicBezTo>
                    <a:pt x="9140" y="9413"/>
                    <a:pt x="9061" y="9491"/>
                    <a:pt x="9061" y="9587"/>
                  </a:cubicBezTo>
                  <a:cubicBezTo>
                    <a:pt x="9061" y="9676"/>
                    <a:pt x="9230" y="9766"/>
                    <a:pt x="9230" y="9766"/>
                  </a:cubicBezTo>
                  <a:lnTo>
                    <a:pt x="9876" y="9766"/>
                  </a:lnTo>
                  <a:lnTo>
                    <a:pt x="10983" y="10873"/>
                  </a:lnTo>
                  <a:lnTo>
                    <a:pt x="596" y="10873"/>
                  </a:lnTo>
                  <a:lnTo>
                    <a:pt x="1708" y="9766"/>
                  </a:lnTo>
                  <a:lnTo>
                    <a:pt x="8506" y="9766"/>
                  </a:lnTo>
                  <a:cubicBezTo>
                    <a:pt x="8506" y="9766"/>
                    <a:pt x="8680" y="9676"/>
                    <a:pt x="8680" y="9587"/>
                  </a:cubicBezTo>
                  <a:cubicBezTo>
                    <a:pt x="8680" y="9491"/>
                    <a:pt x="8600" y="9413"/>
                    <a:pt x="8506" y="9401"/>
                  </a:cubicBezTo>
                  <a:lnTo>
                    <a:pt x="1781" y="9401"/>
                  </a:lnTo>
                  <a:lnTo>
                    <a:pt x="1781" y="8789"/>
                  </a:lnTo>
                  <a:lnTo>
                    <a:pt x="4405" y="7874"/>
                  </a:lnTo>
                  <a:cubicBezTo>
                    <a:pt x="4462" y="7854"/>
                    <a:pt x="4523" y="7845"/>
                    <a:pt x="4583" y="7845"/>
                  </a:cubicBezTo>
                  <a:cubicBezTo>
                    <a:pt x="4699" y="7845"/>
                    <a:pt x="4815" y="7880"/>
                    <a:pt x="4910" y="7946"/>
                  </a:cubicBezTo>
                  <a:lnTo>
                    <a:pt x="5489" y="8362"/>
                  </a:lnTo>
                  <a:cubicBezTo>
                    <a:pt x="5612" y="8449"/>
                    <a:pt x="5756" y="8491"/>
                    <a:pt x="5900" y="8491"/>
                  </a:cubicBezTo>
                  <a:cubicBezTo>
                    <a:pt x="6090" y="8491"/>
                    <a:pt x="6280" y="8416"/>
                    <a:pt x="6422" y="8273"/>
                  </a:cubicBezTo>
                  <a:lnTo>
                    <a:pt x="9005" y="5537"/>
                  </a:lnTo>
                  <a:cubicBezTo>
                    <a:pt x="9114" y="5428"/>
                    <a:pt x="9261" y="5367"/>
                    <a:pt x="9411" y="5367"/>
                  </a:cubicBezTo>
                  <a:close/>
                  <a:moveTo>
                    <a:pt x="5784" y="1"/>
                  </a:moveTo>
                  <a:cubicBezTo>
                    <a:pt x="5764" y="1"/>
                    <a:pt x="5744" y="4"/>
                    <a:pt x="5725" y="10"/>
                  </a:cubicBezTo>
                  <a:lnTo>
                    <a:pt x="1040" y="1812"/>
                  </a:lnTo>
                  <a:lnTo>
                    <a:pt x="349" y="1812"/>
                  </a:lnTo>
                  <a:cubicBezTo>
                    <a:pt x="158" y="1812"/>
                    <a:pt x="0" y="1970"/>
                    <a:pt x="0" y="2160"/>
                  </a:cubicBezTo>
                  <a:lnTo>
                    <a:pt x="0" y="10863"/>
                  </a:lnTo>
                  <a:cubicBezTo>
                    <a:pt x="0" y="11053"/>
                    <a:pt x="158" y="11210"/>
                    <a:pt x="349" y="11210"/>
                  </a:cubicBezTo>
                  <a:lnTo>
                    <a:pt x="11219" y="11210"/>
                  </a:lnTo>
                  <a:cubicBezTo>
                    <a:pt x="11410" y="11210"/>
                    <a:pt x="11566" y="11053"/>
                    <a:pt x="11566" y="10863"/>
                  </a:cubicBezTo>
                  <a:lnTo>
                    <a:pt x="11566" y="2160"/>
                  </a:lnTo>
                  <a:cubicBezTo>
                    <a:pt x="11566" y="1970"/>
                    <a:pt x="11410" y="1812"/>
                    <a:pt x="11219" y="1812"/>
                  </a:cubicBezTo>
                  <a:lnTo>
                    <a:pt x="10522" y="1812"/>
                  </a:lnTo>
                  <a:lnTo>
                    <a:pt x="5843" y="10"/>
                  </a:lnTo>
                  <a:cubicBezTo>
                    <a:pt x="5823" y="4"/>
                    <a:pt x="5803" y="1"/>
                    <a:pt x="57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8" name="Google Shape;4268;p115"/>
          <p:cNvSpPr/>
          <p:nvPr/>
        </p:nvSpPr>
        <p:spPr>
          <a:xfrm>
            <a:off x="1913843" y="1548545"/>
            <a:ext cx="278407" cy="387326"/>
          </a:xfrm>
          <a:custGeom>
            <a:avLst/>
            <a:gdLst/>
            <a:ahLst/>
            <a:cxnLst/>
            <a:rect l="l" t="t" r="r" b="b"/>
            <a:pathLst>
              <a:path w="8315" h="11568" extrusionOk="0">
                <a:moveTo>
                  <a:pt x="1999" y="331"/>
                </a:moveTo>
                <a:cubicBezTo>
                  <a:pt x="2009" y="331"/>
                  <a:pt x="2018" y="332"/>
                  <a:pt x="2028" y="333"/>
                </a:cubicBezTo>
                <a:cubicBezTo>
                  <a:pt x="2124" y="344"/>
                  <a:pt x="2191" y="434"/>
                  <a:pt x="2191" y="530"/>
                </a:cubicBezTo>
                <a:lnTo>
                  <a:pt x="2191" y="4883"/>
                </a:lnTo>
                <a:lnTo>
                  <a:pt x="1810" y="4883"/>
                </a:lnTo>
                <a:lnTo>
                  <a:pt x="1810" y="525"/>
                </a:lnTo>
                <a:cubicBezTo>
                  <a:pt x="1810" y="416"/>
                  <a:pt x="1895" y="331"/>
                  <a:pt x="1999" y="331"/>
                </a:cubicBezTo>
                <a:close/>
                <a:moveTo>
                  <a:pt x="2191" y="5220"/>
                </a:moveTo>
                <a:lnTo>
                  <a:pt x="2191" y="6686"/>
                </a:lnTo>
                <a:lnTo>
                  <a:pt x="1810" y="6686"/>
                </a:lnTo>
                <a:lnTo>
                  <a:pt x="1810" y="5220"/>
                </a:lnTo>
                <a:close/>
                <a:moveTo>
                  <a:pt x="2191" y="7030"/>
                </a:moveTo>
                <a:lnTo>
                  <a:pt x="2191" y="7259"/>
                </a:lnTo>
                <a:cubicBezTo>
                  <a:pt x="2191" y="7333"/>
                  <a:pt x="2181" y="7400"/>
                  <a:pt x="2152" y="7468"/>
                </a:cubicBezTo>
                <a:lnTo>
                  <a:pt x="2001" y="7849"/>
                </a:lnTo>
                <a:lnTo>
                  <a:pt x="1849" y="7468"/>
                </a:lnTo>
                <a:cubicBezTo>
                  <a:pt x="1821" y="7400"/>
                  <a:pt x="1810" y="7333"/>
                  <a:pt x="1810" y="7259"/>
                </a:cubicBezTo>
                <a:lnTo>
                  <a:pt x="1810" y="7030"/>
                </a:lnTo>
                <a:close/>
                <a:moveTo>
                  <a:pt x="726" y="1423"/>
                </a:moveTo>
                <a:lnTo>
                  <a:pt x="726" y="11231"/>
                </a:lnTo>
                <a:lnTo>
                  <a:pt x="350" y="11231"/>
                </a:lnTo>
                <a:cubicBezTo>
                  <a:pt x="343" y="11231"/>
                  <a:pt x="338" y="11225"/>
                  <a:pt x="338" y="11220"/>
                </a:cubicBezTo>
                <a:lnTo>
                  <a:pt x="338" y="1435"/>
                </a:lnTo>
                <a:cubicBezTo>
                  <a:pt x="338" y="1428"/>
                  <a:pt x="343" y="1423"/>
                  <a:pt x="350" y="1423"/>
                </a:cubicBezTo>
                <a:close/>
                <a:moveTo>
                  <a:pt x="7421" y="1423"/>
                </a:moveTo>
                <a:cubicBezTo>
                  <a:pt x="7731" y="1423"/>
                  <a:pt x="7978" y="1671"/>
                  <a:pt x="7978" y="1979"/>
                </a:cubicBezTo>
                <a:lnTo>
                  <a:pt x="7978" y="10675"/>
                </a:lnTo>
                <a:cubicBezTo>
                  <a:pt x="7978" y="10984"/>
                  <a:pt x="7731" y="11231"/>
                  <a:pt x="7421" y="11231"/>
                </a:cubicBezTo>
                <a:lnTo>
                  <a:pt x="7231" y="11231"/>
                </a:lnTo>
                <a:lnTo>
                  <a:pt x="7231" y="2529"/>
                </a:lnTo>
                <a:cubicBezTo>
                  <a:pt x="7231" y="2446"/>
                  <a:pt x="7169" y="2366"/>
                  <a:pt x="7084" y="2355"/>
                </a:cubicBezTo>
                <a:cubicBezTo>
                  <a:pt x="7077" y="2355"/>
                  <a:pt x="7071" y="2354"/>
                  <a:pt x="7064" y="2354"/>
                </a:cubicBezTo>
                <a:cubicBezTo>
                  <a:pt x="6967" y="2354"/>
                  <a:pt x="6894" y="2429"/>
                  <a:pt x="6894" y="2524"/>
                </a:cubicBezTo>
                <a:lnTo>
                  <a:pt x="6894" y="11231"/>
                </a:lnTo>
                <a:lnTo>
                  <a:pt x="6506" y="11231"/>
                </a:lnTo>
                <a:lnTo>
                  <a:pt x="6506" y="1423"/>
                </a:lnTo>
                <a:lnTo>
                  <a:pt x="6894" y="1423"/>
                </a:lnTo>
                <a:lnTo>
                  <a:pt x="6894" y="1793"/>
                </a:lnTo>
                <a:cubicBezTo>
                  <a:pt x="6894" y="1878"/>
                  <a:pt x="6956" y="1956"/>
                  <a:pt x="7040" y="1967"/>
                </a:cubicBezTo>
                <a:cubicBezTo>
                  <a:pt x="7046" y="1968"/>
                  <a:pt x="7053" y="1968"/>
                  <a:pt x="7060" y="1968"/>
                </a:cubicBezTo>
                <a:cubicBezTo>
                  <a:pt x="7152" y="1968"/>
                  <a:pt x="7231" y="1893"/>
                  <a:pt x="7231" y="1799"/>
                </a:cubicBezTo>
                <a:lnTo>
                  <a:pt x="7231" y="1423"/>
                </a:lnTo>
                <a:close/>
                <a:moveTo>
                  <a:pt x="1996" y="0"/>
                </a:moveTo>
                <a:cubicBezTo>
                  <a:pt x="1704" y="0"/>
                  <a:pt x="1467" y="245"/>
                  <a:pt x="1467" y="541"/>
                </a:cubicBezTo>
                <a:lnTo>
                  <a:pt x="1467" y="1086"/>
                </a:lnTo>
                <a:lnTo>
                  <a:pt x="350" y="1086"/>
                </a:lnTo>
                <a:cubicBezTo>
                  <a:pt x="158" y="1086"/>
                  <a:pt x="1" y="1243"/>
                  <a:pt x="1" y="1435"/>
                </a:cubicBezTo>
                <a:lnTo>
                  <a:pt x="1" y="11220"/>
                </a:lnTo>
                <a:cubicBezTo>
                  <a:pt x="1" y="11411"/>
                  <a:pt x="158" y="11568"/>
                  <a:pt x="350" y="11568"/>
                </a:cubicBezTo>
                <a:lnTo>
                  <a:pt x="7421" y="11568"/>
                </a:lnTo>
                <a:cubicBezTo>
                  <a:pt x="7916" y="11568"/>
                  <a:pt x="8315" y="11169"/>
                  <a:pt x="8315" y="10675"/>
                </a:cubicBezTo>
                <a:lnTo>
                  <a:pt x="8315" y="1979"/>
                </a:lnTo>
                <a:cubicBezTo>
                  <a:pt x="8315" y="1485"/>
                  <a:pt x="7916" y="1086"/>
                  <a:pt x="7421" y="1086"/>
                </a:cubicBezTo>
                <a:lnTo>
                  <a:pt x="3080" y="1086"/>
                </a:lnTo>
                <a:cubicBezTo>
                  <a:pt x="2995" y="1086"/>
                  <a:pt x="2917" y="1148"/>
                  <a:pt x="2905" y="1232"/>
                </a:cubicBezTo>
                <a:cubicBezTo>
                  <a:pt x="2894" y="1339"/>
                  <a:pt x="2972" y="1423"/>
                  <a:pt x="3073" y="1423"/>
                </a:cubicBezTo>
                <a:lnTo>
                  <a:pt x="6169" y="1423"/>
                </a:lnTo>
                <a:lnTo>
                  <a:pt x="6169" y="11231"/>
                </a:lnTo>
                <a:lnTo>
                  <a:pt x="1085" y="11231"/>
                </a:lnTo>
                <a:lnTo>
                  <a:pt x="1085" y="1423"/>
                </a:lnTo>
                <a:lnTo>
                  <a:pt x="1467" y="1423"/>
                </a:lnTo>
                <a:lnTo>
                  <a:pt x="1467" y="7271"/>
                </a:lnTo>
                <a:cubicBezTo>
                  <a:pt x="1467" y="7388"/>
                  <a:pt x="1489" y="7502"/>
                  <a:pt x="1535" y="7603"/>
                </a:cubicBezTo>
                <a:lnTo>
                  <a:pt x="1844" y="8378"/>
                </a:lnTo>
                <a:cubicBezTo>
                  <a:pt x="1860" y="8422"/>
                  <a:pt x="1900" y="8461"/>
                  <a:pt x="1945" y="8479"/>
                </a:cubicBezTo>
                <a:cubicBezTo>
                  <a:pt x="1963" y="8484"/>
                  <a:pt x="1981" y="8487"/>
                  <a:pt x="1998" y="8487"/>
                </a:cubicBezTo>
                <a:cubicBezTo>
                  <a:pt x="2068" y="8487"/>
                  <a:pt x="2131" y="8446"/>
                  <a:pt x="2158" y="8383"/>
                </a:cubicBezTo>
                <a:lnTo>
                  <a:pt x="2466" y="7603"/>
                </a:lnTo>
                <a:cubicBezTo>
                  <a:pt x="2512" y="7502"/>
                  <a:pt x="2529" y="7388"/>
                  <a:pt x="2529" y="7271"/>
                </a:cubicBezTo>
                <a:lnTo>
                  <a:pt x="2529" y="530"/>
                </a:lnTo>
                <a:cubicBezTo>
                  <a:pt x="2529" y="248"/>
                  <a:pt x="2310" y="19"/>
                  <a:pt x="2035" y="2"/>
                </a:cubicBezTo>
                <a:cubicBezTo>
                  <a:pt x="2022" y="1"/>
                  <a:pt x="2009" y="0"/>
                  <a:pt x="19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9" name="Google Shape;4269;p115"/>
          <p:cNvGrpSpPr/>
          <p:nvPr/>
        </p:nvGrpSpPr>
        <p:grpSpPr>
          <a:xfrm>
            <a:off x="2579141" y="1618356"/>
            <a:ext cx="387292" cy="247536"/>
            <a:chOff x="2579141" y="1618356"/>
            <a:chExt cx="387292" cy="247536"/>
          </a:xfrm>
        </p:grpSpPr>
        <p:sp>
          <p:nvSpPr>
            <p:cNvPr id="4270" name="Google Shape;4270;p115"/>
            <p:cNvSpPr/>
            <p:nvPr/>
          </p:nvSpPr>
          <p:spPr>
            <a:xfrm>
              <a:off x="2579141" y="1685120"/>
              <a:ext cx="387292" cy="180772"/>
            </a:xfrm>
            <a:custGeom>
              <a:avLst/>
              <a:gdLst/>
              <a:ahLst/>
              <a:cxnLst/>
              <a:rect l="l" t="t" r="r" b="b"/>
              <a:pathLst>
                <a:path w="11567" h="5399" extrusionOk="0">
                  <a:moveTo>
                    <a:pt x="11038" y="338"/>
                  </a:moveTo>
                  <a:cubicBezTo>
                    <a:pt x="11144" y="338"/>
                    <a:pt x="11229" y="428"/>
                    <a:pt x="11229" y="535"/>
                  </a:cubicBezTo>
                  <a:lnTo>
                    <a:pt x="11229" y="4338"/>
                  </a:lnTo>
                  <a:lnTo>
                    <a:pt x="1989" y="4338"/>
                  </a:lnTo>
                  <a:cubicBezTo>
                    <a:pt x="1898" y="4338"/>
                    <a:pt x="1820" y="4400"/>
                    <a:pt x="1808" y="4489"/>
                  </a:cubicBezTo>
                  <a:cubicBezTo>
                    <a:pt x="1797" y="4590"/>
                    <a:pt x="1882" y="4680"/>
                    <a:pt x="1977" y="4680"/>
                  </a:cubicBezTo>
                  <a:lnTo>
                    <a:pt x="11229" y="4680"/>
                  </a:lnTo>
                  <a:lnTo>
                    <a:pt x="11229" y="4872"/>
                  </a:lnTo>
                  <a:cubicBezTo>
                    <a:pt x="11229" y="4978"/>
                    <a:pt x="11144" y="5062"/>
                    <a:pt x="11038" y="5062"/>
                  </a:cubicBezTo>
                  <a:lnTo>
                    <a:pt x="527" y="5062"/>
                  </a:lnTo>
                  <a:cubicBezTo>
                    <a:pt x="426" y="5062"/>
                    <a:pt x="337" y="4978"/>
                    <a:pt x="337" y="4872"/>
                  </a:cubicBezTo>
                  <a:lnTo>
                    <a:pt x="337" y="4680"/>
                  </a:lnTo>
                  <a:lnTo>
                    <a:pt x="1247" y="4680"/>
                  </a:lnTo>
                  <a:cubicBezTo>
                    <a:pt x="1336" y="4680"/>
                    <a:pt x="1416" y="4618"/>
                    <a:pt x="1421" y="4528"/>
                  </a:cubicBezTo>
                  <a:cubicBezTo>
                    <a:pt x="1437" y="4427"/>
                    <a:pt x="1354" y="4338"/>
                    <a:pt x="1253" y="4338"/>
                  </a:cubicBezTo>
                  <a:lnTo>
                    <a:pt x="337" y="4338"/>
                  </a:lnTo>
                  <a:lnTo>
                    <a:pt x="337" y="535"/>
                  </a:lnTo>
                  <a:cubicBezTo>
                    <a:pt x="337" y="428"/>
                    <a:pt x="426" y="338"/>
                    <a:pt x="527" y="338"/>
                  </a:cubicBezTo>
                  <a:close/>
                  <a:moveTo>
                    <a:pt x="527" y="1"/>
                  </a:moveTo>
                  <a:cubicBezTo>
                    <a:pt x="236" y="1"/>
                    <a:pt x="0" y="237"/>
                    <a:pt x="0" y="535"/>
                  </a:cubicBezTo>
                  <a:lnTo>
                    <a:pt x="0" y="4872"/>
                  </a:lnTo>
                  <a:cubicBezTo>
                    <a:pt x="0" y="5163"/>
                    <a:pt x="236" y="5399"/>
                    <a:pt x="527" y="5399"/>
                  </a:cubicBezTo>
                  <a:lnTo>
                    <a:pt x="11038" y="5399"/>
                  </a:lnTo>
                  <a:cubicBezTo>
                    <a:pt x="11330" y="5399"/>
                    <a:pt x="11566" y="5163"/>
                    <a:pt x="11566" y="4872"/>
                  </a:cubicBezTo>
                  <a:lnTo>
                    <a:pt x="11566" y="535"/>
                  </a:lnTo>
                  <a:cubicBezTo>
                    <a:pt x="11566" y="237"/>
                    <a:pt x="11330" y="1"/>
                    <a:pt x="110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15"/>
            <p:cNvSpPr/>
            <p:nvPr/>
          </p:nvSpPr>
          <p:spPr>
            <a:xfrm>
              <a:off x="2821353" y="1806260"/>
              <a:ext cx="24308" cy="11317"/>
            </a:xfrm>
            <a:custGeom>
              <a:avLst/>
              <a:gdLst/>
              <a:ahLst/>
              <a:cxnLst/>
              <a:rect l="l" t="t" r="r" b="b"/>
              <a:pathLst>
                <a:path w="726" h="338" extrusionOk="0">
                  <a:moveTo>
                    <a:pt x="192" y="0"/>
                  </a:moveTo>
                  <a:cubicBezTo>
                    <a:pt x="102" y="0"/>
                    <a:pt x="29" y="62"/>
                    <a:pt x="18" y="147"/>
                  </a:cubicBezTo>
                  <a:cubicBezTo>
                    <a:pt x="1" y="248"/>
                    <a:pt x="85" y="337"/>
                    <a:pt x="187" y="337"/>
                  </a:cubicBezTo>
                  <a:lnTo>
                    <a:pt x="540" y="337"/>
                  </a:lnTo>
                  <a:cubicBezTo>
                    <a:pt x="625" y="337"/>
                    <a:pt x="703" y="276"/>
                    <a:pt x="715" y="186"/>
                  </a:cubicBezTo>
                  <a:cubicBezTo>
                    <a:pt x="726" y="85"/>
                    <a:pt x="648" y="0"/>
                    <a:pt x="5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15"/>
            <p:cNvSpPr/>
            <p:nvPr/>
          </p:nvSpPr>
          <p:spPr>
            <a:xfrm>
              <a:off x="2863876" y="1806260"/>
              <a:ext cx="18281" cy="11317"/>
            </a:xfrm>
            <a:custGeom>
              <a:avLst/>
              <a:gdLst/>
              <a:ahLst/>
              <a:cxnLst/>
              <a:rect l="l" t="t" r="r" b="b"/>
              <a:pathLst>
                <a:path w="546" h="338" extrusionOk="0">
                  <a:moveTo>
                    <a:pt x="187" y="0"/>
                  </a:moveTo>
                  <a:cubicBezTo>
                    <a:pt x="102" y="0"/>
                    <a:pt x="23" y="62"/>
                    <a:pt x="11" y="147"/>
                  </a:cubicBezTo>
                  <a:cubicBezTo>
                    <a:pt x="1" y="248"/>
                    <a:pt x="79" y="337"/>
                    <a:pt x="180" y="337"/>
                  </a:cubicBezTo>
                  <a:lnTo>
                    <a:pt x="355" y="337"/>
                  </a:lnTo>
                  <a:cubicBezTo>
                    <a:pt x="444" y="337"/>
                    <a:pt x="524" y="276"/>
                    <a:pt x="529" y="186"/>
                  </a:cubicBezTo>
                  <a:cubicBezTo>
                    <a:pt x="545" y="85"/>
                    <a:pt x="462" y="0"/>
                    <a:pt x="3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15"/>
            <p:cNvSpPr/>
            <p:nvPr/>
          </p:nvSpPr>
          <p:spPr>
            <a:xfrm>
              <a:off x="2863876" y="1757710"/>
              <a:ext cx="18281" cy="11317"/>
            </a:xfrm>
            <a:custGeom>
              <a:avLst/>
              <a:gdLst/>
              <a:ahLst/>
              <a:cxnLst/>
              <a:rect l="l" t="t" r="r" b="b"/>
              <a:pathLst>
                <a:path w="546" h="338" extrusionOk="0">
                  <a:moveTo>
                    <a:pt x="187" y="1"/>
                  </a:moveTo>
                  <a:cubicBezTo>
                    <a:pt x="102" y="1"/>
                    <a:pt x="23" y="63"/>
                    <a:pt x="11" y="148"/>
                  </a:cubicBezTo>
                  <a:cubicBezTo>
                    <a:pt x="1" y="254"/>
                    <a:pt x="79" y="338"/>
                    <a:pt x="180" y="338"/>
                  </a:cubicBezTo>
                  <a:lnTo>
                    <a:pt x="355" y="338"/>
                  </a:lnTo>
                  <a:cubicBezTo>
                    <a:pt x="444" y="338"/>
                    <a:pt x="524" y="277"/>
                    <a:pt x="529" y="192"/>
                  </a:cubicBezTo>
                  <a:cubicBezTo>
                    <a:pt x="545" y="91"/>
                    <a:pt x="462" y="1"/>
                    <a:pt x="3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15"/>
            <p:cNvSpPr/>
            <p:nvPr/>
          </p:nvSpPr>
          <p:spPr>
            <a:xfrm>
              <a:off x="2894178" y="1806260"/>
              <a:ext cx="18248" cy="11317"/>
            </a:xfrm>
            <a:custGeom>
              <a:avLst/>
              <a:gdLst/>
              <a:ahLst/>
              <a:cxnLst/>
              <a:rect l="l" t="t" r="r" b="b"/>
              <a:pathLst>
                <a:path w="545" h="338" extrusionOk="0">
                  <a:moveTo>
                    <a:pt x="192" y="0"/>
                  </a:moveTo>
                  <a:cubicBezTo>
                    <a:pt x="101" y="0"/>
                    <a:pt x="23" y="62"/>
                    <a:pt x="16" y="147"/>
                  </a:cubicBezTo>
                  <a:cubicBezTo>
                    <a:pt x="0" y="248"/>
                    <a:pt x="84" y="337"/>
                    <a:pt x="185" y="337"/>
                  </a:cubicBezTo>
                  <a:lnTo>
                    <a:pt x="360" y="337"/>
                  </a:lnTo>
                  <a:cubicBezTo>
                    <a:pt x="444" y="337"/>
                    <a:pt x="522" y="276"/>
                    <a:pt x="534" y="186"/>
                  </a:cubicBezTo>
                  <a:cubicBezTo>
                    <a:pt x="545" y="85"/>
                    <a:pt x="467" y="0"/>
                    <a:pt x="3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15"/>
            <p:cNvSpPr/>
            <p:nvPr/>
          </p:nvSpPr>
          <p:spPr>
            <a:xfrm>
              <a:off x="2924647" y="1806260"/>
              <a:ext cx="18081" cy="11317"/>
            </a:xfrm>
            <a:custGeom>
              <a:avLst/>
              <a:gdLst/>
              <a:ahLst/>
              <a:cxnLst/>
              <a:rect l="l" t="t" r="r" b="b"/>
              <a:pathLst>
                <a:path w="540" h="338" extrusionOk="0">
                  <a:moveTo>
                    <a:pt x="185" y="0"/>
                  </a:moveTo>
                  <a:cubicBezTo>
                    <a:pt x="96" y="0"/>
                    <a:pt x="23" y="62"/>
                    <a:pt x="11" y="147"/>
                  </a:cubicBezTo>
                  <a:cubicBezTo>
                    <a:pt x="0" y="248"/>
                    <a:pt x="78" y="337"/>
                    <a:pt x="180" y="337"/>
                  </a:cubicBezTo>
                  <a:lnTo>
                    <a:pt x="353" y="337"/>
                  </a:lnTo>
                  <a:cubicBezTo>
                    <a:pt x="438" y="337"/>
                    <a:pt x="517" y="276"/>
                    <a:pt x="529" y="186"/>
                  </a:cubicBezTo>
                  <a:cubicBezTo>
                    <a:pt x="539" y="85"/>
                    <a:pt x="461" y="0"/>
                    <a:pt x="3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15"/>
            <p:cNvSpPr/>
            <p:nvPr/>
          </p:nvSpPr>
          <p:spPr>
            <a:xfrm>
              <a:off x="2924647" y="1757710"/>
              <a:ext cx="18081" cy="11317"/>
            </a:xfrm>
            <a:custGeom>
              <a:avLst/>
              <a:gdLst/>
              <a:ahLst/>
              <a:cxnLst/>
              <a:rect l="l" t="t" r="r" b="b"/>
              <a:pathLst>
                <a:path w="540" h="338" extrusionOk="0">
                  <a:moveTo>
                    <a:pt x="185" y="1"/>
                  </a:moveTo>
                  <a:cubicBezTo>
                    <a:pt x="96" y="1"/>
                    <a:pt x="23" y="63"/>
                    <a:pt x="11" y="148"/>
                  </a:cubicBezTo>
                  <a:cubicBezTo>
                    <a:pt x="0" y="254"/>
                    <a:pt x="78" y="338"/>
                    <a:pt x="180" y="338"/>
                  </a:cubicBezTo>
                  <a:lnTo>
                    <a:pt x="353" y="338"/>
                  </a:lnTo>
                  <a:cubicBezTo>
                    <a:pt x="438" y="338"/>
                    <a:pt x="517" y="277"/>
                    <a:pt x="529" y="192"/>
                  </a:cubicBezTo>
                  <a:cubicBezTo>
                    <a:pt x="539" y="91"/>
                    <a:pt x="461" y="1"/>
                    <a:pt x="3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15"/>
            <p:cNvSpPr/>
            <p:nvPr/>
          </p:nvSpPr>
          <p:spPr>
            <a:xfrm>
              <a:off x="2894178" y="1782018"/>
              <a:ext cx="18248" cy="11317"/>
            </a:xfrm>
            <a:custGeom>
              <a:avLst/>
              <a:gdLst/>
              <a:ahLst/>
              <a:cxnLst/>
              <a:rect l="l" t="t" r="r" b="b"/>
              <a:pathLst>
                <a:path w="545" h="338" extrusionOk="0">
                  <a:moveTo>
                    <a:pt x="192" y="0"/>
                  </a:moveTo>
                  <a:cubicBezTo>
                    <a:pt x="101" y="0"/>
                    <a:pt x="23" y="62"/>
                    <a:pt x="16" y="146"/>
                  </a:cubicBezTo>
                  <a:cubicBezTo>
                    <a:pt x="0" y="252"/>
                    <a:pt x="84" y="337"/>
                    <a:pt x="185" y="337"/>
                  </a:cubicBezTo>
                  <a:lnTo>
                    <a:pt x="360" y="337"/>
                  </a:lnTo>
                  <a:cubicBezTo>
                    <a:pt x="444" y="337"/>
                    <a:pt x="522" y="275"/>
                    <a:pt x="534" y="191"/>
                  </a:cubicBezTo>
                  <a:cubicBezTo>
                    <a:pt x="545" y="84"/>
                    <a:pt x="467" y="0"/>
                    <a:pt x="3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15"/>
            <p:cNvSpPr/>
            <p:nvPr/>
          </p:nvSpPr>
          <p:spPr>
            <a:xfrm>
              <a:off x="2894178" y="1757710"/>
              <a:ext cx="18248" cy="11317"/>
            </a:xfrm>
            <a:custGeom>
              <a:avLst/>
              <a:gdLst/>
              <a:ahLst/>
              <a:cxnLst/>
              <a:rect l="l" t="t" r="r" b="b"/>
              <a:pathLst>
                <a:path w="545" h="338" extrusionOk="0">
                  <a:moveTo>
                    <a:pt x="192" y="1"/>
                  </a:moveTo>
                  <a:cubicBezTo>
                    <a:pt x="101" y="1"/>
                    <a:pt x="23" y="63"/>
                    <a:pt x="16" y="148"/>
                  </a:cubicBezTo>
                  <a:cubicBezTo>
                    <a:pt x="0" y="254"/>
                    <a:pt x="84" y="338"/>
                    <a:pt x="185" y="338"/>
                  </a:cubicBezTo>
                  <a:lnTo>
                    <a:pt x="360" y="338"/>
                  </a:lnTo>
                  <a:cubicBezTo>
                    <a:pt x="444" y="338"/>
                    <a:pt x="522" y="277"/>
                    <a:pt x="534" y="192"/>
                  </a:cubicBezTo>
                  <a:cubicBezTo>
                    <a:pt x="545" y="91"/>
                    <a:pt x="467" y="1"/>
                    <a:pt x="3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15"/>
            <p:cNvSpPr/>
            <p:nvPr/>
          </p:nvSpPr>
          <p:spPr>
            <a:xfrm>
              <a:off x="2863876" y="1733469"/>
              <a:ext cx="18281" cy="11518"/>
            </a:xfrm>
            <a:custGeom>
              <a:avLst/>
              <a:gdLst/>
              <a:ahLst/>
              <a:cxnLst/>
              <a:rect l="l" t="t" r="r" b="b"/>
              <a:pathLst>
                <a:path w="546" h="344" extrusionOk="0">
                  <a:moveTo>
                    <a:pt x="187" y="1"/>
                  </a:moveTo>
                  <a:cubicBezTo>
                    <a:pt x="102" y="1"/>
                    <a:pt x="23" y="63"/>
                    <a:pt x="11" y="152"/>
                  </a:cubicBezTo>
                  <a:cubicBezTo>
                    <a:pt x="1" y="253"/>
                    <a:pt x="79" y="343"/>
                    <a:pt x="180" y="343"/>
                  </a:cubicBezTo>
                  <a:lnTo>
                    <a:pt x="355" y="343"/>
                  </a:lnTo>
                  <a:cubicBezTo>
                    <a:pt x="444" y="343"/>
                    <a:pt x="524" y="281"/>
                    <a:pt x="529" y="192"/>
                  </a:cubicBezTo>
                  <a:cubicBezTo>
                    <a:pt x="545" y="91"/>
                    <a:pt x="462" y="1"/>
                    <a:pt x="3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15"/>
            <p:cNvSpPr/>
            <p:nvPr/>
          </p:nvSpPr>
          <p:spPr>
            <a:xfrm>
              <a:off x="2924647" y="1733469"/>
              <a:ext cx="18081" cy="11518"/>
            </a:xfrm>
            <a:custGeom>
              <a:avLst/>
              <a:gdLst/>
              <a:ahLst/>
              <a:cxnLst/>
              <a:rect l="l" t="t" r="r" b="b"/>
              <a:pathLst>
                <a:path w="540" h="344" extrusionOk="0">
                  <a:moveTo>
                    <a:pt x="185" y="1"/>
                  </a:moveTo>
                  <a:cubicBezTo>
                    <a:pt x="96" y="1"/>
                    <a:pt x="23" y="63"/>
                    <a:pt x="11" y="152"/>
                  </a:cubicBezTo>
                  <a:cubicBezTo>
                    <a:pt x="0" y="253"/>
                    <a:pt x="78" y="343"/>
                    <a:pt x="180" y="343"/>
                  </a:cubicBezTo>
                  <a:lnTo>
                    <a:pt x="353" y="343"/>
                  </a:lnTo>
                  <a:cubicBezTo>
                    <a:pt x="438" y="343"/>
                    <a:pt x="517" y="281"/>
                    <a:pt x="529" y="192"/>
                  </a:cubicBezTo>
                  <a:cubicBezTo>
                    <a:pt x="539" y="91"/>
                    <a:pt x="461" y="1"/>
                    <a:pt x="3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15"/>
            <p:cNvSpPr/>
            <p:nvPr/>
          </p:nvSpPr>
          <p:spPr>
            <a:xfrm>
              <a:off x="2894178" y="1733469"/>
              <a:ext cx="18248" cy="11518"/>
            </a:xfrm>
            <a:custGeom>
              <a:avLst/>
              <a:gdLst/>
              <a:ahLst/>
              <a:cxnLst/>
              <a:rect l="l" t="t" r="r" b="b"/>
              <a:pathLst>
                <a:path w="545" h="344" extrusionOk="0">
                  <a:moveTo>
                    <a:pt x="192" y="1"/>
                  </a:moveTo>
                  <a:cubicBezTo>
                    <a:pt x="101" y="1"/>
                    <a:pt x="23" y="63"/>
                    <a:pt x="16" y="152"/>
                  </a:cubicBezTo>
                  <a:cubicBezTo>
                    <a:pt x="0" y="253"/>
                    <a:pt x="84" y="343"/>
                    <a:pt x="185" y="343"/>
                  </a:cubicBezTo>
                  <a:lnTo>
                    <a:pt x="360" y="343"/>
                  </a:lnTo>
                  <a:cubicBezTo>
                    <a:pt x="444" y="343"/>
                    <a:pt x="522" y="281"/>
                    <a:pt x="534" y="192"/>
                  </a:cubicBezTo>
                  <a:cubicBezTo>
                    <a:pt x="545" y="91"/>
                    <a:pt x="467" y="1"/>
                    <a:pt x="3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15"/>
            <p:cNvSpPr/>
            <p:nvPr/>
          </p:nvSpPr>
          <p:spPr>
            <a:xfrm>
              <a:off x="2863876" y="1709428"/>
              <a:ext cx="18281" cy="11317"/>
            </a:xfrm>
            <a:custGeom>
              <a:avLst/>
              <a:gdLst/>
              <a:ahLst/>
              <a:cxnLst/>
              <a:rect l="l" t="t" r="r" b="b"/>
              <a:pathLst>
                <a:path w="546" h="338" extrusionOk="0">
                  <a:moveTo>
                    <a:pt x="187" y="0"/>
                  </a:moveTo>
                  <a:cubicBezTo>
                    <a:pt x="102" y="0"/>
                    <a:pt x="23" y="61"/>
                    <a:pt x="11" y="146"/>
                  </a:cubicBezTo>
                  <a:cubicBezTo>
                    <a:pt x="1" y="247"/>
                    <a:pt x="79" y="337"/>
                    <a:pt x="180" y="337"/>
                  </a:cubicBezTo>
                  <a:lnTo>
                    <a:pt x="355" y="337"/>
                  </a:lnTo>
                  <a:cubicBezTo>
                    <a:pt x="444" y="337"/>
                    <a:pt x="524" y="275"/>
                    <a:pt x="529" y="190"/>
                  </a:cubicBezTo>
                  <a:cubicBezTo>
                    <a:pt x="545" y="84"/>
                    <a:pt x="462" y="0"/>
                    <a:pt x="3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15"/>
            <p:cNvSpPr/>
            <p:nvPr/>
          </p:nvSpPr>
          <p:spPr>
            <a:xfrm>
              <a:off x="2924647" y="1709428"/>
              <a:ext cx="18081" cy="11317"/>
            </a:xfrm>
            <a:custGeom>
              <a:avLst/>
              <a:gdLst/>
              <a:ahLst/>
              <a:cxnLst/>
              <a:rect l="l" t="t" r="r" b="b"/>
              <a:pathLst>
                <a:path w="540" h="338" extrusionOk="0">
                  <a:moveTo>
                    <a:pt x="185" y="0"/>
                  </a:moveTo>
                  <a:cubicBezTo>
                    <a:pt x="96" y="0"/>
                    <a:pt x="23" y="61"/>
                    <a:pt x="11" y="146"/>
                  </a:cubicBezTo>
                  <a:cubicBezTo>
                    <a:pt x="0" y="247"/>
                    <a:pt x="78" y="337"/>
                    <a:pt x="180" y="337"/>
                  </a:cubicBezTo>
                  <a:lnTo>
                    <a:pt x="353" y="337"/>
                  </a:lnTo>
                  <a:cubicBezTo>
                    <a:pt x="438" y="337"/>
                    <a:pt x="517" y="275"/>
                    <a:pt x="529" y="190"/>
                  </a:cubicBezTo>
                  <a:cubicBezTo>
                    <a:pt x="539" y="84"/>
                    <a:pt x="461" y="0"/>
                    <a:pt x="3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15"/>
            <p:cNvSpPr/>
            <p:nvPr/>
          </p:nvSpPr>
          <p:spPr>
            <a:xfrm>
              <a:off x="2894178" y="1709428"/>
              <a:ext cx="18248" cy="11317"/>
            </a:xfrm>
            <a:custGeom>
              <a:avLst/>
              <a:gdLst/>
              <a:ahLst/>
              <a:cxnLst/>
              <a:rect l="l" t="t" r="r" b="b"/>
              <a:pathLst>
                <a:path w="545" h="338" extrusionOk="0">
                  <a:moveTo>
                    <a:pt x="192" y="0"/>
                  </a:moveTo>
                  <a:cubicBezTo>
                    <a:pt x="101" y="0"/>
                    <a:pt x="23" y="61"/>
                    <a:pt x="16" y="146"/>
                  </a:cubicBezTo>
                  <a:cubicBezTo>
                    <a:pt x="0" y="247"/>
                    <a:pt x="84" y="337"/>
                    <a:pt x="185" y="337"/>
                  </a:cubicBezTo>
                  <a:lnTo>
                    <a:pt x="360" y="337"/>
                  </a:lnTo>
                  <a:cubicBezTo>
                    <a:pt x="444" y="337"/>
                    <a:pt x="522" y="275"/>
                    <a:pt x="534" y="190"/>
                  </a:cubicBezTo>
                  <a:cubicBezTo>
                    <a:pt x="545" y="84"/>
                    <a:pt x="467" y="0"/>
                    <a:pt x="3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15"/>
            <p:cNvSpPr/>
            <p:nvPr/>
          </p:nvSpPr>
          <p:spPr>
            <a:xfrm>
              <a:off x="2785058" y="1806260"/>
              <a:ext cx="24308" cy="11317"/>
            </a:xfrm>
            <a:custGeom>
              <a:avLst/>
              <a:gdLst/>
              <a:ahLst/>
              <a:cxnLst/>
              <a:rect l="l" t="t" r="r" b="b"/>
              <a:pathLst>
                <a:path w="726" h="338" extrusionOk="0">
                  <a:moveTo>
                    <a:pt x="187" y="0"/>
                  </a:moveTo>
                  <a:cubicBezTo>
                    <a:pt x="102" y="0"/>
                    <a:pt x="24" y="62"/>
                    <a:pt x="13" y="147"/>
                  </a:cubicBezTo>
                  <a:cubicBezTo>
                    <a:pt x="1" y="248"/>
                    <a:pt x="80" y="337"/>
                    <a:pt x="181" y="337"/>
                  </a:cubicBezTo>
                  <a:lnTo>
                    <a:pt x="534" y="337"/>
                  </a:lnTo>
                  <a:cubicBezTo>
                    <a:pt x="625" y="337"/>
                    <a:pt x="703" y="276"/>
                    <a:pt x="714" y="186"/>
                  </a:cubicBezTo>
                  <a:cubicBezTo>
                    <a:pt x="726" y="85"/>
                    <a:pt x="646"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15"/>
            <p:cNvSpPr/>
            <p:nvPr/>
          </p:nvSpPr>
          <p:spPr>
            <a:xfrm>
              <a:off x="2766810" y="1782018"/>
              <a:ext cx="24342" cy="11317"/>
            </a:xfrm>
            <a:custGeom>
              <a:avLst/>
              <a:gdLst/>
              <a:ahLst/>
              <a:cxnLst/>
              <a:rect l="l" t="t" r="r" b="b"/>
              <a:pathLst>
                <a:path w="727" h="338" extrusionOk="0">
                  <a:moveTo>
                    <a:pt x="192" y="0"/>
                  </a:moveTo>
                  <a:cubicBezTo>
                    <a:pt x="102" y="0"/>
                    <a:pt x="24" y="62"/>
                    <a:pt x="12" y="146"/>
                  </a:cubicBezTo>
                  <a:cubicBezTo>
                    <a:pt x="1" y="252"/>
                    <a:pt x="86" y="337"/>
                    <a:pt x="180" y="337"/>
                  </a:cubicBezTo>
                  <a:lnTo>
                    <a:pt x="546" y="337"/>
                  </a:lnTo>
                  <a:cubicBezTo>
                    <a:pt x="647" y="337"/>
                    <a:pt x="726" y="252"/>
                    <a:pt x="714" y="146"/>
                  </a:cubicBezTo>
                  <a:cubicBezTo>
                    <a:pt x="703" y="62"/>
                    <a:pt x="625"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15"/>
            <p:cNvSpPr/>
            <p:nvPr/>
          </p:nvSpPr>
          <p:spPr>
            <a:xfrm>
              <a:off x="2821353" y="1757710"/>
              <a:ext cx="24308" cy="11317"/>
            </a:xfrm>
            <a:custGeom>
              <a:avLst/>
              <a:gdLst/>
              <a:ahLst/>
              <a:cxnLst/>
              <a:rect l="l" t="t" r="r" b="b"/>
              <a:pathLst>
                <a:path w="726" h="338" extrusionOk="0">
                  <a:moveTo>
                    <a:pt x="192" y="1"/>
                  </a:moveTo>
                  <a:cubicBezTo>
                    <a:pt x="102" y="1"/>
                    <a:pt x="29" y="63"/>
                    <a:pt x="18" y="148"/>
                  </a:cubicBezTo>
                  <a:cubicBezTo>
                    <a:pt x="1" y="254"/>
                    <a:pt x="85" y="338"/>
                    <a:pt x="187" y="338"/>
                  </a:cubicBezTo>
                  <a:lnTo>
                    <a:pt x="540" y="338"/>
                  </a:lnTo>
                  <a:cubicBezTo>
                    <a:pt x="625" y="338"/>
                    <a:pt x="703" y="277"/>
                    <a:pt x="715" y="192"/>
                  </a:cubicBezTo>
                  <a:cubicBezTo>
                    <a:pt x="726" y="91"/>
                    <a:pt x="648" y="1"/>
                    <a:pt x="5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15"/>
            <p:cNvSpPr/>
            <p:nvPr/>
          </p:nvSpPr>
          <p:spPr>
            <a:xfrm>
              <a:off x="2603181" y="1757710"/>
              <a:ext cx="24107" cy="11317"/>
            </a:xfrm>
            <a:custGeom>
              <a:avLst/>
              <a:gdLst/>
              <a:ahLst/>
              <a:cxnLst/>
              <a:rect l="l" t="t" r="r" b="b"/>
              <a:pathLst>
                <a:path w="720" h="338" extrusionOk="0">
                  <a:moveTo>
                    <a:pt x="187" y="1"/>
                  </a:moveTo>
                  <a:cubicBezTo>
                    <a:pt x="102" y="1"/>
                    <a:pt x="24" y="63"/>
                    <a:pt x="12" y="148"/>
                  </a:cubicBezTo>
                  <a:cubicBezTo>
                    <a:pt x="1" y="254"/>
                    <a:pt x="79" y="338"/>
                    <a:pt x="180" y="338"/>
                  </a:cubicBezTo>
                  <a:lnTo>
                    <a:pt x="535" y="338"/>
                  </a:lnTo>
                  <a:cubicBezTo>
                    <a:pt x="625" y="338"/>
                    <a:pt x="698" y="277"/>
                    <a:pt x="709" y="192"/>
                  </a:cubicBezTo>
                  <a:cubicBezTo>
                    <a:pt x="719" y="91"/>
                    <a:pt x="641" y="1"/>
                    <a:pt x="5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15"/>
            <p:cNvSpPr/>
            <p:nvPr/>
          </p:nvSpPr>
          <p:spPr>
            <a:xfrm>
              <a:off x="2766810" y="1733469"/>
              <a:ext cx="24342" cy="11518"/>
            </a:xfrm>
            <a:custGeom>
              <a:avLst/>
              <a:gdLst/>
              <a:ahLst/>
              <a:cxnLst/>
              <a:rect l="l" t="t" r="r" b="b"/>
              <a:pathLst>
                <a:path w="727" h="344" extrusionOk="0">
                  <a:moveTo>
                    <a:pt x="180" y="1"/>
                  </a:moveTo>
                  <a:cubicBezTo>
                    <a:pt x="86" y="1"/>
                    <a:pt x="1" y="91"/>
                    <a:pt x="12" y="192"/>
                  </a:cubicBezTo>
                  <a:cubicBezTo>
                    <a:pt x="24" y="281"/>
                    <a:pt x="102" y="343"/>
                    <a:pt x="192" y="343"/>
                  </a:cubicBezTo>
                  <a:lnTo>
                    <a:pt x="540" y="343"/>
                  </a:lnTo>
                  <a:cubicBezTo>
                    <a:pt x="625" y="343"/>
                    <a:pt x="703" y="281"/>
                    <a:pt x="714" y="192"/>
                  </a:cubicBezTo>
                  <a:cubicBezTo>
                    <a:pt x="726" y="91"/>
                    <a:pt x="647" y="1"/>
                    <a:pt x="5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15"/>
            <p:cNvSpPr/>
            <p:nvPr/>
          </p:nvSpPr>
          <p:spPr>
            <a:xfrm>
              <a:off x="2785058" y="1757710"/>
              <a:ext cx="24308" cy="11317"/>
            </a:xfrm>
            <a:custGeom>
              <a:avLst/>
              <a:gdLst/>
              <a:ahLst/>
              <a:cxnLst/>
              <a:rect l="l" t="t" r="r" b="b"/>
              <a:pathLst>
                <a:path w="726" h="338" extrusionOk="0">
                  <a:moveTo>
                    <a:pt x="187" y="1"/>
                  </a:moveTo>
                  <a:cubicBezTo>
                    <a:pt x="102" y="1"/>
                    <a:pt x="24" y="63"/>
                    <a:pt x="13" y="148"/>
                  </a:cubicBezTo>
                  <a:cubicBezTo>
                    <a:pt x="1" y="254"/>
                    <a:pt x="80" y="338"/>
                    <a:pt x="181" y="338"/>
                  </a:cubicBezTo>
                  <a:lnTo>
                    <a:pt x="545" y="338"/>
                  </a:lnTo>
                  <a:cubicBezTo>
                    <a:pt x="646" y="338"/>
                    <a:pt x="726" y="254"/>
                    <a:pt x="714" y="148"/>
                  </a:cubicBezTo>
                  <a:cubicBezTo>
                    <a:pt x="703" y="63"/>
                    <a:pt x="625" y="1"/>
                    <a:pt x="5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15"/>
            <p:cNvSpPr/>
            <p:nvPr/>
          </p:nvSpPr>
          <p:spPr>
            <a:xfrm>
              <a:off x="2748763" y="1806260"/>
              <a:ext cx="24107" cy="11317"/>
            </a:xfrm>
            <a:custGeom>
              <a:avLst/>
              <a:gdLst/>
              <a:ahLst/>
              <a:cxnLst/>
              <a:rect l="l" t="t" r="r" b="b"/>
              <a:pathLst>
                <a:path w="720" h="338" extrusionOk="0">
                  <a:moveTo>
                    <a:pt x="187" y="0"/>
                  </a:moveTo>
                  <a:cubicBezTo>
                    <a:pt x="96" y="0"/>
                    <a:pt x="24" y="62"/>
                    <a:pt x="11" y="147"/>
                  </a:cubicBezTo>
                  <a:cubicBezTo>
                    <a:pt x="1" y="248"/>
                    <a:pt x="79" y="337"/>
                    <a:pt x="180" y="337"/>
                  </a:cubicBezTo>
                  <a:lnTo>
                    <a:pt x="535" y="337"/>
                  </a:lnTo>
                  <a:cubicBezTo>
                    <a:pt x="618" y="337"/>
                    <a:pt x="698" y="276"/>
                    <a:pt x="708" y="186"/>
                  </a:cubicBezTo>
                  <a:cubicBezTo>
                    <a:pt x="719" y="85"/>
                    <a:pt x="641"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15"/>
            <p:cNvSpPr/>
            <p:nvPr/>
          </p:nvSpPr>
          <p:spPr>
            <a:xfrm>
              <a:off x="2730549" y="1782018"/>
              <a:ext cx="24241" cy="11317"/>
            </a:xfrm>
            <a:custGeom>
              <a:avLst/>
              <a:gdLst/>
              <a:ahLst/>
              <a:cxnLst/>
              <a:rect l="l" t="t" r="r" b="b"/>
              <a:pathLst>
                <a:path w="724" h="338" extrusionOk="0">
                  <a:moveTo>
                    <a:pt x="185" y="0"/>
                  </a:moveTo>
                  <a:cubicBezTo>
                    <a:pt x="101" y="0"/>
                    <a:pt x="23" y="62"/>
                    <a:pt x="11" y="146"/>
                  </a:cubicBezTo>
                  <a:cubicBezTo>
                    <a:pt x="0" y="252"/>
                    <a:pt x="78" y="337"/>
                    <a:pt x="179" y="337"/>
                  </a:cubicBezTo>
                  <a:lnTo>
                    <a:pt x="539" y="337"/>
                  </a:lnTo>
                  <a:cubicBezTo>
                    <a:pt x="640" y="337"/>
                    <a:pt x="724" y="252"/>
                    <a:pt x="708" y="146"/>
                  </a:cubicBezTo>
                  <a:cubicBezTo>
                    <a:pt x="702" y="62"/>
                    <a:pt x="623" y="0"/>
                    <a:pt x="5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15"/>
            <p:cNvSpPr/>
            <p:nvPr/>
          </p:nvSpPr>
          <p:spPr>
            <a:xfrm>
              <a:off x="2730549" y="1733469"/>
              <a:ext cx="24241" cy="11518"/>
            </a:xfrm>
            <a:custGeom>
              <a:avLst/>
              <a:gdLst/>
              <a:ahLst/>
              <a:cxnLst/>
              <a:rect l="l" t="t" r="r" b="b"/>
              <a:pathLst>
                <a:path w="724" h="344" extrusionOk="0">
                  <a:moveTo>
                    <a:pt x="179" y="1"/>
                  </a:moveTo>
                  <a:cubicBezTo>
                    <a:pt x="78" y="1"/>
                    <a:pt x="0" y="91"/>
                    <a:pt x="11" y="192"/>
                  </a:cubicBezTo>
                  <a:cubicBezTo>
                    <a:pt x="23" y="281"/>
                    <a:pt x="101" y="343"/>
                    <a:pt x="185" y="343"/>
                  </a:cubicBezTo>
                  <a:lnTo>
                    <a:pt x="534" y="343"/>
                  </a:lnTo>
                  <a:cubicBezTo>
                    <a:pt x="623" y="343"/>
                    <a:pt x="702" y="281"/>
                    <a:pt x="708" y="192"/>
                  </a:cubicBezTo>
                  <a:cubicBezTo>
                    <a:pt x="724" y="91"/>
                    <a:pt x="640" y="1"/>
                    <a:pt x="5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15"/>
            <p:cNvSpPr/>
            <p:nvPr/>
          </p:nvSpPr>
          <p:spPr>
            <a:xfrm>
              <a:off x="2748763" y="1757710"/>
              <a:ext cx="24107" cy="11317"/>
            </a:xfrm>
            <a:custGeom>
              <a:avLst/>
              <a:gdLst/>
              <a:ahLst/>
              <a:cxnLst/>
              <a:rect l="l" t="t" r="r" b="b"/>
              <a:pathLst>
                <a:path w="720" h="338" extrusionOk="0">
                  <a:moveTo>
                    <a:pt x="187" y="1"/>
                  </a:moveTo>
                  <a:cubicBezTo>
                    <a:pt x="96" y="1"/>
                    <a:pt x="24" y="63"/>
                    <a:pt x="11" y="148"/>
                  </a:cubicBezTo>
                  <a:cubicBezTo>
                    <a:pt x="1" y="254"/>
                    <a:pt x="79" y="338"/>
                    <a:pt x="180" y="338"/>
                  </a:cubicBezTo>
                  <a:lnTo>
                    <a:pt x="540" y="338"/>
                  </a:lnTo>
                  <a:cubicBezTo>
                    <a:pt x="641" y="338"/>
                    <a:pt x="719" y="254"/>
                    <a:pt x="708" y="148"/>
                  </a:cubicBezTo>
                  <a:cubicBezTo>
                    <a:pt x="698" y="63"/>
                    <a:pt x="618" y="1"/>
                    <a:pt x="5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15"/>
            <p:cNvSpPr/>
            <p:nvPr/>
          </p:nvSpPr>
          <p:spPr>
            <a:xfrm>
              <a:off x="2712301" y="1806260"/>
              <a:ext cx="24275" cy="11317"/>
            </a:xfrm>
            <a:custGeom>
              <a:avLst/>
              <a:gdLst/>
              <a:ahLst/>
              <a:cxnLst/>
              <a:rect l="l" t="t" r="r" b="b"/>
              <a:pathLst>
                <a:path w="725" h="338" extrusionOk="0">
                  <a:moveTo>
                    <a:pt x="185" y="0"/>
                  </a:moveTo>
                  <a:cubicBezTo>
                    <a:pt x="101" y="0"/>
                    <a:pt x="22" y="62"/>
                    <a:pt x="11" y="147"/>
                  </a:cubicBezTo>
                  <a:cubicBezTo>
                    <a:pt x="0" y="248"/>
                    <a:pt x="79" y="337"/>
                    <a:pt x="180" y="337"/>
                  </a:cubicBezTo>
                  <a:lnTo>
                    <a:pt x="540" y="337"/>
                  </a:lnTo>
                  <a:cubicBezTo>
                    <a:pt x="623" y="337"/>
                    <a:pt x="703" y="276"/>
                    <a:pt x="714" y="186"/>
                  </a:cubicBezTo>
                  <a:cubicBezTo>
                    <a:pt x="724" y="85"/>
                    <a:pt x="646"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15"/>
            <p:cNvSpPr/>
            <p:nvPr/>
          </p:nvSpPr>
          <p:spPr>
            <a:xfrm>
              <a:off x="2694053" y="1782018"/>
              <a:ext cx="24275" cy="11317"/>
            </a:xfrm>
            <a:custGeom>
              <a:avLst/>
              <a:gdLst/>
              <a:ahLst/>
              <a:cxnLst/>
              <a:rect l="l" t="t" r="r" b="b"/>
              <a:pathLst>
                <a:path w="725" h="338" extrusionOk="0">
                  <a:moveTo>
                    <a:pt x="191" y="0"/>
                  </a:moveTo>
                  <a:cubicBezTo>
                    <a:pt x="102" y="0"/>
                    <a:pt x="22" y="62"/>
                    <a:pt x="17" y="146"/>
                  </a:cubicBezTo>
                  <a:cubicBezTo>
                    <a:pt x="1" y="252"/>
                    <a:pt x="84" y="337"/>
                    <a:pt x="180" y="337"/>
                  </a:cubicBezTo>
                  <a:lnTo>
                    <a:pt x="545" y="337"/>
                  </a:lnTo>
                  <a:cubicBezTo>
                    <a:pt x="646" y="337"/>
                    <a:pt x="725" y="252"/>
                    <a:pt x="714" y="146"/>
                  </a:cubicBezTo>
                  <a:cubicBezTo>
                    <a:pt x="702" y="62"/>
                    <a:pt x="624"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15"/>
            <p:cNvSpPr/>
            <p:nvPr/>
          </p:nvSpPr>
          <p:spPr>
            <a:xfrm>
              <a:off x="2694053" y="1733469"/>
              <a:ext cx="24275" cy="11518"/>
            </a:xfrm>
            <a:custGeom>
              <a:avLst/>
              <a:gdLst/>
              <a:ahLst/>
              <a:cxnLst/>
              <a:rect l="l" t="t" r="r" b="b"/>
              <a:pathLst>
                <a:path w="725" h="344" extrusionOk="0">
                  <a:moveTo>
                    <a:pt x="180" y="1"/>
                  </a:moveTo>
                  <a:cubicBezTo>
                    <a:pt x="84" y="1"/>
                    <a:pt x="1" y="91"/>
                    <a:pt x="17" y="192"/>
                  </a:cubicBezTo>
                  <a:cubicBezTo>
                    <a:pt x="22" y="281"/>
                    <a:pt x="102" y="343"/>
                    <a:pt x="191" y="343"/>
                  </a:cubicBezTo>
                  <a:lnTo>
                    <a:pt x="540" y="343"/>
                  </a:lnTo>
                  <a:cubicBezTo>
                    <a:pt x="624" y="343"/>
                    <a:pt x="702" y="281"/>
                    <a:pt x="714" y="192"/>
                  </a:cubicBezTo>
                  <a:cubicBezTo>
                    <a:pt x="725" y="91"/>
                    <a:pt x="646"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15"/>
            <p:cNvSpPr/>
            <p:nvPr/>
          </p:nvSpPr>
          <p:spPr>
            <a:xfrm>
              <a:off x="2712301" y="1757710"/>
              <a:ext cx="24275" cy="11317"/>
            </a:xfrm>
            <a:custGeom>
              <a:avLst/>
              <a:gdLst/>
              <a:ahLst/>
              <a:cxnLst/>
              <a:rect l="l" t="t" r="r" b="b"/>
              <a:pathLst>
                <a:path w="725" h="338" extrusionOk="0">
                  <a:moveTo>
                    <a:pt x="185" y="1"/>
                  </a:moveTo>
                  <a:cubicBezTo>
                    <a:pt x="101" y="1"/>
                    <a:pt x="22" y="63"/>
                    <a:pt x="11" y="148"/>
                  </a:cubicBezTo>
                  <a:cubicBezTo>
                    <a:pt x="0" y="254"/>
                    <a:pt x="79" y="338"/>
                    <a:pt x="180" y="338"/>
                  </a:cubicBezTo>
                  <a:lnTo>
                    <a:pt x="545" y="338"/>
                  </a:lnTo>
                  <a:cubicBezTo>
                    <a:pt x="646" y="338"/>
                    <a:pt x="724" y="254"/>
                    <a:pt x="714" y="148"/>
                  </a:cubicBezTo>
                  <a:cubicBezTo>
                    <a:pt x="703" y="63"/>
                    <a:pt x="623" y="1"/>
                    <a:pt x="5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15"/>
            <p:cNvSpPr/>
            <p:nvPr/>
          </p:nvSpPr>
          <p:spPr>
            <a:xfrm>
              <a:off x="2676006" y="1806260"/>
              <a:ext cx="24074" cy="11317"/>
            </a:xfrm>
            <a:custGeom>
              <a:avLst/>
              <a:gdLst/>
              <a:ahLst/>
              <a:cxnLst/>
              <a:rect l="l" t="t" r="r" b="b"/>
              <a:pathLst>
                <a:path w="719" h="338" extrusionOk="0">
                  <a:moveTo>
                    <a:pt x="185" y="0"/>
                  </a:moveTo>
                  <a:cubicBezTo>
                    <a:pt x="95" y="0"/>
                    <a:pt x="22" y="62"/>
                    <a:pt x="11" y="147"/>
                  </a:cubicBezTo>
                  <a:cubicBezTo>
                    <a:pt x="0" y="248"/>
                    <a:pt x="79" y="337"/>
                    <a:pt x="180" y="337"/>
                  </a:cubicBezTo>
                  <a:lnTo>
                    <a:pt x="533" y="337"/>
                  </a:lnTo>
                  <a:cubicBezTo>
                    <a:pt x="623" y="337"/>
                    <a:pt x="696" y="276"/>
                    <a:pt x="708" y="186"/>
                  </a:cubicBezTo>
                  <a:cubicBezTo>
                    <a:pt x="719" y="85"/>
                    <a:pt x="641"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15"/>
            <p:cNvSpPr/>
            <p:nvPr/>
          </p:nvSpPr>
          <p:spPr>
            <a:xfrm>
              <a:off x="2657724" y="1782018"/>
              <a:ext cx="24308" cy="11317"/>
            </a:xfrm>
            <a:custGeom>
              <a:avLst/>
              <a:gdLst/>
              <a:ahLst/>
              <a:cxnLst/>
              <a:rect l="l" t="t" r="r" b="b"/>
              <a:pathLst>
                <a:path w="726" h="338" extrusionOk="0">
                  <a:moveTo>
                    <a:pt x="186" y="0"/>
                  </a:moveTo>
                  <a:cubicBezTo>
                    <a:pt x="101" y="0"/>
                    <a:pt x="23" y="62"/>
                    <a:pt x="13" y="146"/>
                  </a:cubicBezTo>
                  <a:cubicBezTo>
                    <a:pt x="0" y="252"/>
                    <a:pt x="80" y="337"/>
                    <a:pt x="181" y="337"/>
                  </a:cubicBezTo>
                  <a:lnTo>
                    <a:pt x="546" y="337"/>
                  </a:lnTo>
                  <a:cubicBezTo>
                    <a:pt x="641" y="337"/>
                    <a:pt x="726" y="252"/>
                    <a:pt x="708" y="146"/>
                  </a:cubicBezTo>
                  <a:cubicBezTo>
                    <a:pt x="703" y="62"/>
                    <a:pt x="625" y="0"/>
                    <a:pt x="5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15"/>
            <p:cNvSpPr/>
            <p:nvPr/>
          </p:nvSpPr>
          <p:spPr>
            <a:xfrm>
              <a:off x="2657724" y="1733469"/>
              <a:ext cx="24308" cy="11518"/>
            </a:xfrm>
            <a:custGeom>
              <a:avLst/>
              <a:gdLst/>
              <a:ahLst/>
              <a:cxnLst/>
              <a:rect l="l" t="t" r="r" b="b"/>
              <a:pathLst>
                <a:path w="726" h="344" extrusionOk="0">
                  <a:moveTo>
                    <a:pt x="181" y="1"/>
                  </a:moveTo>
                  <a:cubicBezTo>
                    <a:pt x="80" y="1"/>
                    <a:pt x="0" y="91"/>
                    <a:pt x="13" y="192"/>
                  </a:cubicBezTo>
                  <a:cubicBezTo>
                    <a:pt x="23" y="281"/>
                    <a:pt x="101" y="343"/>
                    <a:pt x="186" y="343"/>
                  </a:cubicBezTo>
                  <a:lnTo>
                    <a:pt x="534" y="343"/>
                  </a:lnTo>
                  <a:cubicBezTo>
                    <a:pt x="625" y="343"/>
                    <a:pt x="703" y="281"/>
                    <a:pt x="708" y="192"/>
                  </a:cubicBezTo>
                  <a:cubicBezTo>
                    <a:pt x="726" y="91"/>
                    <a:pt x="641" y="1"/>
                    <a:pt x="5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15"/>
            <p:cNvSpPr/>
            <p:nvPr/>
          </p:nvSpPr>
          <p:spPr>
            <a:xfrm>
              <a:off x="2676006" y="1757710"/>
              <a:ext cx="24074" cy="11317"/>
            </a:xfrm>
            <a:custGeom>
              <a:avLst/>
              <a:gdLst/>
              <a:ahLst/>
              <a:cxnLst/>
              <a:rect l="l" t="t" r="r" b="b"/>
              <a:pathLst>
                <a:path w="719" h="338" extrusionOk="0">
                  <a:moveTo>
                    <a:pt x="185" y="1"/>
                  </a:moveTo>
                  <a:cubicBezTo>
                    <a:pt x="95" y="1"/>
                    <a:pt x="22" y="63"/>
                    <a:pt x="11" y="148"/>
                  </a:cubicBezTo>
                  <a:cubicBezTo>
                    <a:pt x="0" y="254"/>
                    <a:pt x="79" y="338"/>
                    <a:pt x="180" y="338"/>
                  </a:cubicBezTo>
                  <a:lnTo>
                    <a:pt x="540" y="338"/>
                  </a:lnTo>
                  <a:cubicBezTo>
                    <a:pt x="641" y="338"/>
                    <a:pt x="719" y="254"/>
                    <a:pt x="708" y="148"/>
                  </a:cubicBezTo>
                  <a:cubicBezTo>
                    <a:pt x="696" y="63"/>
                    <a:pt x="623" y="1"/>
                    <a:pt x="5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15"/>
            <p:cNvSpPr/>
            <p:nvPr/>
          </p:nvSpPr>
          <p:spPr>
            <a:xfrm>
              <a:off x="2639476" y="1806260"/>
              <a:ext cx="24342" cy="11317"/>
            </a:xfrm>
            <a:custGeom>
              <a:avLst/>
              <a:gdLst/>
              <a:ahLst/>
              <a:cxnLst/>
              <a:rect l="l" t="t" r="r" b="b"/>
              <a:pathLst>
                <a:path w="727" h="338" extrusionOk="0">
                  <a:moveTo>
                    <a:pt x="187" y="0"/>
                  </a:moveTo>
                  <a:cubicBezTo>
                    <a:pt x="102" y="0"/>
                    <a:pt x="24" y="62"/>
                    <a:pt x="13" y="147"/>
                  </a:cubicBezTo>
                  <a:cubicBezTo>
                    <a:pt x="1" y="248"/>
                    <a:pt x="80" y="337"/>
                    <a:pt x="181" y="337"/>
                  </a:cubicBezTo>
                  <a:lnTo>
                    <a:pt x="540" y="337"/>
                  </a:lnTo>
                  <a:cubicBezTo>
                    <a:pt x="625" y="337"/>
                    <a:pt x="703" y="276"/>
                    <a:pt x="714" y="186"/>
                  </a:cubicBezTo>
                  <a:cubicBezTo>
                    <a:pt x="726" y="85"/>
                    <a:pt x="646"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15"/>
            <p:cNvSpPr/>
            <p:nvPr/>
          </p:nvSpPr>
          <p:spPr>
            <a:xfrm>
              <a:off x="2603181" y="1806260"/>
              <a:ext cx="24107" cy="11317"/>
            </a:xfrm>
            <a:custGeom>
              <a:avLst/>
              <a:gdLst/>
              <a:ahLst/>
              <a:cxnLst/>
              <a:rect l="l" t="t" r="r" b="b"/>
              <a:pathLst>
                <a:path w="720" h="338" extrusionOk="0">
                  <a:moveTo>
                    <a:pt x="187" y="0"/>
                  </a:moveTo>
                  <a:cubicBezTo>
                    <a:pt x="102" y="0"/>
                    <a:pt x="24" y="62"/>
                    <a:pt x="12" y="147"/>
                  </a:cubicBezTo>
                  <a:cubicBezTo>
                    <a:pt x="1" y="248"/>
                    <a:pt x="79" y="337"/>
                    <a:pt x="180" y="337"/>
                  </a:cubicBezTo>
                  <a:lnTo>
                    <a:pt x="535" y="337"/>
                  </a:lnTo>
                  <a:cubicBezTo>
                    <a:pt x="625" y="337"/>
                    <a:pt x="698" y="276"/>
                    <a:pt x="709" y="186"/>
                  </a:cubicBezTo>
                  <a:cubicBezTo>
                    <a:pt x="719" y="85"/>
                    <a:pt x="641"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15"/>
            <p:cNvSpPr/>
            <p:nvPr/>
          </p:nvSpPr>
          <p:spPr>
            <a:xfrm>
              <a:off x="2603181" y="1782018"/>
              <a:ext cx="42389" cy="11317"/>
            </a:xfrm>
            <a:custGeom>
              <a:avLst/>
              <a:gdLst/>
              <a:ahLst/>
              <a:cxnLst/>
              <a:rect l="l" t="t" r="r" b="b"/>
              <a:pathLst>
                <a:path w="1266" h="338" extrusionOk="0">
                  <a:moveTo>
                    <a:pt x="187" y="0"/>
                  </a:moveTo>
                  <a:cubicBezTo>
                    <a:pt x="102" y="0"/>
                    <a:pt x="24" y="62"/>
                    <a:pt x="12" y="146"/>
                  </a:cubicBezTo>
                  <a:cubicBezTo>
                    <a:pt x="1" y="252"/>
                    <a:pt x="79" y="337"/>
                    <a:pt x="180" y="337"/>
                  </a:cubicBezTo>
                  <a:lnTo>
                    <a:pt x="1085" y="337"/>
                  </a:lnTo>
                  <a:cubicBezTo>
                    <a:pt x="1186" y="337"/>
                    <a:pt x="1265" y="252"/>
                    <a:pt x="1253" y="146"/>
                  </a:cubicBezTo>
                  <a:cubicBezTo>
                    <a:pt x="1242" y="62"/>
                    <a:pt x="1164" y="0"/>
                    <a:pt x="10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15"/>
            <p:cNvSpPr/>
            <p:nvPr/>
          </p:nvSpPr>
          <p:spPr>
            <a:xfrm>
              <a:off x="2603181" y="1733469"/>
              <a:ext cx="42389" cy="11518"/>
            </a:xfrm>
            <a:custGeom>
              <a:avLst/>
              <a:gdLst/>
              <a:ahLst/>
              <a:cxnLst/>
              <a:rect l="l" t="t" r="r" b="b"/>
              <a:pathLst>
                <a:path w="1266" h="344" extrusionOk="0">
                  <a:moveTo>
                    <a:pt x="187" y="1"/>
                  </a:moveTo>
                  <a:cubicBezTo>
                    <a:pt x="102" y="1"/>
                    <a:pt x="24" y="63"/>
                    <a:pt x="12" y="152"/>
                  </a:cubicBezTo>
                  <a:cubicBezTo>
                    <a:pt x="1" y="253"/>
                    <a:pt x="79" y="343"/>
                    <a:pt x="180" y="343"/>
                  </a:cubicBezTo>
                  <a:lnTo>
                    <a:pt x="1079" y="343"/>
                  </a:lnTo>
                  <a:cubicBezTo>
                    <a:pt x="1164" y="343"/>
                    <a:pt x="1242" y="281"/>
                    <a:pt x="1253" y="192"/>
                  </a:cubicBezTo>
                  <a:cubicBezTo>
                    <a:pt x="1265" y="91"/>
                    <a:pt x="1186" y="1"/>
                    <a:pt x="10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15"/>
            <p:cNvSpPr/>
            <p:nvPr/>
          </p:nvSpPr>
          <p:spPr>
            <a:xfrm>
              <a:off x="2639476" y="1757710"/>
              <a:ext cx="24342" cy="11317"/>
            </a:xfrm>
            <a:custGeom>
              <a:avLst/>
              <a:gdLst/>
              <a:ahLst/>
              <a:cxnLst/>
              <a:rect l="l" t="t" r="r" b="b"/>
              <a:pathLst>
                <a:path w="727" h="338" extrusionOk="0">
                  <a:moveTo>
                    <a:pt x="187" y="1"/>
                  </a:moveTo>
                  <a:cubicBezTo>
                    <a:pt x="102" y="1"/>
                    <a:pt x="24" y="63"/>
                    <a:pt x="13" y="148"/>
                  </a:cubicBezTo>
                  <a:cubicBezTo>
                    <a:pt x="1" y="254"/>
                    <a:pt x="80" y="338"/>
                    <a:pt x="181" y="338"/>
                  </a:cubicBezTo>
                  <a:lnTo>
                    <a:pt x="545" y="338"/>
                  </a:lnTo>
                  <a:cubicBezTo>
                    <a:pt x="646" y="338"/>
                    <a:pt x="726" y="254"/>
                    <a:pt x="714" y="148"/>
                  </a:cubicBezTo>
                  <a:cubicBezTo>
                    <a:pt x="703" y="63"/>
                    <a:pt x="625" y="1"/>
                    <a:pt x="5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15"/>
            <p:cNvSpPr/>
            <p:nvPr/>
          </p:nvSpPr>
          <p:spPr>
            <a:xfrm>
              <a:off x="2785058" y="1709428"/>
              <a:ext cx="24308" cy="11317"/>
            </a:xfrm>
            <a:custGeom>
              <a:avLst/>
              <a:gdLst/>
              <a:ahLst/>
              <a:cxnLst/>
              <a:rect l="l" t="t" r="r" b="b"/>
              <a:pathLst>
                <a:path w="726" h="338" extrusionOk="0">
                  <a:moveTo>
                    <a:pt x="187" y="0"/>
                  </a:moveTo>
                  <a:cubicBezTo>
                    <a:pt x="102" y="0"/>
                    <a:pt x="24" y="61"/>
                    <a:pt x="13" y="146"/>
                  </a:cubicBezTo>
                  <a:cubicBezTo>
                    <a:pt x="1" y="247"/>
                    <a:pt x="80" y="337"/>
                    <a:pt x="181" y="337"/>
                  </a:cubicBezTo>
                  <a:lnTo>
                    <a:pt x="534" y="337"/>
                  </a:lnTo>
                  <a:cubicBezTo>
                    <a:pt x="625" y="337"/>
                    <a:pt x="703" y="275"/>
                    <a:pt x="714" y="190"/>
                  </a:cubicBezTo>
                  <a:cubicBezTo>
                    <a:pt x="726" y="84"/>
                    <a:pt x="646"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15"/>
            <p:cNvSpPr/>
            <p:nvPr/>
          </p:nvSpPr>
          <p:spPr>
            <a:xfrm>
              <a:off x="2712301" y="1709428"/>
              <a:ext cx="24275" cy="11317"/>
            </a:xfrm>
            <a:custGeom>
              <a:avLst/>
              <a:gdLst/>
              <a:ahLst/>
              <a:cxnLst/>
              <a:rect l="l" t="t" r="r" b="b"/>
              <a:pathLst>
                <a:path w="725" h="338" extrusionOk="0">
                  <a:moveTo>
                    <a:pt x="185" y="0"/>
                  </a:moveTo>
                  <a:cubicBezTo>
                    <a:pt x="101" y="0"/>
                    <a:pt x="22" y="61"/>
                    <a:pt x="11" y="146"/>
                  </a:cubicBezTo>
                  <a:cubicBezTo>
                    <a:pt x="0" y="247"/>
                    <a:pt x="79" y="337"/>
                    <a:pt x="180" y="337"/>
                  </a:cubicBezTo>
                  <a:lnTo>
                    <a:pt x="540" y="337"/>
                  </a:lnTo>
                  <a:cubicBezTo>
                    <a:pt x="623" y="337"/>
                    <a:pt x="703" y="275"/>
                    <a:pt x="714" y="190"/>
                  </a:cubicBezTo>
                  <a:cubicBezTo>
                    <a:pt x="724" y="84"/>
                    <a:pt x="646"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15"/>
            <p:cNvSpPr/>
            <p:nvPr/>
          </p:nvSpPr>
          <p:spPr>
            <a:xfrm>
              <a:off x="2639476" y="1709428"/>
              <a:ext cx="24342" cy="11317"/>
            </a:xfrm>
            <a:custGeom>
              <a:avLst/>
              <a:gdLst/>
              <a:ahLst/>
              <a:cxnLst/>
              <a:rect l="l" t="t" r="r" b="b"/>
              <a:pathLst>
                <a:path w="727" h="338" extrusionOk="0">
                  <a:moveTo>
                    <a:pt x="187" y="0"/>
                  </a:moveTo>
                  <a:cubicBezTo>
                    <a:pt x="102" y="0"/>
                    <a:pt x="24" y="61"/>
                    <a:pt x="13" y="146"/>
                  </a:cubicBezTo>
                  <a:cubicBezTo>
                    <a:pt x="1" y="247"/>
                    <a:pt x="80" y="337"/>
                    <a:pt x="181" y="337"/>
                  </a:cubicBezTo>
                  <a:lnTo>
                    <a:pt x="540" y="337"/>
                  </a:lnTo>
                  <a:cubicBezTo>
                    <a:pt x="625" y="337"/>
                    <a:pt x="703" y="275"/>
                    <a:pt x="714" y="190"/>
                  </a:cubicBezTo>
                  <a:cubicBezTo>
                    <a:pt x="726" y="84"/>
                    <a:pt x="646"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15"/>
            <p:cNvSpPr/>
            <p:nvPr/>
          </p:nvSpPr>
          <p:spPr>
            <a:xfrm>
              <a:off x="2748763" y="1709428"/>
              <a:ext cx="24107" cy="11317"/>
            </a:xfrm>
            <a:custGeom>
              <a:avLst/>
              <a:gdLst/>
              <a:ahLst/>
              <a:cxnLst/>
              <a:rect l="l" t="t" r="r" b="b"/>
              <a:pathLst>
                <a:path w="720" h="338" extrusionOk="0">
                  <a:moveTo>
                    <a:pt x="187" y="0"/>
                  </a:moveTo>
                  <a:cubicBezTo>
                    <a:pt x="96" y="0"/>
                    <a:pt x="24" y="61"/>
                    <a:pt x="11" y="146"/>
                  </a:cubicBezTo>
                  <a:cubicBezTo>
                    <a:pt x="1" y="247"/>
                    <a:pt x="79" y="337"/>
                    <a:pt x="180" y="337"/>
                  </a:cubicBezTo>
                  <a:lnTo>
                    <a:pt x="535" y="337"/>
                  </a:lnTo>
                  <a:cubicBezTo>
                    <a:pt x="618" y="337"/>
                    <a:pt x="698" y="275"/>
                    <a:pt x="708" y="190"/>
                  </a:cubicBezTo>
                  <a:cubicBezTo>
                    <a:pt x="719" y="84"/>
                    <a:pt x="641"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15"/>
            <p:cNvSpPr/>
            <p:nvPr/>
          </p:nvSpPr>
          <p:spPr>
            <a:xfrm>
              <a:off x="2676006" y="1709428"/>
              <a:ext cx="24074" cy="11317"/>
            </a:xfrm>
            <a:custGeom>
              <a:avLst/>
              <a:gdLst/>
              <a:ahLst/>
              <a:cxnLst/>
              <a:rect l="l" t="t" r="r" b="b"/>
              <a:pathLst>
                <a:path w="719" h="338" extrusionOk="0">
                  <a:moveTo>
                    <a:pt x="185" y="0"/>
                  </a:moveTo>
                  <a:cubicBezTo>
                    <a:pt x="95" y="0"/>
                    <a:pt x="22" y="61"/>
                    <a:pt x="11" y="146"/>
                  </a:cubicBezTo>
                  <a:cubicBezTo>
                    <a:pt x="0" y="247"/>
                    <a:pt x="79" y="337"/>
                    <a:pt x="180" y="337"/>
                  </a:cubicBezTo>
                  <a:lnTo>
                    <a:pt x="533" y="337"/>
                  </a:lnTo>
                  <a:cubicBezTo>
                    <a:pt x="623" y="337"/>
                    <a:pt x="696" y="275"/>
                    <a:pt x="708" y="190"/>
                  </a:cubicBezTo>
                  <a:cubicBezTo>
                    <a:pt x="719" y="84"/>
                    <a:pt x="641"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15"/>
            <p:cNvSpPr/>
            <p:nvPr/>
          </p:nvSpPr>
          <p:spPr>
            <a:xfrm>
              <a:off x="2603181" y="1709428"/>
              <a:ext cx="24107" cy="11317"/>
            </a:xfrm>
            <a:custGeom>
              <a:avLst/>
              <a:gdLst/>
              <a:ahLst/>
              <a:cxnLst/>
              <a:rect l="l" t="t" r="r" b="b"/>
              <a:pathLst>
                <a:path w="720" h="338" extrusionOk="0">
                  <a:moveTo>
                    <a:pt x="187" y="0"/>
                  </a:moveTo>
                  <a:cubicBezTo>
                    <a:pt x="102" y="0"/>
                    <a:pt x="24" y="61"/>
                    <a:pt x="12" y="146"/>
                  </a:cubicBezTo>
                  <a:cubicBezTo>
                    <a:pt x="1" y="247"/>
                    <a:pt x="79" y="337"/>
                    <a:pt x="180" y="337"/>
                  </a:cubicBezTo>
                  <a:lnTo>
                    <a:pt x="535" y="337"/>
                  </a:lnTo>
                  <a:cubicBezTo>
                    <a:pt x="625" y="337"/>
                    <a:pt x="698" y="275"/>
                    <a:pt x="709" y="190"/>
                  </a:cubicBezTo>
                  <a:cubicBezTo>
                    <a:pt x="719" y="84"/>
                    <a:pt x="641"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15"/>
            <p:cNvSpPr/>
            <p:nvPr/>
          </p:nvSpPr>
          <p:spPr>
            <a:xfrm>
              <a:off x="2803306" y="1733469"/>
              <a:ext cx="42355" cy="11518"/>
            </a:xfrm>
            <a:custGeom>
              <a:avLst/>
              <a:gdLst/>
              <a:ahLst/>
              <a:cxnLst/>
              <a:rect l="l" t="t" r="r" b="b"/>
              <a:pathLst>
                <a:path w="1265" h="344" extrusionOk="0">
                  <a:moveTo>
                    <a:pt x="181" y="1"/>
                  </a:moveTo>
                  <a:cubicBezTo>
                    <a:pt x="80" y="1"/>
                    <a:pt x="0" y="91"/>
                    <a:pt x="12" y="192"/>
                  </a:cubicBezTo>
                  <a:cubicBezTo>
                    <a:pt x="23" y="281"/>
                    <a:pt x="101" y="343"/>
                    <a:pt x="186" y="343"/>
                  </a:cubicBezTo>
                  <a:lnTo>
                    <a:pt x="1079" y="343"/>
                  </a:lnTo>
                  <a:cubicBezTo>
                    <a:pt x="1164" y="343"/>
                    <a:pt x="1242" y="281"/>
                    <a:pt x="1254" y="192"/>
                  </a:cubicBezTo>
                  <a:cubicBezTo>
                    <a:pt x="1265" y="91"/>
                    <a:pt x="1187" y="1"/>
                    <a:pt x="10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15"/>
            <p:cNvSpPr/>
            <p:nvPr/>
          </p:nvSpPr>
          <p:spPr>
            <a:xfrm>
              <a:off x="2821353" y="1709428"/>
              <a:ext cx="24308" cy="11317"/>
            </a:xfrm>
            <a:custGeom>
              <a:avLst/>
              <a:gdLst/>
              <a:ahLst/>
              <a:cxnLst/>
              <a:rect l="l" t="t" r="r" b="b"/>
              <a:pathLst>
                <a:path w="726" h="338" extrusionOk="0">
                  <a:moveTo>
                    <a:pt x="192" y="0"/>
                  </a:moveTo>
                  <a:cubicBezTo>
                    <a:pt x="102" y="0"/>
                    <a:pt x="29" y="61"/>
                    <a:pt x="18" y="146"/>
                  </a:cubicBezTo>
                  <a:cubicBezTo>
                    <a:pt x="1" y="247"/>
                    <a:pt x="85" y="337"/>
                    <a:pt x="187" y="337"/>
                  </a:cubicBezTo>
                  <a:lnTo>
                    <a:pt x="540" y="337"/>
                  </a:lnTo>
                  <a:cubicBezTo>
                    <a:pt x="625" y="337"/>
                    <a:pt x="703" y="275"/>
                    <a:pt x="715" y="190"/>
                  </a:cubicBezTo>
                  <a:cubicBezTo>
                    <a:pt x="726" y="84"/>
                    <a:pt x="648" y="0"/>
                    <a:pt x="5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15"/>
            <p:cNvSpPr/>
            <p:nvPr/>
          </p:nvSpPr>
          <p:spPr>
            <a:xfrm>
              <a:off x="2803306" y="1782018"/>
              <a:ext cx="42355" cy="11317"/>
            </a:xfrm>
            <a:custGeom>
              <a:avLst/>
              <a:gdLst/>
              <a:ahLst/>
              <a:cxnLst/>
              <a:rect l="l" t="t" r="r" b="b"/>
              <a:pathLst>
                <a:path w="1265" h="338" extrusionOk="0">
                  <a:moveTo>
                    <a:pt x="186" y="0"/>
                  </a:moveTo>
                  <a:cubicBezTo>
                    <a:pt x="101" y="0"/>
                    <a:pt x="23" y="62"/>
                    <a:pt x="12" y="146"/>
                  </a:cubicBezTo>
                  <a:cubicBezTo>
                    <a:pt x="0" y="252"/>
                    <a:pt x="80" y="337"/>
                    <a:pt x="181" y="337"/>
                  </a:cubicBezTo>
                  <a:lnTo>
                    <a:pt x="1079" y="337"/>
                  </a:lnTo>
                  <a:cubicBezTo>
                    <a:pt x="1164" y="337"/>
                    <a:pt x="1242" y="275"/>
                    <a:pt x="1254" y="191"/>
                  </a:cubicBezTo>
                  <a:cubicBezTo>
                    <a:pt x="1265" y="84"/>
                    <a:pt x="1187" y="0"/>
                    <a:pt x="10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15"/>
            <p:cNvSpPr/>
            <p:nvPr/>
          </p:nvSpPr>
          <p:spPr>
            <a:xfrm>
              <a:off x="2753886" y="1648691"/>
              <a:ext cx="38170" cy="16741"/>
            </a:xfrm>
            <a:custGeom>
              <a:avLst/>
              <a:gdLst/>
              <a:ahLst/>
              <a:cxnLst/>
              <a:rect l="l" t="t" r="r" b="b"/>
              <a:pathLst>
                <a:path w="1140" h="500" extrusionOk="0">
                  <a:moveTo>
                    <a:pt x="570" y="1"/>
                  </a:moveTo>
                  <a:cubicBezTo>
                    <a:pt x="387" y="1"/>
                    <a:pt x="205" y="70"/>
                    <a:pt x="67" y="207"/>
                  </a:cubicBezTo>
                  <a:cubicBezTo>
                    <a:pt x="0" y="275"/>
                    <a:pt x="0" y="381"/>
                    <a:pt x="67" y="448"/>
                  </a:cubicBezTo>
                  <a:cubicBezTo>
                    <a:pt x="98" y="482"/>
                    <a:pt x="141" y="499"/>
                    <a:pt x="185" y="499"/>
                  </a:cubicBezTo>
                  <a:cubicBezTo>
                    <a:pt x="229" y="499"/>
                    <a:pt x="272" y="482"/>
                    <a:pt x="303" y="448"/>
                  </a:cubicBezTo>
                  <a:cubicBezTo>
                    <a:pt x="376" y="376"/>
                    <a:pt x="473" y="339"/>
                    <a:pt x="569" y="339"/>
                  </a:cubicBezTo>
                  <a:cubicBezTo>
                    <a:pt x="665" y="339"/>
                    <a:pt x="760" y="376"/>
                    <a:pt x="830" y="448"/>
                  </a:cubicBezTo>
                  <a:cubicBezTo>
                    <a:pt x="864" y="482"/>
                    <a:pt x="910" y="500"/>
                    <a:pt x="955" y="500"/>
                  </a:cubicBezTo>
                  <a:cubicBezTo>
                    <a:pt x="999" y="500"/>
                    <a:pt x="1038" y="482"/>
                    <a:pt x="1072" y="448"/>
                  </a:cubicBezTo>
                  <a:cubicBezTo>
                    <a:pt x="1139" y="381"/>
                    <a:pt x="1139" y="275"/>
                    <a:pt x="1072" y="207"/>
                  </a:cubicBezTo>
                  <a:cubicBezTo>
                    <a:pt x="934" y="70"/>
                    <a:pt x="752" y="1"/>
                    <a:pt x="5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15"/>
            <p:cNvSpPr/>
            <p:nvPr/>
          </p:nvSpPr>
          <p:spPr>
            <a:xfrm>
              <a:off x="2732424" y="1618356"/>
              <a:ext cx="81061" cy="25648"/>
            </a:xfrm>
            <a:custGeom>
              <a:avLst/>
              <a:gdLst/>
              <a:ahLst/>
              <a:cxnLst/>
              <a:rect l="l" t="t" r="r" b="b"/>
              <a:pathLst>
                <a:path w="2421" h="766" extrusionOk="0">
                  <a:moveTo>
                    <a:pt x="1211" y="1"/>
                  </a:moveTo>
                  <a:cubicBezTo>
                    <a:pt x="796" y="1"/>
                    <a:pt x="382" y="158"/>
                    <a:pt x="68" y="473"/>
                  </a:cubicBezTo>
                  <a:cubicBezTo>
                    <a:pt x="1" y="540"/>
                    <a:pt x="1" y="647"/>
                    <a:pt x="68" y="714"/>
                  </a:cubicBezTo>
                  <a:cubicBezTo>
                    <a:pt x="98" y="748"/>
                    <a:pt x="142" y="765"/>
                    <a:pt x="185" y="765"/>
                  </a:cubicBezTo>
                  <a:cubicBezTo>
                    <a:pt x="229" y="765"/>
                    <a:pt x="273" y="748"/>
                    <a:pt x="304" y="714"/>
                  </a:cubicBezTo>
                  <a:cubicBezTo>
                    <a:pt x="553" y="464"/>
                    <a:pt x="882" y="339"/>
                    <a:pt x="1210" y="339"/>
                  </a:cubicBezTo>
                  <a:cubicBezTo>
                    <a:pt x="1538" y="339"/>
                    <a:pt x="1865" y="464"/>
                    <a:pt x="2112" y="714"/>
                  </a:cubicBezTo>
                  <a:cubicBezTo>
                    <a:pt x="2146" y="748"/>
                    <a:pt x="2191" y="765"/>
                    <a:pt x="2236" y="765"/>
                  </a:cubicBezTo>
                  <a:cubicBezTo>
                    <a:pt x="2280" y="765"/>
                    <a:pt x="2320" y="748"/>
                    <a:pt x="2353" y="714"/>
                  </a:cubicBezTo>
                  <a:cubicBezTo>
                    <a:pt x="2421" y="647"/>
                    <a:pt x="2421" y="540"/>
                    <a:pt x="2353" y="473"/>
                  </a:cubicBezTo>
                  <a:cubicBezTo>
                    <a:pt x="2039" y="158"/>
                    <a:pt x="1625" y="1"/>
                    <a:pt x="12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9" name="Google Shape;4319;p115"/>
          <p:cNvGrpSpPr/>
          <p:nvPr/>
        </p:nvGrpSpPr>
        <p:grpSpPr>
          <a:xfrm>
            <a:off x="3310599" y="1548377"/>
            <a:ext cx="363754" cy="387493"/>
            <a:chOff x="3310599" y="1548377"/>
            <a:chExt cx="363754" cy="387493"/>
          </a:xfrm>
        </p:grpSpPr>
        <p:sp>
          <p:nvSpPr>
            <p:cNvPr id="4320" name="Google Shape;4320;p115"/>
            <p:cNvSpPr/>
            <p:nvPr/>
          </p:nvSpPr>
          <p:spPr>
            <a:xfrm>
              <a:off x="3438302" y="1724261"/>
              <a:ext cx="108349" cy="23572"/>
            </a:xfrm>
            <a:custGeom>
              <a:avLst/>
              <a:gdLst/>
              <a:ahLst/>
              <a:cxnLst/>
              <a:rect l="l" t="t" r="r" b="b"/>
              <a:pathLst>
                <a:path w="3236" h="704" extrusionOk="0">
                  <a:moveTo>
                    <a:pt x="169" y="1"/>
                  </a:moveTo>
                  <a:cubicBezTo>
                    <a:pt x="73" y="1"/>
                    <a:pt x="0" y="79"/>
                    <a:pt x="0" y="169"/>
                  </a:cubicBezTo>
                  <a:cubicBezTo>
                    <a:pt x="0" y="265"/>
                    <a:pt x="73" y="343"/>
                    <a:pt x="169" y="343"/>
                  </a:cubicBezTo>
                  <a:cubicBezTo>
                    <a:pt x="275" y="343"/>
                    <a:pt x="321" y="382"/>
                    <a:pt x="410" y="473"/>
                  </a:cubicBezTo>
                  <a:cubicBezTo>
                    <a:pt x="511" y="568"/>
                    <a:pt x="641" y="703"/>
                    <a:pt x="894" y="703"/>
                  </a:cubicBezTo>
                  <a:cubicBezTo>
                    <a:pt x="1146" y="703"/>
                    <a:pt x="1276" y="568"/>
                    <a:pt x="1377" y="473"/>
                  </a:cubicBezTo>
                  <a:cubicBezTo>
                    <a:pt x="1467" y="382"/>
                    <a:pt x="1512" y="343"/>
                    <a:pt x="1618" y="343"/>
                  </a:cubicBezTo>
                  <a:cubicBezTo>
                    <a:pt x="1725" y="343"/>
                    <a:pt x="1770" y="382"/>
                    <a:pt x="1859" y="473"/>
                  </a:cubicBezTo>
                  <a:cubicBezTo>
                    <a:pt x="1955" y="568"/>
                    <a:pt x="2090" y="703"/>
                    <a:pt x="2343" y="703"/>
                  </a:cubicBezTo>
                  <a:cubicBezTo>
                    <a:pt x="2595" y="703"/>
                    <a:pt x="2725" y="568"/>
                    <a:pt x="2826" y="473"/>
                  </a:cubicBezTo>
                  <a:cubicBezTo>
                    <a:pt x="2916" y="382"/>
                    <a:pt x="2961" y="343"/>
                    <a:pt x="3067" y="343"/>
                  </a:cubicBezTo>
                  <a:cubicBezTo>
                    <a:pt x="3163" y="343"/>
                    <a:pt x="3236" y="265"/>
                    <a:pt x="3236" y="169"/>
                  </a:cubicBezTo>
                  <a:cubicBezTo>
                    <a:pt x="3236" y="79"/>
                    <a:pt x="3163" y="1"/>
                    <a:pt x="3067" y="1"/>
                  </a:cubicBezTo>
                  <a:cubicBezTo>
                    <a:pt x="2815" y="1"/>
                    <a:pt x="2686" y="136"/>
                    <a:pt x="2585" y="231"/>
                  </a:cubicBezTo>
                  <a:cubicBezTo>
                    <a:pt x="2494" y="320"/>
                    <a:pt x="2450" y="366"/>
                    <a:pt x="2343" y="366"/>
                  </a:cubicBezTo>
                  <a:cubicBezTo>
                    <a:pt x="2235" y="366"/>
                    <a:pt x="2191" y="320"/>
                    <a:pt x="2101" y="231"/>
                  </a:cubicBezTo>
                  <a:cubicBezTo>
                    <a:pt x="2000" y="136"/>
                    <a:pt x="1871" y="1"/>
                    <a:pt x="1618" y="1"/>
                  </a:cubicBezTo>
                  <a:cubicBezTo>
                    <a:pt x="1366" y="1"/>
                    <a:pt x="1231" y="136"/>
                    <a:pt x="1135" y="231"/>
                  </a:cubicBezTo>
                  <a:cubicBezTo>
                    <a:pt x="1045" y="320"/>
                    <a:pt x="1001" y="366"/>
                    <a:pt x="894" y="366"/>
                  </a:cubicBezTo>
                  <a:cubicBezTo>
                    <a:pt x="786" y="366"/>
                    <a:pt x="742" y="320"/>
                    <a:pt x="651" y="231"/>
                  </a:cubicBezTo>
                  <a:cubicBezTo>
                    <a:pt x="557" y="136"/>
                    <a:pt x="422" y="1"/>
                    <a:pt x="1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15"/>
            <p:cNvSpPr/>
            <p:nvPr/>
          </p:nvSpPr>
          <p:spPr>
            <a:xfrm>
              <a:off x="3486650" y="1548377"/>
              <a:ext cx="11484" cy="35625"/>
            </a:xfrm>
            <a:custGeom>
              <a:avLst/>
              <a:gdLst/>
              <a:ahLst/>
              <a:cxnLst/>
              <a:rect l="l" t="t" r="r" b="b"/>
              <a:pathLst>
                <a:path w="343" h="1064" extrusionOk="0">
                  <a:moveTo>
                    <a:pt x="173" y="0"/>
                  </a:moveTo>
                  <a:cubicBezTo>
                    <a:pt x="80" y="0"/>
                    <a:pt x="0" y="75"/>
                    <a:pt x="0" y="170"/>
                  </a:cubicBezTo>
                  <a:lnTo>
                    <a:pt x="0" y="894"/>
                  </a:lnTo>
                  <a:cubicBezTo>
                    <a:pt x="0" y="988"/>
                    <a:pt x="79" y="1063"/>
                    <a:pt x="171" y="1063"/>
                  </a:cubicBezTo>
                  <a:cubicBezTo>
                    <a:pt x="178" y="1063"/>
                    <a:pt x="185" y="1063"/>
                    <a:pt x="192" y="1062"/>
                  </a:cubicBezTo>
                  <a:cubicBezTo>
                    <a:pt x="281" y="1051"/>
                    <a:pt x="343" y="979"/>
                    <a:pt x="343" y="888"/>
                  </a:cubicBezTo>
                  <a:lnTo>
                    <a:pt x="343" y="175"/>
                  </a:lnTo>
                  <a:cubicBezTo>
                    <a:pt x="343" y="91"/>
                    <a:pt x="281" y="12"/>
                    <a:pt x="192" y="1"/>
                  </a:cubicBezTo>
                  <a:cubicBezTo>
                    <a:pt x="185" y="0"/>
                    <a:pt x="179" y="0"/>
                    <a:pt x="1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15"/>
            <p:cNvSpPr/>
            <p:nvPr/>
          </p:nvSpPr>
          <p:spPr>
            <a:xfrm>
              <a:off x="3638025" y="1724094"/>
              <a:ext cx="36329" cy="11317"/>
            </a:xfrm>
            <a:custGeom>
              <a:avLst/>
              <a:gdLst/>
              <a:ahLst/>
              <a:cxnLst/>
              <a:rect l="l" t="t" r="r" b="b"/>
              <a:pathLst>
                <a:path w="1085" h="338" extrusionOk="0">
                  <a:moveTo>
                    <a:pt x="187" y="0"/>
                  </a:moveTo>
                  <a:cubicBezTo>
                    <a:pt x="102" y="0"/>
                    <a:pt x="24" y="61"/>
                    <a:pt x="12" y="151"/>
                  </a:cubicBezTo>
                  <a:cubicBezTo>
                    <a:pt x="1" y="252"/>
                    <a:pt x="79" y="337"/>
                    <a:pt x="180" y="337"/>
                  </a:cubicBezTo>
                  <a:lnTo>
                    <a:pt x="900" y="337"/>
                  </a:lnTo>
                  <a:cubicBezTo>
                    <a:pt x="984" y="337"/>
                    <a:pt x="1063" y="275"/>
                    <a:pt x="1074" y="190"/>
                  </a:cubicBezTo>
                  <a:cubicBezTo>
                    <a:pt x="1085" y="89"/>
                    <a:pt x="1007" y="0"/>
                    <a:pt x="9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15"/>
            <p:cNvSpPr/>
            <p:nvPr/>
          </p:nvSpPr>
          <p:spPr>
            <a:xfrm>
              <a:off x="3310599" y="1724094"/>
              <a:ext cx="36329" cy="11317"/>
            </a:xfrm>
            <a:custGeom>
              <a:avLst/>
              <a:gdLst/>
              <a:ahLst/>
              <a:cxnLst/>
              <a:rect l="l" t="t" r="r" b="b"/>
              <a:pathLst>
                <a:path w="1085" h="338" extrusionOk="0">
                  <a:moveTo>
                    <a:pt x="185" y="0"/>
                  </a:moveTo>
                  <a:cubicBezTo>
                    <a:pt x="101" y="0"/>
                    <a:pt x="23" y="61"/>
                    <a:pt x="11" y="151"/>
                  </a:cubicBezTo>
                  <a:cubicBezTo>
                    <a:pt x="0" y="252"/>
                    <a:pt x="78" y="337"/>
                    <a:pt x="179" y="337"/>
                  </a:cubicBezTo>
                  <a:lnTo>
                    <a:pt x="905" y="337"/>
                  </a:lnTo>
                  <a:cubicBezTo>
                    <a:pt x="1006" y="337"/>
                    <a:pt x="1084" y="252"/>
                    <a:pt x="1073" y="151"/>
                  </a:cubicBezTo>
                  <a:cubicBezTo>
                    <a:pt x="1061" y="61"/>
                    <a:pt x="983" y="0"/>
                    <a:pt x="8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15"/>
            <p:cNvSpPr/>
            <p:nvPr/>
          </p:nvSpPr>
          <p:spPr>
            <a:xfrm>
              <a:off x="3333702" y="1636336"/>
              <a:ext cx="33884" cy="23471"/>
            </a:xfrm>
            <a:custGeom>
              <a:avLst/>
              <a:gdLst/>
              <a:ahLst/>
              <a:cxnLst/>
              <a:rect l="l" t="t" r="r" b="b"/>
              <a:pathLst>
                <a:path w="1012" h="701" extrusionOk="0">
                  <a:moveTo>
                    <a:pt x="191" y="0"/>
                  </a:moveTo>
                  <a:cubicBezTo>
                    <a:pt x="135" y="0"/>
                    <a:pt x="79" y="32"/>
                    <a:pt x="46" y="87"/>
                  </a:cubicBezTo>
                  <a:cubicBezTo>
                    <a:pt x="0" y="166"/>
                    <a:pt x="29" y="273"/>
                    <a:pt x="108" y="317"/>
                  </a:cubicBezTo>
                  <a:lnTo>
                    <a:pt x="737" y="677"/>
                  </a:lnTo>
                  <a:cubicBezTo>
                    <a:pt x="765" y="693"/>
                    <a:pt x="793" y="700"/>
                    <a:pt x="821" y="700"/>
                  </a:cubicBezTo>
                  <a:cubicBezTo>
                    <a:pt x="877" y="700"/>
                    <a:pt x="939" y="672"/>
                    <a:pt x="967" y="615"/>
                  </a:cubicBezTo>
                  <a:cubicBezTo>
                    <a:pt x="1012" y="537"/>
                    <a:pt x="990" y="436"/>
                    <a:pt x="905" y="385"/>
                  </a:cubicBezTo>
                  <a:lnTo>
                    <a:pt x="277" y="26"/>
                  </a:lnTo>
                  <a:cubicBezTo>
                    <a:pt x="250" y="9"/>
                    <a:pt x="220" y="0"/>
                    <a:pt x="1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15"/>
            <p:cNvSpPr/>
            <p:nvPr/>
          </p:nvSpPr>
          <p:spPr>
            <a:xfrm>
              <a:off x="3617366" y="1800099"/>
              <a:ext cx="33884" cy="23505"/>
            </a:xfrm>
            <a:custGeom>
              <a:avLst/>
              <a:gdLst/>
              <a:ahLst/>
              <a:cxnLst/>
              <a:rect l="l" t="t" r="r" b="b"/>
              <a:pathLst>
                <a:path w="1012" h="702" extrusionOk="0">
                  <a:moveTo>
                    <a:pt x="193" y="0"/>
                  </a:moveTo>
                  <a:cubicBezTo>
                    <a:pt x="134" y="0"/>
                    <a:pt x="75" y="30"/>
                    <a:pt x="45" y="83"/>
                  </a:cubicBezTo>
                  <a:cubicBezTo>
                    <a:pt x="0" y="168"/>
                    <a:pt x="29" y="269"/>
                    <a:pt x="107" y="319"/>
                  </a:cubicBezTo>
                  <a:lnTo>
                    <a:pt x="737" y="679"/>
                  </a:lnTo>
                  <a:cubicBezTo>
                    <a:pt x="764" y="696"/>
                    <a:pt x="792" y="702"/>
                    <a:pt x="820" y="702"/>
                  </a:cubicBezTo>
                  <a:cubicBezTo>
                    <a:pt x="877" y="702"/>
                    <a:pt x="932" y="673"/>
                    <a:pt x="966" y="617"/>
                  </a:cubicBezTo>
                  <a:cubicBezTo>
                    <a:pt x="1012" y="539"/>
                    <a:pt x="983" y="432"/>
                    <a:pt x="905" y="386"/>
                  </a:cubicBezTo>
                  <a:lnTo>
                    <a:pt x="275" y="22"/>
                  </a:lnTo>
                  <a:cubicBezTo>
                    <a:pt x="250" y="7"/>
                    <a:pt x="221" y="0"/>
                    <a:pt x="1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15"/>
            <p:cNvSpPr/>
            <p:nvPr/>
          </p:nvSpPr>
          <p:spPr>
            <a:xfrm>
              <a:off x="3561886" y="1571949"/>
              <a:ext cx="25045" cy="32311"/>
            </a:xfrm>
            <a:custGeom>
              <a:avLst/>
              <a:gdLst/>
              <a:ahLst/>
              <a:cxnLst/>
              <a:rect l="l" t="t" r="r" b="b"/>
              <a:pathLst>
                <a:path w="748" h="965" extrusionOk="0">
                  <a:moveTo>
                    <a:pt x="556" y="0"/>
                  </a:moveTo>
                  <a:cubicBezTo>
                    <a:pt x="497" y="0"/>
                    <a:pt x="441" y="30"/>
                    <a:pt x="410" y="83"/>
                  </a:cubicBezTo>
                  <a:lnTo>
                    <a:pt x="45" y="713"/>
                  </a:lnTo>
                  <a:cubicBezTo>
                    <a:pt x="1" y="796"/>
                    <a:pt x="27" y="897"/>
                    <a:pt x="107" y="943"/>
                  </a:cubicBezTo>
                  <a:cubicBezTo>
                    <a:pt x="135" y="959"/>
                    <a:pt x="162" y="965"/>
                    <a:pt x="191" y="965"/>
                  </a:cubicBezTo>
                  <a:cubicBezTo>
                    <a:pt x="253" y="965"/>
                    <a:pt x="309" y="938"/>
                    <a:pt x="338" y="881"/>
                  </a:cubicBezTo>
                  <a:lnTo>
                    <a:pt x="702" y="257"/>
                  </a:lnTo>
                  <a:cubicBezTo>
                    <a:pt x="747" y="173"/>
                    <a:pt x="719" y="72"/>
                    <a:pt x="641" y="21"/>
                  </a:cubicBezTo>
                  <a:cubicBezTo>
                    <a:pt x="614" y="7"/>
                    <a:pt x="585" y="0"/>
                    <a:pt x="5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15"/>
            <p:cNvSpPr/>
            <p:nvPr/>
          </p:nvSpPr>
          <p:spPr>
            <a:xfrm>
              <a:off x="3398022" y="1855579"/>
              <a:ext cx="25279" cy="32344"/>
            </a:xfrm>
            <a:custGeom>
              <a:avLst/>
              <a:gdLst/>
              <a:ahLst/>
              <a:cxnLst/>
              <a:rect l="l" t="t" r="r" b="b"/>
              <a:pathLst>
                <a:path w="755" h="966" extrusionOk="0">
                  <a:moveTo>
                    <a:pt x="559" y="0"/>
                  </a:moveTo>
                  <a:cubicBezTo>
                    <a:pt x="500" y="0"/>
                    <a:pt x="442" y="31"/>
                    <a:pt x="412" y="84"/>
                  </a:cubicBezTo>
                  <a:lnTo>
                    <a:pt x="46" y="712"/>
                  </a:lnTo>
                  <a:cubicBezTo>
                    <a:pt x="1" y="797"/>
                    <a:pt x="29" y="898"/>
                    <a:pt x="108" y="943"/>
                  </a:cubicBezTo>
                  <a:cubicBezTo>
                    <a:pt x="135" y="960"/>
                    <a:pt x="164" y="966"/>
                    <a:pt x="197" y="966"/>
                  </a:cubicBezTo>
                  <a:cubicBezTo>
                    <a:pt x="254" y="966"/>
                    <a:pt x="311" y="938"/>
                    <a:pt x="344" y="881"/>
                  </a:cubicBezTo>
                  <a:lnTo>
                    <a:pt x="703" y="258"/>
                  </a:lnTo>
                  <a:cubicBezTo>
                    <a:pt x="754" y="173"/>
                    <a:pt x="726" y="72"/>
                    <a:pt x="641" y="22"/>
                  </a:cubicBezTo>
                  <a:cubicBezTo>
                    <a:pt x="616" y="7"/>
                    <a:pt x="587" y="0"/>
                    <a:pt x="5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15"/>
            <p:cNvSpPr/>
            <p:nvPr/>
          </p:nvSpPr>
          <p:spPr>
            <a:xfrm>
              <a:off x="3617366" y="1636336"/>
              <a:ext cx="33884" cy="23471"/>
            </a:xfrm>
            <a:custGeom>
              <a:avLst/>
              <a:gdLst/>
              <a:ahLst/>
              <a:cxnLst/>
              <a:rect l="l" t="t" r="r" b="b"/>
              <a:pathLst>
                <a:path w="1012" h="701" extrusionOk="0">
                  <a:moveTo>
                    <a:pt x="822" y="0"/>
                  </a:moveTo>
                  <a:cubicBezTo>
                    <a:pt x="793" y="0"/>
                    <a:pt x="763" y="9"/>
                    <a:pt x="737" y="26"/>
                  </a:cubicBezTo>
                  <a:lnTo>
                    <a:pt x="107" y="385"/>
                  </a:lnTo>
                  <a:cubicBezTo>
                    <a:pt x="29" y="436"/>
                    <a:pt x="0" y="537"/>
                    <a:pt x="45" y="615"/>
                  </a:cubicBezTo>
                  <a:cubicBezTo>
                    <a:pt x="79" y="672"/>
                    <a:pt x="135" y="700"/>
                    <a:pt x="191" y="700"/>
                  </a:cubicBezTo>
                  <a:cubicBezTo>
                    <a:pt x="219" y="700"/>
                    <a:pt x="253" y="693"/>
                    <a:pt x="275" y="677"/>
                  </a:cubicBezTo>
                  <a:lnTo>
                    <a:pt x="905" y="317"/>
                  </a:lnTo>
                  <a:cubicBezTo>
                    <a:pt x="983" y="273"/>
                    <a:pt x="1012" y="166"/>
                    <a:pt x="966" y="87"/>
                  </a:cubicBezTo>
                  <a:cubicBezTo>
                    <a:pt x="936" y="32"/>
                    <a:pt x="880"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15"/>
            <p:cNvSpPr/>
            <p:nvPr/>
          </p:nvSpPr>
          <p:spPr>
            <a:xfrm>
              <a:off x="3333702" y="1800099"/>
              <a:ext cx="33884" cy="23505"/>
            </a:xfrm>
            <a:custGeom>
              <a:avLst/>
              <a:gdLst/>
              <a:ahLst/>
              <a:cxnLst/>
              <a:rect l="l" t="t" r="r" b="b"/>
              <a:pathLst>
                <a:path w="1012" h="702" extrusionOk="0">
                  <a:moveTo>
                    <a:pt x="820" y="0"/>
                  </a:moveTo>
                  <a:cubicBezTo>
                    <a:pt x="791" y="0"/>
                    <a:pt x="763" y="7"/>
                    <a:pt x="737" y="22"/>
                  </a:cubicBezTo>
                  <a:lnTo>
                    <a:pt x="108" y="386"/>
                  </a:lnTo>
                  <a:cubicBezTo>
                    <a:pt x="29" y="432"/>
                    <a:pt x="0" y="539"/>
                    <a:pt x="46" y="617"/>
                  </a:cubicBezTo>
                  <a:cubicBezTo>
                    <a:pt x="80" y="673"/>
                    <a:pt x="135" y="702"/>
                    <a:pt x="192" y="702"/>
                  </a:cubicBezTo>
                  <a:cubicBezTo>
                    <a:pt x="220" y="702"/>
                    <a:pt x="254" y="696"/>
                    <a:pt x="277" y="679"/>
                  </a:cubicBezTo>
                  <a:lnTo>
                    <a:pt x="905" y="319"/>
                  </a:lnTo>
                  <a:cubicBezTo>
                    <a:pt x="990" y="269"/>
                    <a:pt x="1012" y="168"/>
                    <a:pt x="967" y="83"/>
                  </a:cubicBezTo>
                  <a:cubicBezTo>
                    <a:pt x="937" y="30"/>
                    <a:pt x="879" y="0"/>
                    <a:pt x="8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15"/>
            <p:cNvSpPr/>
            <p:nvPr/>
          </p:nvSpPr>
          <p:spPr>
            <a:xfrm>
              <a:off x="3398022" y="1571949"/>
              <a:ext cx="25279" cy="32311"/>
            </a:xfrm>
            <a:custGeom>
              <a:avLst/>
              <a:gdLst/>
              <a:ahLst/>
              <a:cxnLst/>
              <a:rect l="l" t="t" r="r" b="b"/>
              <a:pathLst>
                <a:path w="755" h="965" extrusionOk="0">
                  <a:moveTo>
                    <a:pt x="192" y="0"/>
                  </a:moveTo>
                  <a:cubicBezTo>
                    <a:pt x="164" y="0"/>
                    <a:pt x="135" y="7"/>
                    <a:pt x="108" y="21"/>
                  </a:cubicBezTo>
                  <a:cubicBezTo>
                    <a:pt x="29" y="72"/>
                    <a:pt x="1" y="173"/>
                    <a:pt x="46" y="257"/>
                  </a:cubicBezTo>
                  <a:lnTo>
                    <a:pt x="412" y="881"/>
                  </a:lnTo>
                  <a:cubicBezTo>
                    <a:pt x="446" y="938"/>
                    <a:pt x="501" y="965"/>
                    <a:pt x="557" y="965"/>
                  </a:cubicBezTo>
                  <a:cubicBezTo>
                    <a:pt x="586" y="965"/>
                    <a:pt x="614" y="959"/>
                    <a:pt x="641" y="943"/>
                  </a:cubicBezTo>
                  <a:cubicBezTo>
                    <a:pt x="726" y="897"/>
                    <a:pt x="754" y="796"/>
                    <a:pt x="703" y="713"/>
                  </a:cubicBezTo>
                  <a:lnTo>
                    <a:pt x="344" y="83"/>
                  </a:lnTo>
                  <a:cubicBezTo>
                    <a:pt x="310" y="30"/>
                    <a:pt x="252" y="0"/>
                    <a:pt x="1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15"/>
            <p:cNvSpPr/>
            <p:nvPr/>
          </p:nvSpPr>
          <p:spPr>
            <a:xfrm>
              <a:off x="3561886" y="1855579"/>
              <a:ext cx="25045" cy="32344"/>
            </a:xfrm>
            <a:custGeom>
              <a:avLst/>
              <a:gdLst/>
              <a:ahLst/>
              <a:cxnLst/>
              <a:rect l="l" t="t" r="r" b="b"/>
              <a:pathLst>
                <a:path w="748" h="966" extrusionOk="0">
                  <a:moveTo>
                    <a:pt x="192" y="0"/>
                  </a:moveTo>
                  <a:cubicBezTo>
                    <a:pt x="163" y="0"/>
                    <a:pt x="134" y="7"/>
                    <a:pt x="107" y="22"/>
                  </a:cubicBezTo>
                  <a:cubicBezTo>
                    <a:pt x="27" y="72"/>
                    <a:pt x="1" y="173"/>
                    <a:pt x="45" y="258"/>
                  </a:cubicBezTo>
                  <a:lnTo>
                    <a:pt x="410" y="881"/>
                  </a:lnTo>
                  <a:cubicBezTo>
                    <a:pt x="439" y="938"/>
                    <a:pt x="494" y="966"/>
                    <a:pt x="556" y="966"/>
                  </a:cubicBezTo>
                  <a:cubicBezTo>
                    <a:pt x="584" y="966"/>
                    <a:pt x="613" y="960"/>
                    <a:pt x="641" y="943"/>
                  </a:cubicBezTo>
                  <a:cubicBezTo>
                    <a:pt x="719" y="898"/>
                    <a:pt x="747" y="797"/>
                    <a:pt x="702" y="712"/>
                  </a:cubicBezTo>
                  <a:lnTo>
                    <a:pt x="338" y="84"/>
                  </a:lnTo>
                  <a:cubicBezTo>
                    <a:pt x="307" y="31"/>
                    <a:pt x="251" y="0"/>
                    <a:pt x="1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15"/>
            <p:cNvSpPr/>
            <p:nvPr/>
          </p:nvSpPr>
          <p:spPr>
            <a:xfrm>
              <a:off x="3358948" y="1597664"/>
              <a:ext cx="266353" cy="338207"/>
            </a:xfrm>
            <a:custGeom>
              <a:avLst/>
              <a:gdLst/>
              <a:ahLst/>
              <a:cxnLst/>
              <a:rect l="l" t="t" r="r" b="b"/>
              <a:pathLst>
                <a:path w="7955" h="10101" extrusionOk="0">
                  <a:moveTo>
                    <a:pt x="5084" y="7933"/>
                  </a:moveTo>
                  <a:lnTo>
                    <a:pt x="5084" y="8023"/>
                  </a:lnTo>
                  <a:lnTo>
                    <a:pt x="5084" y="8163"/>
                  </a:lnTo>
                  <a:lnTo>
                    <a:pt x="2887" y="8472"/>
                  </a:lnTo>
                  <a:lnTo>
                    <a:pt x="2887" y="8023"/>
                  </a:lnTo>
                  <a:lnTo>
                    <a:pt x="2887" y="7933"/>
                  </a:lnTo>
                  <a:close/>
                  <a:moveTo>
                    <a:pt x="5084" y="8500"/>
                  </a:moveTo>
                  <a:lnTo>
                    <a:pt x="5084" y="8669"/>
                  </a:lnTo>
                  <a:cubicBezTo>
                    <a:pt x="5084" y="8876"/>
                    <a:pt x="4916" y="9040"/>
                    <a:pt x="4707" y="9040"/>
                  </a:cubicBezTo>
                  <a:lnTo>
                    <a:pt x="3257" y="9040"/>
                  </a:lnTo>
                  <a:cubicBezTo>
                    <a:pt x="3101" y="9040"/>
                    <a:pt x="2971" y="8944"/>
                    <a:pt x="2915" y="8809"/>
                  </a:cubicBezTo>
                  <a:lnTo>
                    <a:pt x="5084" y="8500"/>
                  </a:lnTo>
                  <a:close/>
                  <a:moveTo>
                    <a:pt x="4359" y="9382"/>
                  </a:moveTo>
                  <a:lnTo>
                    <a:pt x="4359" y="9561"/>
                  </a:lnTo>
                  <a:cubicBezTo>
                    <a:pt x="4359" y="9675"/>
                    <a:pt x="4268" y="9764"/>
                    <a:pt x="4157" y="9764"/>
                  </a:cubicBezTo>
                  <a:lnTo>
                    <a:pt x="3803" y="9764"/>
                  </a:lnTo>
                  <a:cubicBezTo>
                    <a:pt x="3702" y="9764"/>
                    <a:pt x="3612" y="9680"/>
                    <a:pt x="3612" y="9574"/>
                  </a:cubicBezTo>
                  <a:lnTo>
                    <a:pt x="3612" y="9382"/>
                  </a:lnTo>
                  <a:close/>
                  <a:moveTo>
                    <a:pt x="3995" y="0"/>
                  </a:moveTo>
                  <a:cubicBezTo>
                    <a:pt x="3920" y="0"/>
                    <a:pt x="3845" y="3"/>
                    <a:pt x="3770" y="7"/>
                  </a:cubicBezTo>
                  <a:cubicBezTo>
                    <a:pt x="1730" y="113"/>
                    <a:pt x="84" y="1799"/>
                    <a:pt x="22" y="3837"/>
                  </a:cubicBezTo>
                  <a:cubicBezTo>
                    <a:pt x="0" y="4624"/>
                    <a:pt x="202" y="5382"/>
                    <a:pt x="607" y="6045"/>
                  </a:cubicBezTo>
                  <a:cubicBezTo>
                    <a:pt x="1006" y="6686"/>
                    <a:pt x="1572" y="7202"/>
                    <a:pt x="2253" y="7528"/>
                  </a:cubicBezTo>
                  <a:cubicBezTo>
                    <a:pt x="2432" y="7619"/>
                    <a:pt x="2549" y="7809"/>
                    <a:pt x="2549" y="8023"/>
                  </a:cubicBezTo>
                  <a:lnTo>
                    <a:pt x="2549" y="8669"/>
                  </a:lnTo>
                  <a:cubicBezTo>
                    <a:pt x="2549" y="9061"/>
                    <a:pt x="2870" y="9382"/>
                    <a:pt x="3264" y="9382"/>
                  </a:cubicBezTo>
                  <a:lnTo>
                    <a:pt x="3275" y="9382"/>
                  </a:lnTo>
                  <a:lnTo>
                    <a:pt x="3275" y="9574"/>
                  </a:lnTo>
                  <a:cubicBezTo>
                    <a:pt x="3275" y="9865"/>
                    <a:pt x="3511" y="10101"/>
                    <a:pt x="3803" y="10101"/>
                  </a:cubicBezTo>
                  <a:lnTo>
                    <a:pt x="4167" y="10101"/>
                  </a:lnTo>
                  <a:cubicBezTo>
                    <a:pt x="4460" y="10101"/>
                    <a:pt x="4696" y="9865"/>
                    <a:pt x="4696" y="9574"/>
                  </a:cubicBezTo>
                  <a:lnTo>
                    <a:pt x="4696" y="9382"/>
                  </a:lnTo>
                  <a:lnTo>
                    <a:pt x="4707" y="9382"/>
                  </a:lnTo>
                  <a:cubicBezTo>
                    <a:pt x="5100" y="9382"/>
                    <a:pt x="5421" y="9061"/>
                    <a:pt x="5421" y="8669"/>
                  </a:cubicBezTo>
                  <a:lnTo>
                    <a:pt x="5421" y="8023"/>
                  </a:lnTo>
                  <a:cubicBezTo>
                    <a:pt x="5421" y="7814"/>
                    <a:pt x="5538" y="7619"/>
                    <a:pt x="5724" y="7528"/>
                  </a:cubicBezTo>
                  <a:cubicBezTo>
                    <a:pt x="6381" y="7207"/>
                    <a:pt x="6938" y="6714"/>
                    <a:pt x="7330" y="6095"/>
                  </a:cubicBezTo>
                  <a:cubicBezTo>
                    <a:pt x="7735" y="5462"/>
                    <a:pt x="7954" y="4725"/>
                    <a:pt x="7954" y="3966"/>
                  </a:cubicBezTo>
                  <a:cubicBezTo>
                    <a:pt x="7954" y="3046"/>
                    <a:pt x="7628" y="2152"/>
                    <a:pt x="7044" y="1444"/>
                  </a:cubicBezTo>
                  <a:cubicBezTo>
                    <a:pt x="7010" y="1403"/>
                    <a:pt x="6961" y="1382"/>
                    <a:pt x="6913" y="1382"/>
                  </a:cubicBezTo>
                  <a:cubicBezTo>
                    <a:pt x="6875" y="1382"/>
                    <a:pt x="6838" y="1395"/>
                    <a:pt x="6808" y="1422"/>
                  </a:cubicBezTo>
                  <a:cubicBezTo>
                    <a:pt x="6736" y="1478"/>
                    <a:pt x="6723" y="1586"/>
                    <a:pt x="6780" y="1658"/>
                  </a:cubicBezTo>
                  <a:cubicBezTo>
                    <a:pt x="7319" y="2304"/>
                    <a:pt x="7612" y="3124"/>
                    <a:pt x="7612" y="3966"/>
                  </a:cubicBezTo>
                  <a:cubicBezTo>
                    <a:pt x="7612" y="4658"/>
                    <a:pt x="7415" y="5332"/>
                    <a:pt x="7044" y="5910"/>
                  </a:cubicBezTo>
                  <a:cubicBezTo>
                    <a:pt x="6684" y="6478"/>
                    <a:pt x="6179" y="6932"/>
                    <a:pt x="5572" y="7225"/>
                  </a:cubicBezTo>
                  <a:cubicBezTo>
                    <a:pt x="5409" y="7303"/>
                    <a:pt x="5274" y="7438"/>
                    <a:pt x="5191" y="7596"/>
                  </a:cubicBezTo>
                  <a:lnTo>
                    <a:pt x="4752" y="7596"/>
                  </a:lnTo>
                  <a:lnTo>
                    <a:pt x="5595" y="4736"/>
                  </a:lnTo>
                  <a:cubicBezTo>
                    <a:pt x="5623" y="4646"/>
                    <a:pt x="5567" y="4557"/>
                    <a:pt x="5482" y="4529"/>
                  </a:cubicBezTo>
                  <a:cubicBezTo>
                    <a:pt x="5465" y="4523"/>
                    <a:pt x="5448" y="4521"/>
                    <a:pt x="5432" y="4521"/>
                  </a:cubicBezTo>
                  <a:cubicBezTo>
                    <a:pt x="5359" y="4521"/>
                    <a:pt x="5292" y="4568"/>
                    <a:pt x="5269" y="4640"/>
                  </a:cubicBezTo>
                  <a:lnTo>
                    <a:pt x="4403" y="7596"/>
                  </a:lnTo>
                  <a:lnTo>
                    <a:pt x="3573" y="7596"/>
                  </a:lnTo>
                  <a:lnTo>
                    <a:pt x="2702" y="4640"/>
                  </a:lnTo>
                  <a:cubicBezTo>
                    <a:pt x="2679" y="4568"/>
                    <a:pt x="2611" y="4521"/>
                    <a:pt x="2542" y="4521"/>
                  </a:cubicBezTo>
                  <a:cubicBezTo>
                    <a:pt x="2526" y="4521"/>
                    <a:pt x="2510" y="4523"/>
                    <a:pt x="2494" y="4529"/>
                  </a:cubicBezTo>
                  <a:cubicBezTo>
                    <a:pt x="2404" y="4557"/>
                    <a:pt x="2347" y="4646"/>
                    <a:pt x="2376" y="4736"/>
                  </a:cubicBezTo>
                  <a:lnTo>
                    <a:pt x="3218" y="7596"/>
                  </a:lnTo>
                  <a:lnTo>
                    <a:pt x="2780" y="7596"/>
                  </a:lnTo>
                  <a:cubicBezTo>
                    <a:pt x="2696" y="7438"/>
                    <a:pt x="2562" y="7303"/>
                    <a:pt x="2398" y="7225"/>
                  </a:cubicBezTo>
                  <a:cubicBezTo>
                    <a:pt x="1781" y="6922"/>
                    <a:pt x="1258" y="6455"/>
                    <a:pt x="898" y="5866"/>
                  </a:cubicBezTo>
                  <a:cubicBezTo>
                    <a:pt x="522" y="5265"/>
                    <a:pt x="337" y="4568"/>
                    <a:pt x="359" y="3849"/>
                  </a:cubicBezTo>
                  <a:cubicBezTo>
                    <a:pt x="387" y="2950"/>
                    <a:pt x="758" y="2096"/>
                    <a:pt x="1398" y="1439"/>
                  </a:cubicBezTo>
                  <a:cubicBezTo>
                    <a:pt x="2039" y="782"/>
                    <a:pt x="2887" y="394"/>
                    <a:pt x="3786" y="344"/>
                  </a:cubicBezTo>
                  <a:cubicBezTo>
                    <a:pt x="3854" y="340"/>
                    <a:pt x="3922" y="338"/>
                    <a:pt x="3990" y="338"/>
                  </a:cubicBezTo>
                  <a:cubicBezTo>
                    <a:pt x="4829" y="338"/>
                    <a:pt x="5642" y="629"/>
                    <a:pt x="6291" y="1164"/>
                  </a:cubicBezTo>
                  <a:cubicBezTo>
                    <a:pt x="6324" y="1192"/>
                    <a:pt x="6365" y="1206"/>
                    <a:pt x="6405" y="1206"/>
                  </a:cubicBezTo>
                  <a:cubicBezTo>
                    <a:pt x="6445" y="1206"/>
                    <a:pt x="6485" y="1192"/>
                    <a:pt x="6516" y="1164"/>
                  </a:cubicBezTo>
                  <a:cubicBezTo>
                    <a:pt x="6594" y="1091"/>
                    <a:pt x="6589" y="972"/>
                    <a:pt x="6510" y="911"/>
                  </a:cubicBezTo>
                  <a:cubicBezTo>
                    <a:pt x="5799" y="319"/>
                    <a:pt x="4914" y="0"/>
                    <a:pt x="39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115"/>
          <p:cNvGrpSpPr/>
          <p:nvPr/>
        </p:nvGrpSpPr>
        <p:grpSpPr>
          <a:xfrm>
            <a:off x="4018520" y="1590867"/>
            <a:ext cx="387292" cy="302715"/>
            <a:chOff x="4018520" y="1590867"/>
            <a:chExt cx="387292" cy="302715"/>
          </a:xfrm>
        </p:grpSpPr>
        <p:sp>
          <p:nvSpPr>
            <p:cNvPr id="4334" name="Google Shape;4334;p115"/>
            <p:cNvSpPr/>
            <p:nvPr/>
          </p:nvSpPr>
          <p:spPr>
            <a:xfrm>
              <a:off x="4127439" y="1675745"/>
              <a:ext cx="60034" cy="59833"/>
            </a:xfrm>
            <a:custGeom>
              <a:avLst/>
              <a:gdLst/>
              <a:ahLst/>
              <a:cxnLst/>
              <a:rect l="l" t="t" r="r" b="b"/>
              <a:pathLst>
                <a:path w="1793" h="1787" extrusionOk="0">
                  <a:moveTo>
                    <a:pt x="893" y="0"/>
                  </a:moveTo>
                  <a:cubicBezTo>
                    <a:pt x="405" y="0"/>
                    <a:pt x="1" y="399"/>
                    <a:pt x="1" y="893"/>
                  </a:cubicBezTo>
                  <a:cubicBezTo>
                    <a:pt x="1" y="1382"/>
                    <a:pt x="405" y="1787"/>
                    <a:pt x="893" y="1787"/>
                  </a:cubicBezTo>
                  <a:cubicBezTo>
                    <a:pt x="1388" y="1787"/>
                    <a:pt x="1793" y="1382"/>
                    <a:pt x="1793" y="893"/>
                  </a:cubicBezTo>
                  <a:cubicBezTo>
                    <a:pt x="1793" y="815"/>
                    <a:pt x="1782" y="742"/>
                    <a:pt x="1764" y="669"/>
                  </a:cubicBezTo>
                  <a:cubicBezTo>
                    <a:pt x="1740" y="592"/>
                    <a:pt x="1672" y="540"/>
                    <a:pt x="1597" y="540"/>
                  </a:cubicBezTo>
                  <a:cubicBezTo>
                    <a:pt x="1584" y="540"/>
                    <a:pt x="1570" y="542"/>
                    <a:pt x="1557" y="545"/>
                  </a:cubicBezTo>
                  <a:cubicBezTo>
                    <a:pt x="1466" y="568"/>
                    <a:pt x="1411" y="662"/>
                    <a:pt x="1433" y="753"/>
                  </a:cubicBezTo>
                  <a:cubicBezTo>
                    <a:pt x="1445" y="797"/>
                    <a:pt x="1450" y="843"/>
                    <a:pt x="1450" y="893"/>
                  </a:cubicBezTo>
                  <a:cubicBezTo>
                    <a:pt x="1450" y="1196"/>
                    <a:pt x="1202" y="1444"/>
                    <a:pt x="893" y="1444"/>
                  </a:cubicBezTo>
                  <a:cubicBezTo>
                    <a:pt x="590" y="1444"/>
                    <a:pt x="343" y="1196"/>
                    <a:pt x="343" y="893"/>
                  </a:cubicBezTo>
                  <a:cubicBezTo>
                    <a:pt x="343" y="584"/>
                    <a:pt x="590" y="337"/>
                    <a:pt x="893" y="337"/>
                  </a:cubicBezTo>
                  <a:cubicBezTo>
                    <a:pt x="945" y="337"/>
                    <a:pt x="989" y="343"/>
                    <a:pt x="1034" y="354"/>
                  </a:cubicBezTo>
                  <a:cubicBezTo>
                    <a:pt x="1047" y="357"/>
                    <a:pt x="1061" y="359"/>
                    <a:pt x="1075" y="359"/>
                  </a:cubicBezTo>
                  <a:cubicBezTo>
                    <a:pt x="1151" y="359"/>
                    <a:pt x="1223" y="307"/>
                    <a:pt x="1243" y="231"/>
                  </a:cubicBezTo>
                  <a:cubicBezTo>
                    <a:pt x="1264" y="141"/>
                    <a:pt x="1209" y="50"/>
                    <a:pt x="1119" y="29"/>
                  </a:cubicBezTo>
                  <a:cubicBezTo>
                    <a:pt x="1046" y="6"/>
                    <a:pt x="973" y="0"/>
                    <a:pt x="8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15"/>
            <p:cNvSpPr/>
            <p:nvPr/>
          </p:nvSpPr>
          <p:spPr>
            <a:xfrm>
              <a:off x="4018520" y="1590867"/>
              <a:ext cx="387292" cy="302715"/>
            </a:xfrm>
            <a:custGeom>
              <a:avLst/>
              <a:gdLst/>
              <a:ahLst/>
              <a:cxnLst/>
              <a:rect l="l" t="t" r="r" b="b"/>
              <a:pathLst>
                <a:path w="11567" h="9041" extrusionOk="0">
                  <a:moveTo>
                    <a:pt x="8873" y="331"/>
                  </a:moveTo>
                  <a:cubicBezTo>
                    <a:pt x="8881" y="331"/>
                    <a:pt x="8890" y="331"/>
                    <a:pt x="8899" y="332"/>
                  </a:cubicBezTo>
                  <a:cubicBezTo>
                    <a:pt x="8994" y="350"/>
                    <a:pt x="9062" y="434"/>
                    <a:pt x="9062" y="529"/>
                  </a:cubicBezTo>
                  <a:lnTo>
                    <a:pt x="9062" y="3614"/>
                  </a:lnTo>
                  <a:lnTo>
                    <a:pt x="8680" y="3614"/>
                  </a:lnTo>
                  <a:lnTo>
                    <a:pt x="8680" y="524"/>
                  </a:lnTo>
                  <a:cubicBezTo>
                    <a:pt x="8680" y="420"/>
                    <a:pt x="8767" y="331"/>
                    <a:pt x="8873" y="331"/>
                  </a:cubicBezTo>
                  <a:close/>
                  <a:moveTo>
                    <a:pt x="7967" y="4962"/>
                  </a:moveTo>
                  <a:lnTo>
                    <a:pt x="6832" y="6163"/>
                  </a:lnTo>
                  <a:cubicBezTo>
                    <a:pt x="6771" y="6228"/>
                    <a:pt x="6687" y="6261"/>
                    <a:pt x="6602" y="6261"/>
                  </a:cubicBezTo>
                  <a:cubicBezTo>
                    <a:pt x="6538" y="6261"/>
                    <a:pt x="6475" y="6242"/>
                    <a:pt x="6422" y="6204"/>
                  </a:cubicBezTo>
                  <a:lnTo>
                    <a:pt x="5911" y="5838"/>
                  </a:lnTo>
                  <a:cubicBezTo>
                    <a:pt x="5773" y="5737"/>
                    <a:pt x="5609" y="5684"/>
                    <a:pt x="5444" y="5684"/>
                  </a:cubicBezTo>
                  <a:cubicBezTo>
                    <a:pt x="5353" y="5684"/>
                    <a:pt x="5262" y="5700"/>
                    <a:pt x="5175" y="5732"/>
                  </a:cubicBezTo>
                  <a:lnTo>
                    <a:pt x="4237" y="6057"/>
                  </a:lnTo>
                  <a:lnTo>
                    <a:pt x="5220" y="5265"/>
                  </a:lnTo>
                  <a:cubicBezTo>
                    <a:pt x="5336" y="5172"/>
                    <a:pt x="5477" y="5121"/>
                    <a:pt x="5620" y="5121"/>
                  </a:cubicBezTo>
                  <a:cubicBezTo>
                    <a:pt x="5684" y="5121"/>
                    <a:pt x="5748" y="5131"/>
                    <a:pt x="5810" y="5152"/>
                  </a:cubicBezTo>
                  <a:lnTo>
                    <a:pt x="6298" y="5310"/>
                  </a:lnTo>
                  <a:cubicBezTo>
                    <a:pt x="6445" y="5357"/>
                    <a:pt x="6595" y="5381"/>
                    <a:pt x="6745" y="5381"/>
                  </a:cubicBezTo>
                  <a:cubicBezTo>
                    <a:pt x="6951" y="5381"/>
                    <a:pt x="7156" y="5336"/>
                    <a:pt x="7348" y="5248"/>
                  </a:cubicBezTo>
                  <a:lnTo>
                    <a:pt x="7967" y="4962"/>
                  </a:lnTo>
                  <a:close/>
                  <a:moveTo>
                    <a:pt x="9062" y="6124"/>
                  </a:moveTo>
                  <a:lnTo>
                    <a:pt x="9062" y="6181"/>
                  </a:lnTo>
                  <a:cubicBezTo>
                    <a:pt x="9062" y="6248"/>
                    <a:pt x="9051" y="6316"/>
                    <a:pt x="9023" y="6383"/>
                  </a:cubicBezTo>
                  <a:lnTo>
                    <a:pt x="8870" y="6765"/>
                  </a:lnTo>
                  <a:lnTo>
                    <a:pt x="8719" y="6383"/>
                  </a:lnTo>
                  <a:cubicBezTo>
                    <a:pt x="8691" y="6316"/>
                    <a:pt x="8680" y="6248"/>
                    <a:pt x="8680" y="6181"/>
                  </a:cubicBezTo>
                  <a:lnTo>
                    <a:pt x="8680" y="6124"/>
                  </a:lnTo>
                  <a:close/>
                  <a:moveTo>
                    <a:pt x="9713" y="3845"/>
                  </a:moveTo>
                  <a:cubicBezTo>
                    <a:pt x="9776" y="3845"/>
                    <a:pt x="9839" y="3858"/>
                    <a:pt x="9899" y="3884"/>
                  </a:cubicBezTo>
                  <a:lnTo>
                    <a:pt x="10506" y="4141"/>
                  </a:lnTo>
                  <a:lnTo>
                    <a:pt x="10506" y="7967"/>
                  </a:lnTo>
                  <a:cubicBezTo>
                    <a:pt x="10506" y="7973"/>
                    <a:pt x="10500" y="7978"/>
                    <a:pt x="10495" y="7978"/>
                  </a:cubicBezTo>
                  <a:lnTo>
                    <a:pt x="2523" y="7978"/>
                  </a:lnTo>
                  <a:cubicBezTo>
                    <a:pt x="2512" y="7978"/>
                    <a:pt x="2507" y="7973"/>
                    <a:pt x="2507" y="7967"/>
                  </a:cubicBezTo>
                  <a:lnTo>
                    <a:pt x="2507" y="7034"/>
                  </a:lnTo>
                  <a:lnTo>
                    <a:pt x="5292" y="6062"/>
                  </a:lnTo>
                  <a:cubicBezTo>
                    <a:pt x="5341" y="6045"/>
                    <a:pt x="5393" y="6036"/>
                    <a:pt x="5445" y="6036"/>
                  </a:cubicBezTo>
                  <a:cubicBezTo>
                    <a:pt x="5541" y="6036"/>
                    <a:pt x="5639" y="6066"/>
                    <a:pt x="5720" y="6124"/>
                  </a:cubicBezTo>
                  <a:lnTo>
                    <a:pt x="6231" y="6490"/>
                  </a:lnTo>
                  <a:cubicBezTo>
                    <a:pt x="6345" y="6570"/>
                    <a:pt x="6477" y="6609"/>
                    <a:pt x="6609" y="6609"/>
                  </a:cubicBezTo>
                  <a:cubicBezTo>
                    <a:pt x="6783" y="6609"/>
                    <a:pt x="6957" y="6540"/>
                    <a:pt x="7084" y="6406"/>
                  </a:cubicBezTo>
                  <a:lnTo>
                    <a:pt x="8338" y="5085"/>
                  </a:lnTo>
                  <a:lnTo>
                    <a:pt x="8338" y="6321"/>
                  </a:lnTo>
                  <a:cubicBezTo>
                    <a:pt x="8338" y="6344"/>
                    <a:pt x="8343" y="6366"/>
                    <a:pt x="8354" y="6389"/>
                  </a:cubicBezTo>
                  <a:lnTo>
                    <a:pt x="8725" y="7327"/>
                  </a:lnTo>
                  <a:cubicBezTo>
                    <a:pt x="8730" y="7332"/>
                    <a:pt x="8730" y="7338"/>
                    <a:pt x="8736" y="7343"/>
                  </a:cubicBezTo>
                  <a:cubicBezTo>
                    <a:pt x="8778" y="7383"/>
                    <a:pt x="8825" y="7400"/>
                    <a:pt x="8869" y="7400"/>
                  </a:cubicBezTo>
                  <a:cubicBezTo>
                    <a:pt x="8939" y="7400"/>
                    <a:pt x="9001" y="7358"/>
                    <a:pt x="9028" y="7293"/>
                  </a:cubicBezTo>
                  <a:lnTo>
                    <a:pt x="9337" y="6518"/>
                  </a:lnTo>
                  <a:cubicBezTo>
                    <a:pt x="9376" y="6411"/>
                    <a:pt x="9399" y="6298"/>
                    <a:pt x="9399" y="6186"/>
                  </a:cubicBezTo>
                  <a:lnTo>
                    <a:pt x="9399" y="5608"/>
                  </a:lnTo>
                  <a:cubicBezTo>
                    <a:pt x="9399" y="5518"/>
                    <a:pt x="9337" y="5445"/>
                    <a:pt x="9253" y="5434"/>
                  </a:cubicBezTo>
                  <a:cubicBezTo>
                    <a:pt x="9244" y="5432"/>
                    <a:pt x="9235" y="5432"/>
                    <a:pt x="9227" y="5432"/>
                  </a:cubicBezTo>
                  <a:cubicBezTo>
                    <a:pt x="9137" y="5432"/>
                    <a:pt x="9062" y="5510"/>
                    <a:pt x="9062" y="5603"/>
                  </a:cubicBezTo>
                  <a:lnTo>
                    <a:pt x="9062" y="5787"/>
                  </a:lnTo>
                  <a:lnTo>
                    <a:pt x="8680" y="5787"/>
                  </a:lnTo>
                  <a:lnTo>
                    <a:pt x="8680" y="3956"/>
                  </a:lnTo>
                  <a:lnTo>
                    <a:pt x="9062" y="3956"/>
                  </a:lnTo>
                  <a:lnTo>
                    <a:pt x="9062" y="4866"/>
                  </a:lnTo>
                  <a:cubicBezTo>
                    <a:pt x="9062" y="4950"/>
                    <a:pt x="9124" y="5030"/>
                    <a:pt x="9207" y="5040"/>
                  </a:cubicBezTo>
                  <a:cubicBezTo>
                    <a:pt x="9214" y="5041"/>
                    <a:pt x="9221" y="5041"/>
                    <a:pt x="9227" y="5041"/>
                  </a:cubicBezTo>
                  <a:cubicBezTo>
                    <a:pt x="9325" y="5041"/>
                    <a:pt x="9399" y="4967"/>
                    <a:pt x="9399" y="4872"/>
                  </a:cubicBezTo>
                  <a:lnTo>
                    <a:pt x="9399" y="3962"/>
                  </a:lnTo>
                  <a:cubicBezTo>
                    <a:pt x="9486" y="3886"/>
                    <a:pt x="9599" y="3845"/>
                    <a:pt x="9713" y="3845"/>
                  </a:cubicBezTo>
                  <a:close/>
                  <a:moveTo>
                    <a:pt x="10854" y="1063"/>
                  </a:moveTo>
                  <a:cubicBezTo>
                    <a:pt x="11061" y="1063"/>
                    <a:pt x="11230" y="1232"/>
                    <a:pt x="11230" y="1439"/>
                  </a:cubicBezTo>
                  <a:lnTo>
                    <a:pt x="11230" y="8315"/>
                  </a:lnTo>
                  <a:cubicBezTo>
                    <a:pt x="11230" y="8529"/>
                    <a:pt x="11056" y="8703"/>
                    <a:pt x="10848" y="8703"/>
                  </a:cubicBezTo>
                  <a:lnTo>
                    <a:pt x="714" y="8703"/>
                  </a:lnTo>
                  <a:cubicBezTo>
                    <a:pt x="506" y="8703"/>
                    <a:pt x="338" y="8535"/>
                    <a:pt x="338" y="8327"/>
                  </a:cubicBezTo>
                  <a:lnTo>
                    <a:pt x="338" y="1439"/>
                  </a:lnTo>
                  <a:cubicBezTo>
                    <a:pt x="338" y="1232"/>
                    <a:pt x="506" y="1063"/>
                    <a:pt x="714" y="1063"/>
                  </a:cubicBezTo>
                  <a:lnTo>
                    <a:pt x="8338" y="1063"/>
                  </a:lnTo>
                  <a:lnTo>
                    <a:pt x="8338" y="4423"/>
                  </a:lnTo>
                  <a:lnTo>
                    <a:pt x="7214" y="4939"/>
                  </a:lnTo>
                  <a:cubicBezTo>
                    <a:pt x="7066" y="5008"/>
                    <a:pt x="6907" y="5043"/>
                    <a:pt x="6748" y="5043"/>
                  </a:cubicBezTo>
                  <a:cubicBezTo>
                    <a:pt x="6634" y="5043"/>
                    <a:pt x="6520" y="5025"/>
                    <a:pt x="6410" y="4990"/>
                  </a:cubicBezTo>
                  <a:lnTo>
                    <a:pt x="5922" y="4833"/>
                  </a:lnTo>
                  <a:cubicBezTo>
                    <a:pt x="5823" y="4801"/>
                    <a:pt x="5722" y="4785"/>
                    <a:pt x="5621" y="4785"/>
                  </a:cubicBezTo>
                  <a:cubicBezTo>
                    <a:pt x="5403" y="4785"/>
                    <a:pt x="5189" y="4859"/>
                    <a:pt x="5012" y="5001"/>
                  </a:cubicBezTo>
                  <a:lnTo>
                    <a:pt x="3288" y="6394"/>
                  </a:lnTo>
                  <a:lnTo>
                    <a:pt x="2507" y="6664"/>
                  </a:lnTo>
                  <a:lnTo>
                    <a:pt x="2507" y="1799"/>
                  </a:lnTo>
                  <a:cubicBezTo>
                    <a:pt x="2507" y="1794"/>
                    <a:pt x="2512" y="1789"/>
                    <a:pt x="2523" y="1789"/>
                  </a:cubicBezTo>
                  <a:lnTo>
                    <a:pt x="7776" y="1789"/>
                  </a:lnTo>
                  <a:cubicBezTo>
                    <a:pt x="7859" y="1789"/>
                    <a:pt x="7933" y="1732"/>
                    <a:pt x="7950" y="1654"/>
                  </a:cubicBezTo>
                  <a:cubicBezTo>
                    <a:pt x="7973" y="1546"/>
                    <a:pt x="7888" y="1445"/>
                    <a:pt x="7781" y="1445"/>
                  </a:cubicBezTo>
                  <a:lnTo>
                    <a:pt x="2523" y="1445"/>
                  </a:lnTo>
                  <a:cubicBezTo>
                    <a:pt x="2326" y="1445"/>
                    <a:pt x="2170" y="1602"/>
                    <a:pt x="2170" y="1799"/>
                  </a:cubicBezTo>
                  <a:lnTo>
                    <a:pt x="2170" y="7967"/>
                  </a:lnTo>
                  <a:cubicBezTo>
                    <a:pt x="2170" y="8159"/>
                    <a:pt x="2326" y="8315"/>
                    <a:pt x="2523" y="8315"/>
                  </a:cubicBezTo>
                  <a:lnTo>
                    <a:pt x="10495" y="8315"/>
                  </a:lnTo>
                  <a:cubicBezTo>
                    <a:pt x="10691" y="8315"/>
                    <a:pt x="10848" y="8159"/>
                    <a:pt x="10848" y="7967"/>
                  </a:cubicBezTo>
                  <a:lnTo>
                    <a:pt x="10848" y="1799"/>
                  </a:lnTo>
                  <a:cubicBezTo>
                    <a:pt x="10848" y="1602"/>
                    <a:pt x="10691" y="1445"/>
                    <a:pt x="10495" y="1445"/>
                  </a:cubicBezTo>
                  <a:lnTo>
                    <a:pt x="9961" y="1445"/>
                  </a:lnTo>
                  <a:cubicBezTo>
                    <a:pt x="9876" y="1445"/>
                    <a:pt x="9798" y="1507"/>
                    <a:pt x="9787" y="1597"/>
                  </a:cubicBezTo>
                  <a:cubicBezTo>
                    <a:pt x="9775" y="1698"/>
                    <a:pt x="9855" y="1789"/>
                    <a:pt x="9956" y="1789"/>
                  </a:cubicBezTo>
                  <a:lnTo>
                    <a:pt x="10495" y="1789"/>
                  </a:lnTo>
                  <a:cubicBezTo>
                    <a:pt x="10500" y="1789"/>
                    <a:pt x="10506" y="1794"/>
                    <a:pt x="10506" y="1799"/>
                  </a:cubicBezTo>
                  <a:lnTo>
                    <a:pt x="10506" y="3765"/>
                  </a:lnTo>
                  <a:lnTo>
                    <a:pt x="10034" y="3557"/>
                  </a:lnTo>
                  <a:cubicBezTo>
                    <a:pt x="9930" y="3516"/>
                    <a:pt x="9822" y="3495"/>
                    <a:pt x="9714" y="3495"/>
                  </a:cubicBezTo>
                  <a:cubicBezTo>
                    <a:pt x="9607" y="3495"/>
                    <a:pt x="9500" y="3516"/>
                    <a:pt x="9399" y="3557"/>
                  </a:cubicBezTo>
                  <a:lnTo>
                    <a:pt x="9399" y="1063"/>
                  </a:lnTo>
                  <a:close/>
                  <a:moveTo>
                    <a:pt x="8871" y="1"/>
                  </a:moveTo>
                  <a:cubicBezTo>
                    <a:pt x="8858" y="1"/>
                    <a:pt x="8845" y="1"/>
                    <a:pt x="8831" y="2"/>
                  </a:cubicBezTo>
                  <a:cubicBezTo>
                    <a:pt x="8556" y="18"/>
                    <a:pt x="8338" y="249"/>
                    <a:pt x="8338" y="529"/>
                  </a:cubicBezTo>
                  <a:lnTo>
                    <a:pt x="8338" y="726"/>
                  </a:lnTo>
                  <a:lnTo>
                    <a:pt x="714" y="726"/>
                  </a:lnTo>
                  <a:cubicBezTo>
                    <a:pt x="322" y="726"/>
                    <a:pt x="1" y="1040"/>
                    <a:pt x="1" y="1439"/>
                  </a:cubicBezTo>
                  <a:lnTo>
                    <a:pt x="1" y="8327"/>
                  </a:lnTo>
                  <a:cubicBezTo>
                    <a:pt x="1" y="8720"/>
                    <a:pt x="322" y="9040"/>
                    <a:pt x="714" y="9040"/>
                  </a:cubicBezTo>
                  <a:lnTo>
                    <a:pt x="10854" y="9040"/>
                  </a:lnTo>
                  <a:cubicBezTo>
                    <a:pt x="11253" y="9040"/>
                    <a:pt x="11567" y="8720"/>
                    <a:pt x="11567" y="8327"/>
                  </a:cubicBezTo>
                  <a:lnTo>
                    <a:pt x="11567" y="1439"/>
                  </a:lnTo>
                  <a:cubicBezTo>
                    <a:pt x="11567" y="1047"/>
                    <a:pt x="11247" y="726"/>
                    <a:pt x="10854" y="726"/>
                  </a:cubicBezTo>
                  <a:lnTo>
                    <a:pt x="9399" y="726"/>
                  </a:lnTo>
                  <a:lnTo>
                    <a:pt x="9399" y="547"/>
                  </a:lnTo>
                  <a:cubicBezTo>
                    <a:pt x="9399" y="245"/>
                    <a:pt x="9168" y="1"/>
                    <a:pt x="88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15"/>
            <p:cNvSpPr/>
            <p:nvPr/>
          </p:nvSpPr>
          <p:spPr>
            <a:xfrm>
              <a:off x="4042627" y="1736281"/>
              <a:ext cx="35558" cy="35592"/>
            </a:xfrm>
            <a:custGeom>
              <a:avLst/>
              <a:gdLst/>
              <a:ahLst/>
              <a:cxnLst/>
              <a:rect l="l" t="t" r="r" b="b"/>
              <a:pathLst>
                <a:path w="1062" h="1063" extrusionOk="0">
                  <a:moveTo>
                    <a:pt x="533" y="337"/>
                  </a:moveTo>
                  <a:cubicBezTo>
                    <a:pt x="641" y="337"/>
                    <a:pt x="725" y="428"/>
                    <a:pt x="725" y="534"/>
                  </a:cubicBezTo>
                  <a:cubicBezTo>
                    <a:pt x="725" y="641"/>
                    <a:pt x="641" y="726"/>
                    <a:pt x="533" y="726"/>
                  </a:cubicBezTo>
                  <a:cubicBezTo>
                    <a:pt x="427" y="726"/>
                    <a:pt x="338" y="641"/>
                    <a:pt x="338" y="534"/>
                  </a:cubicBezTo>
                  <a:cubicBezTo>
                    <a:pt x="338" y="428"/>
                    <a:pt x="427" y="337"/>
                    <a:pt x="533" y="337"/>
                  </a:cubicBezTo>
                  <a:close/>
                  <a:moveTo>
                    <a:pt x="533" y="0"/>
                  </a:moveTo>
                  <a:cubicBezTo>
                    <a:pt x="237" y="0"/>
                    <a:pt x="1" y="236"/>
                    <a:pt x="1" y="534"/>
                  </a:cubicBezTo>
                  <a:cubicBezTo>
                    <a:pt x="1" y="827"/>
                    <a:pt x="237" y="1063"/>
                    <a:pt x="533" y="1063"/>
                  </a:cubicBezTo>
                  <a:cubicBezTo>
                    <a:pt x="826" y="1063"/>
                    <a:pt x="1062" y="827"/>
                    <a:pt x="1062" y="534"/>
                  </a:cubicBezTo>
                  <a:cubicBezTo>
                    <a:pt x="1062" y="236"/>
                    <a:pt x="826" y="0"/>
                    <a:pt x="5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15"/>
            <p:cNvSpPr/>
            <p:nvPr/>
          </p:nvSpPr>
          <p:spPr>
            <a:xfrm>
              <a:off x="4048286" y="1705812"/>
              <a:ext cx="24275" cy="11551"/>
            </a:xfrm>
            <a:custGeom>
              <a:avLst/>
              <a:gdLst/>
              <a:ahLst/>
              <a:cxnLst/>
              <a:rect l="l" t="t" r="r" b="b"/>
              <a:pathLst>
                <a:path w="725" h="345" extrusionOk="0">
                  <a:moveTo>
                    <a:pt x="185" y="0"/>
                  </a:moveTo>
                  <a:cubicBezTo>
                    <a:pt x="101" y="0"/>
                    <a:pt x="22" y="62"/>
                    <a:pt x="11" y="153"/>
                  </a:cubicBezTo>
                  <a:cubicBezTo>
                    <a:pt x="0" y="254"/>
                    <a:pt x="78" y="344"/>
                    <a:pt x="180" y="344"/>
                  </a:cubicBezTo>
                  <a:lnTo>
                    <a:pt x="539" y="344"/>
                  </a:lnTo>
                  <a:cubicBezTo>
                    <a:pt x="623" y="344"/>
                    <a:pt x="701" y="282"/>
                    <a:pt x="713" y="192"/>
                  </a:cubicBezTo>
                  <a:cubicBezTo>
                    <a:pt x="724" y="91"/>
                    <a:pt x="646"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15"/>
            <p:cNvSpPr/>
            <p:nvPr/>
          </p:nvSpPr>
          <p:spPr>
            <a:xfrm>
              <a:off x="4048286" y="1681738"/>
              <a:ext cx="24275" cy="11317"/>
            </a:xfrm>
            <a:custGeom>
              <a:avLst/>
              <a:gdLst/>
              <a:ahLst/>
              <a:cxnLst/>
              <a:rect l="l" t="t" r="r" b="b"/>
              <a:pathLst>
                <a:path w="725" h="338" extrusionOk="0">
                  <a:moveTo>
                    <a:pt x="185" y="1"/>
                  </a:moveTo>
                  <a:cubicBezTo>
                    <a:pt x="101" y="1"/>
                    <a:pt x="22" y="63"/>
                    <a:pt x="11" y="146"/>
                  </a:cubicBezTo>
                  <a:cubicBezTo>
                    <a:pt x="0" y="247"/>
                    <a:pt x="78" y="338"/>
                    <a:pt x="180" y="338"/>
                  </a:cubicBezTo>
                  <a:lnTo>
                    <a:pt x="539" y="338"/>
                  </a:lnTo>
                  <a:cubicBezTo>
                    <a:pt x="623" y="338"/>
                    <a:pt x="701" y="276"/>
                    <a:pt x="713" y="192"/>
                  </a:cubicBezTo>
                  <a:cubicBezTo>
                    <a:pt x="724" y="86"/>
                    <a:pt x="646"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15"/>
            <p:cNvSpPr/>
            <p:nvPr/>
          </p:nvSpPr>
          <p:spPr>
            <a:xfrm>
              <a:off x="4048286" y="1657497"/>
              <a:ext cx="24275" cy="11317"/>
            </a:xfrm>
            <a:custGeom>
              <a:avLst/>
              <a:gdLst/>
              <a:ahLst/>
              <a:cxnLst/>
              <a:rect l="l" t="t" r="r" b="b"/>
              <a:pathLst>
                <a:path w="725" h="338" extrusionOk="0">
                  <a:moveTo>
                    <a:pt x="185" y="1"/>
                  </a:moveTo>
                  <a:cubicBezTo>
                    <a:pt x="101" y="1"/>
                    <a:pt x="22" y="61"/>
                    <a:pt x="11" y="146"/>
                  </a:cubicBezTo>
                  <a:cubicBezTo>
                    <a:pt x="0" y="253"/>
                    <a:pt x="78" y="338"/>
                    <a:pt x="180" y="338"/>
                  </a:cubicBezTo>
                  <a:lnTo>
                    <a:pt x="539" y="338"/>
                  </a:lnTo>
                  <a:cubicBezTo>
                    <a:pt x="623" y="338"/>
                    <a:pt x="701" y="276"/>
                    <a:pt x="713" y="191"/>
                  </a:cubicBezTo>
                  <a:cubicBezTo>
                    <a:pt x="724" y="84"/>
                    <a:pt x="646"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15"/>
            <p:cNvSpPr/>
            <p:nvPr/>
          </p:nvSpPr>
          <p:spPr>
            <a:xfrm>
              <a:off x="4048286" y="1838972"/>
              <a:ext cx="24275" cy="11551"/>
            </a:xfrm>
            <a:custGeom>
              <a:avLst/>
              <a:gdLst/>
              <a:ahLst/>
              <a:cxnLst/>
              <a:rect l="l" t="t" r="r" b="b"/>
              <a:pathLst>
                <a:path w="725" h="345" extrusionOk="0">
                  <a:moveTo>
                    <a:pt x="185" y="0"/>
                  </a:moveTo>
                  <a:cubicBezTo>
                    <a:pt x="101" y="0"/>
                    <a:pt x="22" y="62"/>
                    <a:pt x="11" y="153"/>
                  </a:cubicBezTo>
                  <a:cubicBezTo>
                    <a:pt x="0" y="254"/>
                    <a:pt x="78" y="344"/>
                    <a:pt x="180" y="344"/>
                  </a:cubicBezTo>
                  <a:lnTo>
                    <a:pt x="539" y="344"/>
                  </a:lnTo>
                  <a:cubicBezTo>
                    <a:pt x="623" y="344"/>
                    <a:pt x="701" y="277"/>
                    <a:pt x="713" y="192"/>
                  </a:cubicBezTo>
                  <a:cubicBezTo>
                    <a:pt x="724" y="91"/>
                    <a:pt x="646"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15"/>
            <p:cNvSpPr/>
            <p:nvPr/>
          </p:nvSpPr>
          <p:spPr>
            <a:xfrm>
              <a:off x="4048286" y="1814898"/>
              <a:ext cx="24275" cy="11317"/>
            </a:xfrm>
            <a:custGeom>
              <a:avLst/>
              <a:gdLst/>
              <a:ahLst/>
              <a:cxnLst/>
              <a:rect l="l" t="t" r="r" b="b"/>
              <a:pathLst>
                <a:path w="725" h="338" extrusionOk="0">
                  <a:moveTo>
                    <a:pt x="185" y="1"/>
                  </a:moveTo>
                  <a:cubicBezTo>
                    <a:pt x="101" y="1"/>
                    <a:pt x="22" y="63"/>
                    <a:pt x="11" y="146"/>
                  </a:cubicBezTo>
                  <a:cubicBezTo>
                    <a:pt x="0" y="248"/>
                    <a:pt x="78" y="338"/>
                    <a:pt x="180" y="338"/>
                  </a:cubicBezTo>
                  <a:lnTo>
                    <a:pt x="539" y="338"/>
                  </a:lnTo>
                  <a:cubicBezTo>
                    <a:pt x="623" y="338"/>
                    <a:pt x="701" y="276"/>
                    <a:pt x="713" y="187"/>
                  </a:cubicBezTo>
                  <a:cubicBezTo>
                    <a:pt x="724" y="86"/>
                    <a:pt x="646"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15"/>
            <p:cNvSpPr/>
            <p:nvPr/>
          </p:nvSpPr>
          <p:spPr>
            <a:xfrm>
              <a:off x="4048286" y="1790657"/>
              <a:ext cx="24275" cy="11317"/>
            </a:xfrm>
            <a:custGeom>
              <a:avLst/>
              <a:gdLst/>
              <a:ahLst/>
              <a:cxnLst/>
              <a:rect l="l" t="t" r="r" b="b"/>
              <a:pathLst>
                <a:path w="725" h="338" extrusionOk="0">
                  <a:moveTo>
                    <a:pt x="185" y="1"/>
                  </a:moveTo>
                  <a:cubicBezTo>
                    <a:pt x="101" y="1"/>
                    <a:pt x="22" y="62"/>
                    <a:pt x="11" y="146"/>
                  </a:cubicBezTo>
                  <a:cubicBezTo>
                    <a:pt x="0" y="253"/>
                    <a:pt x="78" y="338"/>
                    <a:pt x="180" y="338"/>
                  </a:cubicBezTo>
                  <a:lnTo>
                    <a:pt x="539" y="338"/>
                  </a:lnTo>
                  <a:cubicBezTo>
                    <a:pt x="623" y="338"/>
                    <a:pt x="701" y="276"/>
                    <a:pt x="713" y="191"/>
                  </a:cubicBezTo>
                  <a:cubicBezTo>
                    <a:pt x="724" y="84"/>
                    <a:pt x="646"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3" name="Google Shape;4343;p115"/>
          <p:cNvGrpSpPr/>
          <p:nvPr/>
        </p:nvGrpSpPr>
        <p:grpSpPr>
          <a:xfrm>
            <a:off x="4792702" y="1548578"/>
            <a:ext cx="278407" cy="387292"/>
            <a:chOff x="4792702" y="1548578"/>
            <a:chExt cx="278407" cy="387292"/>
          </a:xfrm>
        </p:grpSpPr>
        <p:sp>
          <p:nvSpPr>
            <p:cNvPr id="4344" name="Google Shape;4344;p115"/>
            <p:cNvSpPr/>
            <p:nvPr/>
          </p:nvSpPr>
          <p:spPr>
            <a:xfrm>
              <a:off x="4792702" y="1548578"/>
              <a:ext cx="278407" cy="387292"/>
            </a:xfrm>
            <a:custGeom>
              <a:avLst/>
              <a:gdLst/>
              <a:ahLst/>
              <a:cxnLst/>
              <a:rect l="l" t="t" r="r" b="b"/>
              <a:pathLst>
                <a:path w="8315" h="11567" extrusionOk="0">
                  <a:moveTo>
                    <a:pt x="7967" y="338"/>
                  </a:moveTo>
                  <a:cubicBezTo>
                    <a:pt x="7972" y="338"/>
                    <a:pt x="7977" y="343"/>
                    <a:pt x="7977" y="348"/>
                  </a:cubicBezTo>
                  <a:lnTo>
                    <a:pt x="7977" y="10129"/>
                  </a:lnTo>
                  <a:cubicBezTo>
                    <a:pt x="7977" y="10140"/>
                    <a:pt x="7972" y="10146"/>
                    <a:pt x="7967" y="10146"/>
                  </a:cubicBezTo>
                  <a:lnTo>
                    <a:pt x="1084" y="10146"/>
                  </a:lnTo>
                  <a:lnTo>
                    <a:pt x="1084" y="900"/>
                  </a:lnTo>
                  <a:cubicBezTo>
                    <a:pt x="1084" y="815"/>
                    <a:pt x="1023" y="737"/>
                    <a:pt x="938" y="726"/>
                  </a:cubicBezTo>
                  <a:cubicBezTo>
                    <a:pt x="931" y="725"/>
                    <a:pt x="924" y="725"/>
                    <a:pt x="917" y="725"/>
                  </a:cubicBezTo>
                  <a:cubicBezTo>
                    <a:pt x="821" y="725"/>
                    <a:pt x="747" y="800"/>
                    <a:pt x="747" y="894"/>
                  </a:cubicBezTo>
                  <a:lnTo>
                    <a:pt x="747" y="10146"/>
                  </a:lnTo>
                  <a:lnTo>
                    <a:pt x="713" y="10146"/>
                  </a:lnTo>
                  <a:cubicBezTo>
                    <a:pt x="578" y="10146"/>
                    <a:pt x="450" y="10179"/>
                    <a:pt x="337" y="10247"/>
                  </a:cubicBezTo>
                  <a:lnTo>
                    <a:pt x="337" y="708"/>
                  </a:lnTo>
                  <a:cubicBezTo>
                    <a:pt x="337" y="506"/>
                    <a:pt x="506" y="338"/>
                    <a:pt x="713" y="338"/>
                  </a:cubicBezTo>
                  <a:close/>
                  <a:moveTo>
                    <a:pt x="713" y="1"/>
                  </a:moveTo>
                  <a:cubicBezTo>
                    <a:pt x="321" y="1"/>
                    <a:pt x="0" y="315"/>
                    <a:pt x="0" y="708"/>
                  </a:cubicBezTo>
                  <a:lnTo>
                    <a:pt x="0" y="11387"/>
                  </a:lnTo>
                  <a:cubicBezTo>
                    <a:pt x="0" y="11488"/>
                    <a:pt x="80" y="11567"/>
                    <a:pt x="181" y="11567"/>
                  </a:cubicBezTo>
                  <a:lnTo>
                    <a:pt x="8022" y="11567"/>
                  </a:lnTo>
                  <a:cubicBezTo>
                    <a:pt x="8034" y="11567"/>
                    <a:pt x="8045" y="11561"/>
                    <a:pt x="8056" y="11556"/>
                  </a:cubicBezTo>
                  <a:cubicBezTo>
                    <a:pt x="8208" y="11410"/>
                    <a:pt x="8101" y="11230"/>
                    <a:pt x="7960" y="11230"/>
                  </a:cubicBezTo>
                  <a:lnTo>
                    <a:pt x="7954" y="11230"/>
                  </a:lnTo>
                  <a:lnTo>
                    <a:pt x="7954" y="10988"/>
                  </a:lnTo>
                  <a:cubicBezTo>
                    <a:pt x="7954" y="10965"/>
                    <a:pt x="7944" y="10944"/>
                    <a:pt x="7926" y="10926"/>
                  </a:cubicBezTo>
                  <a:cubicBezTo>
                    <a:pt x="7879" y="10884"/>
                    <a:pt x="7829" y="10866"/>
                    <a:pt x="7784" y="10866"/>
                  </a:cubicBezTo>
                  <a:cubicBezTo>
                    <a:pt x="7691" y="10866"/>
                    <a:pt x="7617" y="10942"/>
                    <a:pt x="7617" y="11033"/>
                  </a:cubicBezTo>
                  <a:lnTo>
                    <a:pt x="7617" y="11230"/>
                  </a:lnTo>
                  <a:lnTo>
                    <a:pt x="624" y="11230"/>
                  </a:lnTo>
                  <a:cubicBezTo>
                    <a:pt x="573" y="11230"/>
                    <a:pt x="511" y="11201"/>
                    <a:pt x="484" y="11168"/>
                  </a:cubicBezTo>
                  <a:cubicBezTo>
                    <a:pt x="192" y="10853"/>
                    <a:pt x="417" y="10483"/>
                    <a:pt x="720" y="10483"/>
                  </a:cubicBezTo>
                  <a:lnTo>
                    <a:pt x="7967" y="10483"/>
                  </a:lnTo>
                  <a:cubicBezTo>
                    <a:pt x="8157" y="10483"/>
                    <a:pt x="8314" y="10325"/>
                    <a:pt x="8314" y="10129"/>
                  </a:cubicBezTo>
                  <a:lnTo>
                    <a:pt x="8314" y="348"/>
                  </a:lnTo>
                  <a:cubicBezTo>
                    <a:pt x="8314" y="153"/>
                    <a:pt x="8157" y="1"/>
                    <a:pt x="79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15"/>
            <p:cNvSpPr/>
            <p:nvPr/>
          </p:nvSpPr>
          <p:spPr>
            <a:xfrm>
              <a:off x="4874132" y="1657497"/>
              <a:ext cx="140560" cy="127568"/>
            </a:xfrm>
            <a:custGeom>
              <a:avLst/>
              <a:gdLst/>
              <a:ahLst/>
              <a:cxnLst/>
              <a:rect l="l" t="t" r="r" b="b"/>
              <a:pathLst>
                <a:path w="4198" h="3810" extrusionOk="0">
                  <a:moveTo>
                    <a:pt x="944" y="512"/>
                  </a:moveTo>
                  <a:lnTo>
                    <a:pt x="1125" y="1085"/>
                  </a:lnTo>
                  <a:lnTo>
                    <a:pt x="467" y="1085"/>
                  </a:lnTo>
                  <a:lnTo>
                    <a:pt x="944" y="512"/>
                  </a:lnTo>
                  <a:close/>
                  <a:moveTo>
                    <a:pt x="2950" y="338"/>
                  </a:moveTo>
                  <a:lnTo>
                    <a:pt x="2714" y="1085"/>
                  </a:lnTo>
                  <a:lnTo>
                    <a:pt x="1483" y="1085"/>
                  </a:lnTo>
                  <a:lnTo>
                    <a:pt x="1247" y="338"/>
                  </a:lnTo>
                  <a:close/>
                  <a:moveTo>
                    <a:pt x="3253" y="512"/>
                  </a:moveTo>
                  <a:lnTo>
                    <a:pt x="3731" y="1085"/>
                  </a:lnTo>
                  <a:lnTo>
                    <a:pt x="3074" y="1085"/>
                  </a:lnTo>
                  <a:lnTo>
                    <a:pt x="3253" y="512"/>
                  </a:lnTo>
                  <a:close/>
                  <a:moveTo>
                    <a:pt x="1231" y="1422"/>
                  </a:moveTo>
                  <a:lnTo>
                    <a:pt x="1737" y="3017"/>
                  </a:lnTo>
                  <a:lnTo>
                    <a:pt x="461" y="1422"/>
                  </a:lnTo>
                  <a:close/>
                  <a:moveTo>
                    <a:pt x="3736" y="1422"/>
                  </a:moveTo>
                  <a:lnTo>
                    <a:pt x="2461" y="3017"/>
                  </a:lnTo>
                  <a:lnTo>
                    <a:pt x="2966" y="1422"/>
                  </a:lnTo>
                  <a:close/>
                  <a:moveTo>
                    <a:pt x="2613" y="1422"/>
                  </a:moveTo>
                  <a:lnTo>
                    <a:pt x="2102" y="3045"/>
                  </a:lnTo>
                  <a:lnTo>
                    <a:pt x="1584" y="1422"/>
                  </a:lnTo>
                  <a:close/>
                  <a:moveTo>
                    <a:pt x="1265" y="1"/>
                  </a:moveTo>
                  <a:cubicBezTo>
                    <a:pt x="1057" y="1"/>
                    <a:pt x="855" y="90"/>
                    <a:pt x="720" y="253"/>
                  </a:cubicBezTo>
                  <a:lnTo>
                    <a:pt x="163" y="922"/>
                  </a:lnTo>
                  <a:cubicBezTo>
                    <a:pt x="7" y="1113"/>
                    <a:pt x="0" y="1393"/>
                    <a:pt x="158" y="1590"/>
                  </a:cubicBezTo>
                  <a:lnTo>
                    <a:pt x="1827" y="3675"/>
                  </a:lnTo>
                  <a:cubicBezTo>
                    <a:pt x="1894" y="3758"/>
                    <a:pt x="1989" y="3809"/>
                    <a:pt x="2102" y="3809"/>
                  </a:cubicBezTo>
                  <a:cubicBezTo>
                    <a:pt x="2209" y="3809"/>
                    <a:pt x="2304" y="3758"/>
                    <a:pt x="2372" y="3675"/>
                  </a:cubicBezTo>
                  <a:lnTo>
                    <a:pt x="4039" y="1590"/>
                  </a:lnTo>
                  <a:cubicBezTo>
                    <a:pt x="4197" y="1393"/>
                    <a:pt x="4192" y="1113"/>
                    <a:pt x="4034" y="922"/>
                  </a:cubicBezTo>
                  <a:lnTo>
                    <a:pt x="3479" y="253"/>
                  </a:lnTo>
                  <a:cubicBezTo>
                    <a:pt x="3344" y="90"/>
                    <a:pt x="3142" y="1"/>
                    <a:pt x="29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15"/>
            <p:cNvSpPr/>
            <p:nvPr/>
          </p:nvSpPr>
          <p:spPr>
            <a:xfrm>
              <a:off x="4938686" y="1603088"/>
              <a:ext cx="11484" cy="35659"/>
            </a:xfrm>
            <a:custGeom>
              <a:avLst/>
              <a:gdLst/>
              <a:ahLst/>
              <a:cxnLst/>
              <a:rect l="l" t="t" r="r" b="b"/>
              <a:pathLst>
                <a:path w="343" h="1065" extrusionOk="0">
                  <a:moveTo>
                    <a:pt x="172" y="0"/>
                  </a:moveTo>
                  <a:cubicBezTo>
                    <a:pt x="78" y="0"/>
                    <a:pt x="0" y="75"/>
                    <a:pt x="0" y="170"/>
                  </a:cubicBezTo>
                  <a:lnTo>
                    <a:pt x="0" y="895"/>
                  </a:lnTo>
                  <a:cubicBezTo>
                    <a:pt x="0" y="990"/>
                    <a:pt x="78" y="1065"/>
                    <a:pt x="172" y="1065"/>
                  </a:cubicBezTo>
                  <a:cubicBezTo>
                    <a:pt x="178" y="1065"/>
                    <a:pt x="184" y="1064"/>
                    <a:pt x="190" y="1064"/>
                  </a:cubicBezTo>
                  <a:cubicBezTo>
                    <a:pt x="281" y="1053"/>
                    <a:pt x="343" y="973"/>
                    <a:pt x="343" y="890"/>
                  </a:cubicBezTo>
                  <a:lnTo>
                    <a:pt x="343" y="176"/>
                  </a:lnTo>
                  <a:cubicBezTo>
                    <a:pt x="343" y="86"/>
                    <a:pt x="281" y="13"/>
                    <a:pt x="190" y="1"/>
                  </a:cubicBezTo>
                  <a:cubicBezTo>
                    <a:pt x="184" y="0"/>
                    <a:pt x="178" y="0"/>
                    <a:pt x="1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15"/>
            <p:cNvSpPr/>
            <p:nvPr/>
          </p:nvSpPr>
          <p:spPr>
            <a:xfrm>
              <a:off x="4901621" y="1621202"/>
              <a:ext cx="19018" cy="23505"/>
            </a:xfrm>
            <a:custGeom>
              <a:avLst/>
              <a:gdLst/>
              <a:ahLst/>
              <a:cxnLst/>
              <a:rect l="l" t="t" r="r" b="b"/>
              <a:pathLst>
                <a:path w="568" h="702" extrusionOk="0">
                  <a:moveTo>
                    <a:pt x="189" y="1"/>
                  </a:moveTo>
                  <a:cubicBezTo>
                    <a:pt x="164" y="1"/>
                    <a:pt x="140" y="6"/>
                    <a:pt x="118" y="17"/>
                  </a:cubicBezTo>
                  <a:cubicBezTo>
                    <a:pt x="34" y="61"/>
                    <a:pt x="0" y="163"/>
                    <a:pt x="39" y="248"/>
                  </a:cubicBezTo>
                  <a:lnTo>
                    <a:pt x="219" y="606"/>
                  </a:lnTo>
                  <a:cubicBezTo>
                    <a:pt x="252" y="668"/>
                    <a:pt x="309" y="702"/>
                    <a:pt x="371" y="702"/>
                  </a:cubicBezTo>
                  <a:cubicBezTo>
                    <a:pt x="399" y="702"/>
                    <a:pt x="421" y="696"/>
                    <a:pt x="449" y="686"/>
                  </a:cubicBezTo>
                  <a:cubicBezTo>
                    <a:pt x="534" y="640"/>
                    <a:pt x="568" y="539"/>
                    <a:pt x="522" y="455"/>
                  </a:cubicBezTo>
                  <a:lnTo>
                    <a:pt x="343" y="95"/>
                  </a:lnTo>
                  <a:cubicBezTo>
                    <a:pt x="315" y="35"/>
                    <a:pt x="252" y="1"/>
                    <a:pt x="1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15"/>
            <p:cNvSpPr/>
            <p:nvPr/>
          </p:nvSpPr>
          <p:spPr>
            <a:xfrm>
              <a:off x="4968184" y="1621202"/>
              <a:ext cx="19052" cy="23505"/>
            </a:xfrm>
            <a:custGeom>
              <a:avLst/>
              <a:gdLst/>
              <a:ahLst/>
              <a:cxnLst/>
              <a:rect l="l" t="t" r="r" b="b"/>
              <a:pathLst>
                <a:path w="569" h="702" extrusionOk="0">
                  <a:moveTo>
                    <a:pt x="379" y="1"/>
                  </a:moveTo>
                  <a:cubicBezTo>
                    <a:pt x="317" y="1"/>
                    <a:pt x="254" y="35"/>
                    <a:pt x="225" y="95"/>
                  </a:cubicBezTo>
                  <a:lnTo>
                    <a:pt x="45" y="455"/>
                  </a:lnTo>
                  <a:cubicBezTo>
                    <a:pt x="1" y="539"/>
                    <a:pt x="35" y="640"/>
                    <a:pt x="118" y="686"/>
                  </a:cubicBezTo>
                  <a:cubicBezTo>
                    <a:pt x="146" y="696"/>
                    <a:pt x="169" y="702"/>
                    <a:pt x="198" y="702"/>
                  </a:cubicBezTo>
                  <a:cubicBezTo>
                    <a:pt x="258" y="702"/>
                    <a:pt x="315" y="668"/>
                    <a:pt x="349" y="606"/>
                  </a:cubicBezTo>
                  <a:lnTo>
                    <a:pt x="528" y="248"/>
                  </a:lnTo>
                  <a:cubicBezTo>
                    <a:pt x="568" y="163"/>
                    <a:pt x="535" y="61"/>
                    <a:pt x="450" y="17"/>
                  </a:cubicBezTo>
                  <a:cubicBezTo>
                    <a:pt x="428" y="6"/>
                    <a:pt x="404" y="1"/>
                    <a:pt x="3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15"/>
            <p:cNvSpPr/>
            <p:nvPr/>
          </p:nvSpPr>
          <p:spPr>
            <a:xfrm>
              <a:off x="4895962" y="1803447"/>
              <a:ext cx="96898" cy="11317"/>
            </a:xfrm>
            <a:custGeom>
              <a:avLst/>
              <a:gdLst/>
              <a:ahLst/>
              <a:cxnLst/>
              <a:rect l="l" t="t" r="r" b="b"/>
              <a:pathLst>
                <a:path w="2894" h="338" extrusionOk="0">
                  <a:moveTo>
                    <a:pt x="185" y="0"/>
                  </a:moveTo>
                  <a:cubicBezTo>
                    <a:pt x="102" y="0"/>
                    <a:pt x="22" y="62"/>
                    <a:pt x="12" y="146"/>
                  </a:cubicBezTo>
                  <a:cubicBezTo>
                    <a:pt x="1" y="253"/>
                    <a:pt x="79" y="337"/>
                    <a:pt x="180" y="337"/>
                  </a:cubicBezTo>
                  <a:lnTo>
                    <a:pt x="2708" y="337"/>
                  </a:lnTo>
                  <a:cubicBezTo>
                    <a:pt x="2798" y="337"/>
                    <a:pt x="2871" y="275"/>
                    <a:pt x="2882" y="192"/>
                  </a:cubicBezTo>
                  <a:cubicBezTo>
                    <a:pt x="2894" y="91"/>
                    <a:pt x="2814" y="0"/>
                    <a:pt x="27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15"/>
            <p:cNvSpPr/>
            <p:nvPr/>
          </p:nvSpPr>
          <p:spPr>
            <a:xfrm>
              <a:off x="4914043" y="1827688"/>
              <a:ext cx="60771" cy="11317"/>
            </a:xfrm>
            <a:custGeom>
              <a:avLst/>
              <a:gdLst/>
              <a:ahLst/>
              <a:cxnLst/>
              <a:rect l="l" t="t" r="r" b="b"/>
              <a:pathLst>
                <a:path w="1815" h="338" extrusionOk="0">
                  <a:moveTo>
                    <a:pt x="190" y="0"/>
                  </a:moveTo>
                  <a:cubicBezTo>
                    <a:pt x="101" y="0"/>
                    <a:pt x="22" y="62"/>
                    <a:pt x="16" y="147"/>
                  </a:cubicBezTo>
                  <a:cubicBezTo>
                    <a:pt x="0" y="254"/>
                    <a:pt x="84" y="337"/>
                    <a:pt x="185" y="337"/>
                  </a:cubicBezTo>
                  <a:lnTo>
                    <a:pt x="1623" y="337"/>
                  </a:lnTo>
                  <a:cubicBezTo>
                    <a:pt x="1714" y="337"/>
                    <a:pt x="1792" y="277"/>
                    <a:pt x="1797" y="192"/>
                  </a:cubicBezTo>
                  <a:cubicBezTo>
                    <a:pt x="1815" y="85"/>
                    <a:pt x="1730" y="0"/>
                    <a:pt x="16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1" name="Google Shape;4351;p115"/>
          <p:cNvGrpSpPr/>
          <p:nvPr/>
        </p:nvGrpSpPr>
        <p:grpSpPr>
          <a:xfrm>
            <a:off x="5542978" y="1548578"/>
            <a:ext cx="217301" cy="387326"/>
            <a:chOff x="5542978" y="1548578"/>
            <a:chExt cx="217301" cy="387326"/>
          </a:xfrm>
        </p:grpSpPr>
        <p:sp>
          <p:nvSpPr>
            <p:cNvPr id="4352" name="Google Shape;4352;p115"/>
            <p:cNvSpPr/>
            <p:nvPr/>
          </p:nvSpPr>
          <p:spPr>
            <a:xfrm>
              <a:off x="5573816" y="1609148"/>
              <a:ext cx="186464" cy="326756"/>
            </a:xfrm>
            <a:custGeom>
              <a:avLst/>
              <a:gdLst/>
              <a:ahLst/>
              <a:cxnLst/>
              <a:rect l="l" t="t" r="r" b="b"/>
              <a:pathLst>
                <a:path w="5569" h="9759" extrusionOk="0">
                  <a:moveTo>
                    <a:pt x="1603" y="0"/>
                  </a:moveTo>
                  <a:cubicBezTo>
                    <a:pt x="1209" y="0"/>
                    <a:pt x="894" y="322"/>
                    <a:pt x="894" y="714"/>
                  </a:cubicBezTo>
                  <a:lnTo>
                    <a:pt x="894" y="3366"/>
                  </a:lnTo>
                  <a:lnTo>
                    <a:pt x="405" y="3854"/>
                  </a:lnTo>
                  <a:cubicBezTo>
                    <a:pt x="135" y="4124"/>
                    <a:pt x="0" y="4494"/>
                    <a:pt x="41" y="4870"/>
                  </a:cubicBezTo>
                  <a:lnTo>
                    <a:pt x="303" y="7370"/>
                  </a:lnTo>
                  <a:cubicBezTo>
                    <a:pt x="337" y="7685"/>
                    <a:pt x="500" y="7971"/>
                    <a:pt x="754" y="8163"/>
                  </a:cubicBezTo>
                  <a:cubicBezTo>
                    <a:pt x="956" y="8308"/>
                    <a:pt x="1073" y="8550"/>
                    <a:pt x="1073" y="8798"/>
                  </a:cubicBezTo>
                  <a:lnTo>
                    <a:pt x="1073" y="9584"/>
                  </a:lnTo>
                  <a:cubicBezTo>
                    <a:pt x="1073" y="9669"/>
                    <a:pt x="1135" y="9747"/>
                    <a:pt x="1220" y="9758"/>
                  </a:cubicBezTo>
                  <a:cubicBezTo>
                    <a:pt x="1227" y="9758"/>
                    <a:pt x="1234" y="9759"/>
                    <a:pt x="1241" y="9759"/>
                  </a:cubicBezTo>
                  <a:cubicBezTo>
                    <a:pt x="1333" y="9759"/>
                    <a:pt x="1410" y="9683"/>
                    <a:pt x="1410" y="9589"/>
                  </a:cubicBezTo>
                  <a:lnTo>
                    <a:pt x="1410" y="8803"/>
                  </a:lnTo>
                  <a:cubicBezTo>
                    <a:pt x="1410" y="8449"/>
                    <a:pt x="1242" y="8106"/>
                    <a:pt x="956" y="7893"/>
                  </a:cubicBezTo>
                  <a:cubicBezTo>
                    <a:pt x="782" y="7764"/>
                    <a:pt x="663" y="7561"/>
                    <a:pt x="640" y="7336"/>
                  </a:cubicBezTo>
                  <a:lnTo>
                    <a:pt x="378" y="4837"/>
                  </a:lnTo>
                  <a:cubicBezTo>
                    <a:pt x="349" y="4556"/>
                    <a:pt x="445" y="4287"/>
                    <a:pt x="640" y="4090"/>
                  </a:cubicBezTo>
                  <a:lnTo>
                    <a:pt x="894" y="3843"/>
                  </a:lnTo>
                  <a:lnTo>
                    <a:pt x="894" y="5236"/>
                  </a:lnTo>
                  <a:cubicBezTo>
                    <a:pt x="894" y="5321"/>
                    <a:pt x="956" y="5399"/>
                    <a:pt x="1040" y="5410"/>
                  </a:cubicBezTo>
                  <a:cubicBezTo>
                    <a:pt x="1046" y="5411"/>
                    <a:pt x="1053" y="5411"/>
                    <a:pt x="1060" y="5411"/>
                  </a:cubicBezTo>
                  <a:cubicBezTo>
                    <a:pt x="1153" y="5411"/>
                    <a:pt x="1231" y="5335"/>
                    <a:pt x="1231" y="5241"/>
                  </a:cubicBezTo>
                  <a:lnTo>
                    <a:pt x="1231" y="725"/>
                  </a:lnTo>
                  <a:cubicBezTo>
                    <a:pt x="1231" y="514"/>
                    <a:pt x="1390" y="341"/>
                    <a:pt x="1597" y="341"/>
                  </a:cubicBezTo>
                  <a:cubicBezTo>
                    <a:pt x="1610" y="341"/>
                    <a:pt x="1622" y="342"/>
                    <a:pt x="1635" y="343"/>
                  </a:cubicBezTo>
                  <a:cubicBezTo>
                    <a:pt x="1827" y="354"/>
                    <a:pt x="1978" y="517"/>
                    <a:pt x="1978" y="714"/>
                  </a:cubicBezTo>
                  <a:lnTo>
                    <a:pt x="1978" y="4331"/>
                  </a:lnTo>
                  <a:cubicBezTo>
                    <a:pt x="1978" y="4416"/>
                    <a:pt x="2040" y="4494"/>
                    <a:pt x="2123" y="4505"/>
                  </a:cubicBezTo>
                  <a:cubicBezTo>
                    <a:pt x="2130" y="4506"/>
                    <a:pt x="2137" y="4506"/>
                    <a:pt x="2144" y="4506"/>
                  </a:cubicBezTo>
                  <a:cubicBezTo>
                    <a:pt x="2236" y="4506"/>
                    <a:pt x="2315" y="4431"/>
                    <a:pt x="2315" y="4337"/>
                  </a:cubicBezTo>
                  <a:lnTo>
                    <a:pt x="2315" y="3983"/>
                  </a:lnTo>
                  <a:cubicBezTo>
                    <a:pt x="2315" y="3774"/>
                    <a:pt x="2478" y="3601"/>
                    <a:pt x="2689" y="3601"/>
                  </a:cubicBezTo>
                  <a:cubicBezTo>
                    <a:pt x="2699" y="3601"/>
                    <a:pt x="2709" y="3601"/>
                    <a:pt x="2719" y="3602"/>
                  </a:cubicBezTo>
                  <a:cubicBezTo>
                    <a:pt x="2911" y="3618"/>
                    <a:pt x="3062" y="3776"/>
                    <a:pt x="3062" y="3973"/>
                  </a:cubicBezTo>
                  <a:lnTo>
                    <a:pt x="3062" y="4512"/>
                  </a:lnTo>
                  <a:cubicBezTo>
                    <a:pt x="3062" y="4595"/>
                    <a:pt x="3124" y="4674"/>
                    <a:pt x="3209" y="4686"/>
                  </a:cubicBezTo>
                  <a:cubicBezTo>
                    <a:pt x="3215" y="4686"/>
                    <a:pt x="3221" y="4687"/>
                    <a:pt x="3227" y="4687"/>
                  </a:cubicBezTo>
                  <a:cubicBezTo>
                    <a:pt x="3321" y="4687"/>
                    <a:pt x="3399" y="4612"/>
                    <a:pt x="3399" y="4517"/>
                  </a:cubicBezTo>
                  <a:lnTo>
                    <a:pt x="3399" y="4163"/>
                  </a:lnTo>
                  <a:cubicBezTo>
                    <a:pt x="3399" y="3954"/>
                    <a:pt x="3564" y="3780"/>
                    <a:pt x="3773" y="3780"/>
                  </a:cubicBezTo>
                  <a:cubicBezTo>
                    <a:pt x="3783" y="3780"/>
                    <a:pt x="3793" y="3780"/>
                    <a:pt x="3803" y="3781"/>
                  </a:cubicBezTo>
                  <a:cubicBezTo>
                    <a:pt x="3995" y="3797"/>
                    <a:pt x="4146" y="3960"/>
                    <a:pt x="4146" y="4152"/>
                  </a:cubicBezTo>
                  <a:lnTo>
                    <a:pt x="4146" y="4691"/>
                  </a:lnTo>
                  <a:cubicBezTo>
                    <a:pt x="4146" y="4775"/>
                    <a:pt x="4208" y="4854"/>
                    <a:pt x="4293" y="4865"/>
                  </a:cubicBezTo>
                  <a:cubicBezTo>
                    <a:pt x="4299" y="4866"/>
                    <a:pt x="4305" y="4866"/>
                    <a:pt x="4311" y="4866"/>
                  </a:cubicBezTo>
                  <a:cubicBezTo>
                    <a:pt x="4405" y="4866"/>
                    <a:pt x="4483" y="4791"/>
                    <a:pt x="4483" y="4697"/>
                  </a:cubicBezTo>
                  <a:lnTo>
                    <a:pt x="4483" y="4349"/>
                  </a:lnTo>
                  <a:cubicBezTo>
                    <a:pt x="4483" y="4133"/>
                    <a:pt x="4649" y="3959"/>
                    <a:pt x="4859" y="3959"/>
                  </a:cubicBezTo>
                  <a:cubicBezTo>
                    <a:pt x="4869" y="3959"/>
                    <a:pt x="4878" y="3960"/>
                    <a:pt x="4887" y="3960"/>
                  </a:cubicBezTo>
                  <a:cubicBezTo>
                    <a:pt x="5079" y="3978"/>
                    <a:pt x="5231" y="4141"/>
                    <a:pt x="5231" y="4337"/>
                  </a:cubicBezTo>
                  <a:lnTo>
                    <a:pt x="5231" y="6809"/>
                  </a:lnTo>
                  <a:cubicBezTo>
                    <a:pt x="5231" y="7061"/>
                    <a:pt x="5169" y="7315"/>
                    <a:pt x="5056" y="7539"/>
                  </a:cubicBezTo>
                  <a:lnTo>
                    <a:pt x="4899" y="7859"/>
                  </a:lnTo>
                  <a:cubicBezTo>
                    <a:pt x="4759" y="8134"/>
                    <a:pt x="4685" y="8438"/>
                    <a:pt x="4685" y="8747"/>
                  </a:cubicBezTo>
                  <a:lnTo>
                    <a:pt x="4685" y="9584"/>
                  </a:lnTo>
                  <a:cubicBezTo>
                    <a:pt x="4685" y="9669"/>
                    <a:pt x="4747" y="9747"/>
                    <a:pt x="4837" y="9758"/>
                  </a:cubicBezTo>
                  <a:cubicBezTo>
                    <a:pt x="4844" y="9758"/>
                    <a:pt x="4851" y="9759"/>
                    <a:pt x="4858" y="9759"/>
                  </a:cubicBezTo>
                  <a:cubicBezTo>
                    <a:pt x="4950" y="9759"/>
                    <a:pt x="5029" y="9683"/>
                    <a:pt x="5029" y="9589"/>
                  </a:cubicBezTo>
                  <a:lnTo>
                    <a:pt x="5029" y="8747"/>
                  </a:lnTo>
                  <a:cubicBezTo>
                    <a:pt x="5029" y="8494"/>
                    <a:pt x="5084" y="8241"/>
                    <a:pt x="5197" y="8010"/>
                  </a:cubicBezTo>
                  <a:lnTo>
                    <a:pt x="5359" y="7691"/>
                  </a:lnTo>
                  <a:cubicBezTo>
                    <a:pt x="5494" y="7416"/>
                    <a:pt x="5568" y="7113"/>
                    <a:pt x="5568" y="6809"/>
                  </a:cubicBezTo>
                  <a:lnTo>
                    <a:pt x="5568" y="4337"/>
                  </a:lnTo>
                  <a:cubicBezTo>
                    <a:pt x="5568" y="3944"/>
                    <a:pt x="5247" y="3623"/>
                    <a:pt x="4860" y="3623"/>
                  </a:cubicBezTo>
                  <a:cubicBezTo>
                    <a:pt x="4680" y="3623"/>
                    <a:pt x="4511" y="3691"/>
                    <a:pt x="4388" y="3797"/>
                  </a:cubicBezTo>
                  <a:cubicBezTo>
                    <a:pt x="4264" y="3584"/>
                    <a:pt x="4034" y="3444"/>
                    <a:pt x="3770" y="3444"/>
                  </a:cubicBezTo>
                  <a:cubicBezTo>
                    <a:pt x="3596" y="3444"/>
                    <a:pt x="3427" y="3512"/>
                    <a:pt x="3303" y="3618"/>
                  </a:cubicBezTo>
                  <a:cubicBezTo>
                    <a:pt x="3180" y="3405"/>
                    <a:pt x="2950" y="3265"/>
                    <a:pt x="2686" y="3265"/>
                  </a:cubicBezTo>
                  <a:cubicBezTo>
                    <a:pt x="2551" y="3265"/>
                    <a:pt x="2421" y="3298"/>
                    <a:pt x="2315" y="3366"/>
                  </a:cubicBezTo>
                  <a:lnTo>
                    <a:pt x="2315" y="730"/>
                  </a:lnTo>
                  <a:cubicBezTo>
                    <a:pt x="2315" y="343"/>
                    <a:pt x="2012" y="12"/>
                    <a:pt x="1625" y="1"/>
                  </a:cubicBezTo>
                  <a:cubicBezTo>
                    <a:pt x="1617" y="1"/>
                    <a:pt x="1610" y="0"/>
                    <a:pt x="16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15"/>
            <p:cNvSpPr/>
            <p:nvPr/>
          </p:nvSpPr>
          <p:spPr>
            <a:xfrm>
              <a:off x="5573447" y="1578880"/>
              <a:ext cx="108349" cy="83338"/>
            </a:xfrm>
            <a:custGeom>
              <a:avLst/>
              <a:gdLst/>
              <a:ahLst/>
              <a:cxnLst/>
              <a:rect l="l" t="t" r="r" b="b"/>
              <a:pathLst>
                <a:path w="3236" h="2489" extrusionOk="0">
                  <a:moveTo>
                    <a:pt x="1618" y="0"/>
                  </a:moveTo>
                  <a:cubicBezTo>
                    <a:pt x="726" y="0"/>
                    <a:pt x="0" y="724"/>
                    <a:pt x="0" y="1618"/>
                  </a:cubicBezTo>
                  <a:cubicBezTo>
                    <a:pt x="0" y="1893"/>
                    <a:pt x="68" y="2163"/>
                    <a:pt x="203" y="2399"/>
                  </a:cubicBezTo>
                  <a:cubicBezTo>
                    <a:pt x="233" y="2456"/>
                    <a:pt x="289" y="2487"/>
                    <a:pt x="349" y="2487"/>
                  </a:cubicBezTo>
                  <a:cubicBezTo>
                    <a:pt x="377" y="2487"/>
                    <a:pt x="406" y="2480"/>
                    <a:pt x="433" y="2466"/>
                  </a:cubicBezTo>
                  <a:cubicBezTo>
                    <a:pt x="511" y="2422"/>
                    <a:pt x="545" y="2320"/>
                    <a:pt x="495" y="2235"/>
                  </a:cubicBezTo>
                  <a:cubicBezTo>
                    <a:pt x="394" y="2045"/>
                    <a:pt x="337" y="1831"/>
                    <a:pt x="337" y="1618"/>
                  </a:cubicBezTo>
                  <a:cubicBezTo>
                    <a:pt x="337" y="910"/>
                    <a:pt x="910" y="337"/>
                    <a:pt x="1618" y="337"/>
                  </a:cubicBezTo>
                  <a:cubicBezTo>
                    <a:pt x="2321" y="337"/>
                    <a:pt x="2899" y="910"/>
                    <a:pt x="2899" y="1618"/>
                  </a:cubicBezTo>
                  <a:cubicBezTo>
                    <a:pt x="2899" y="1831"/>
                    <a:pt x="2842" y="2045"/>
                    <a:pt x="2736" y="2235"/>
                  </a:cubicBezTo>
                  <a:cubicBezTo>
                    <a:pt x="2691" y="2320"/>
                    <a:pt x="2720" y="2422"/>
                    <a:pt x="2803" y="2466"/>
                  </a:cubicBezTo>
                  <a:cubicBezTo>
                    <a:pt x="2826" y="2484"/>
                    <a:pt x="2854" y="2489"/>
                    <a:pt x="2883" y="2489"/>
                  </a:cubicBezTo>
                  <a:cubicBezTo>
                    <a:pt x="2943" y="2489"/>
                    <a:pt x="3000" y="2455"/>
                    <a:pt x="3034" y="2399"/>
                  </a:cubicBezTo>
                  <a:cubicBezTo>
                    <a:pt x="3163" y="2163"/>
                    <a:pt x="3236" y="1893"/>
                    <a:pt x="3236" y="1618"/>
                  </a:cubicBezTo>
                  <a:cubicBezTo>
                    <a:pt x="3236" y="724"/>
                    <a:pt x="2512" y="0"/>
                    <a:pt x="16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15"/>
            <p:cNvSpPr/>
            <p:nvPr/>
          </p:nvSpPr>
          <p:spPr>
            <a:xfrm>
              <a:off x="5542978" y="1548578"/>
              <a:ext cx="169120" cy="156531"/>
            </a:xfrm>
            <a:custGeom>
              <a:avLst/>
              <a:gdLst/>
              <a:ahLst/>
              <a:cxnLst/>
              <a:rect l="l" t="t" r="r" b="b"/>
              <a:pathLst>
                <a:path w="5051" h="4675" extrusionOk="0">
                  <a:moveTo>
                    <a:pt x="2528" y="1"/>
                  </a:moveTo>
                  <a:cubicBezTo>
                    <a:pt x="1135" y="1"/>
                    <a:pt x="0" y="1130"/>
                    <a:pt x="0" y="2523"/>
                  </a:cubicBezTo>
                  <a:cubicBezTo>
                    <a:pt x="0" y="3382"/>
                    <a:pt x="438" y="4180"/>
                    <a:pt x="1169" y="4646"/>
                  </a:cubicBezTo>
                  <a:cubicBezTo>
                    <a:pt x="1197" y="4664"/>
                    <a:pt x="1229" y="4673"/>
                    <a:pt x="1259" y="4673"/>
                  </a:cubicBezTo>
                  <a:cubicBezTo>
                    <a:pt x="1314" y="4673"/>
                    <a:pt x="1367" y="4646"/>
                    <a:pt x="1400" y="4595"/>
                  </a:cubicBezTo>
                  <a:cubicBezTo>
                    <a:pt x="1450" y="4517"/>
                    <a:pt x="1427" y="4410"/>
                    <a:pt x="1348" y="4359"/>
                  </a:cubicBezTo>
                  <a:cubicBezTo>
                    <a:pt x="719" y="3955"/>
                    <a:pt x="343" y="3270"/>
                    <a:pt x="343" y="2523"/>
                  </a:cubicBezTo>
                  <a:cubicBezTo>
                    <a:pt x="343" y="1315"/>
                    <a:pt x="1320" y="338"/>
                    <a:pt x="2528" y="338"/>
                  </a:cubicBezTo>
                  <a:cubicBezTo>
                    <a:pt x="3731" y="338"/>
                    <a:pt x="4714" y="1315"/>
                    <a:pt x="4714" y="2523"/>
                  </a:cubicBezTo>
                  <a:cubicBezTo>
                    <a:pt x="4714" y="3270"/>
                    <a:pt x="4337" y="3955"/>
                    <a:pt x="3702" y="4359"/>
                  </a:cubicBezTo>
                  <a:cubicBezTo>
                    <a:pt x="3624" y="4410"/>
                    <a:pt x="3601" y="4517"/>
                    <a:pt x="3651" y="4595"/>
                  </a:cubicBezTo>
                  <a:cubicBezTo>
                    <a:pt x="3685" y="4646"/>
                    <a:pt x="3741" y="4675"/>
                    <a:pt x="3793" y="4675"/>
                  </a:cubicBezTo>
                  <a:cubicBezTo>
                    <a:pt x="3826" y="4675"/>
                    <a:pt x="3860" y="4663"/>
                    <a:pt x="3887" y="4646"/>
                  </a:cubicBezTo>
                  <a:cubicBezTo>
                    <a:pt x="4618" y="4180"/>
                    <a:pt x="5051" y="3382"/>
                    <a:pt x="5051" y="2523"/>
                  </a:cubicBezTo>
                  <a:cubicBezTo>
                    <a:pt x="5051" y="1130"/>
                    <a:pt x="3921" y="1"/>
                    <a:pt x="25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115"/>
          <p:cNvGrpSpPr/>
          <p:nvPr/>
        </p:nvGrpSpPr>
        <p:grpSpPr>
          <a:xfrm>
            <a:off x="6176835" y="1548411"/>
            <a:ext cx="388230" cy="387459"/>
            <a:chOff x="6176835" y="1548411"/>
            <a:chExt cx="388230" cy="387459"/>
          </a:xfrm>
        </p:grpSpPr>
        <p:sp>
          <p:nvSpPr>
            <p:cNvPr id="4356" name="Google Shape;4356;p115"/>
            <p:cNvSpPr/>
            <p:nvPr/>
          </p:nvSpPr>
          <p:spPr>
            <a:xfrm>
              <a:off x="6273901" y="1548411"/>
              <a:ext cx="291164" cy="241878"/>
            </a:xfrm>
            <a:custGeom>
              <a:avLst/>
              <a:gdLst/>
              <a:ahLst/>
              <a:cxnLst/>
              <a:rect l="l" t="t" r="r" b="b"/>
              <a:pathLst>
                <a:path w="8696" h="7224" extrusionOk="0">
                  <a:moveTo>
                    <a:pt x="8359" y="724"/>
                  </a:moveTo>
                  <a:lnTo>
                    <a:pt x="8359" y="6438"/>
                  </a:lnTo>
                  <a:lnTo>
                    <a:pt x="5320" y="5162"/>
                  </a:lnTo>
                  <a:lnTo>
                    <a:pt x="8359" y="724"/>
                  </a:lnTo>
                  <a:close/>
                  <a:moveTo>
                    <a:pt x="7724" y="1040"/>
                  </a:moveTo>
                  <a:lnTo>
                    <a:pt x="3837" y="6718"/>
                  </a:lnTo>
                  <a:lnTo>
                    <a:pt x="2943" y="4926"/>
                  </a:lnTo>
                  <a:lnTo>
                    <a:pt x="3247" y="4674"/>
                  </a:lnTo>
                  <a:cubicBezTo>
                    <a:pt x="3314" y="4623"/>
                    <a:pt x="3337" y="4522"/>
                    <a:pt x="3291" y="4449"/>
                  </a:cubicBezTo>
                  <a:cubicBezTo>
                    <a:pt x="3258" y="4399"/>
                    <a:pt x="3203" y="4373"/>
                    <a:pt x="3147" y="4373"/>
                  </a:cubicBezTo>
                  <a:cubicBezTo>
                    <a:pt x="3109" y="4373"/>
                    <a:pt x="3071" y="4385"/>
                    <a:pt x="3039" y="4410"/>
                  </a:cubicBezTo>
                  <a:lnTo>
                    <a:pt x="2668" y="4708"/>
                  </a:lnTo>
                  <a:lnTo>
                    <a:pt x="837" y="4708"/>
                  </a:lnTo>
                  <a:lnTo>
                    <a:pt x="6853" y="1309"/>
                  </a:lnTo>
                  <a:lnTo>
                    <a:pt x="6853" y="1309"/>
                  </a:lnTo>
                  <a:lnTo>
                    <a:pt x="3589" y="3960"/>
                  </a:lnTo>
                  <a:cubicBezTo>
                    <a:pt x="3522" y="4016"/>
                    <a:pt x="3511" y="4123"/>
                    <a:pt x="3567" y="4196"/>
                  </a:cubicBezTo>
                  <a:cubicBezTo>
                    <a:pt x="3601" y="4242"/>
                    <a:pt x="3651" y="4263"/>
                    <a:pt x="3695" y="4263"/>
                  </a:cubicBezTo>
                  <a:cubicBezTo>
                    <a:pt x="3736" y="4263"/>
                    <a:pt x="3775" y="4247"/>
                    <a:pt x="3803" y="4224"/>
                  </a:cubicBezTo>
                  <a:lnTo>
                    <a:pt x="7724" y="1040"/>
                  </a:lnTo>
                  <a:close/>
                  <a:moveTo>
                    <a:pt x="8525" y="1"/>
                  </a:moveTo>
                  <a:cubicBezTo>
                    <a:pt x="8496" y="1"/>
                    <a:pt x="8468" y="8"/>
                    <a:pt x="8442" y="23"/>
                  </a:cubicBezTo>
                  <a:lnTo>
                    <a:pt x="112" y="4730"/>
                  </a:lnTo>
                  <a:cubicBezTo>
                    <a:pt x="34" y="4775"/>
                    <a:pt x="0" y="4877"/>
                    <a:pt x="45" y="4960"/>
                  </a:cubicBezTo>
                  <a:cubicBezTo>
                    <a:pt x="73" y="5017"/>
                    <a:pt x="135" y="5050"/>
                    <a:pt x="202" y="5050"/>
                  </a:cubicBezTo>
                  <a:lnTo>
                    <a:pt x="2629" y="5050"/>
                  </a:lnTo>
                  <a:lnTo>
                    <a:pt x="3668" y="7128"/>
                  </a:lnTo>
                  <a:cubicBezTo>
                    <a:pt x="3695" y="7185"/>
                    <a:pt x="3747" y="7218"/>
                    <a:pt x="3809" y="7224"/>
                  </a:cubicBezTo>
                  <a:lnTo>
                    <a:pt x="3819" y="7224"/>
                  </a:lnTo>
                  <a:cubicBezTo>
                    <a:pt x="3876" y="7224"/>
                    <a:pt x="3926" y="7195"/>
                    <a:pt x="3960" y="7151"/>
                  </a:cubicBezTo>
                  <a:lnTo>
                    <a:pt x="5129" y="5443"/>
                  </a:lnTo>
                  <a:lnTo>
                    <a:pt x="8460" y="6848"/>
                  </a:lnTo>
                  <a:cubicBezTo>
                    <a:pt x="8480" y="6855"/>
                    <a:pt x="8502" y="6859"/>
                    <a:pt x="8523" y="6859"/>
                  </a:cubicBezTo>
                  <a:cubicBezTo>
                    <a:pt x="8579" y="6859"/>
                    <a:pt x="8635" y="6833"/>
                    <a:pt x="8668" y="6780"/>
                  </a:cubicBezTo>
                  <a:cubicBezTo>
                    <a:pt x="8690" y="6752"/>
                    <a:pt x="8696" y="6718"/>
                    <a:pt x="8696" y="6684"/>
                  </a:cubicBezTo>
                  <a:lnTo>
                    <a:pt x="8696" y="174"/>
                  </a:lnTo>
                  <a:lnTo>
                    <a:pt x="8696" y="151"/>
                  </a:lnTo>
                  <a:cubicBezTo>
                    <a:pt x="8690" y="107"/>
                    <a:pt x="8668" y="62"/>
                    <a:pt x="8628" y="34"/>
                  </a:cubicBezTo>
                  <a:cubicBezTo>
                    <a:pt x="8597" y="12"/>
                    <a:pt x="8561" y="1"/>
                    <a:pt x="85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15"/>
            <p:cNvSpPr/>
            <p:nvPr/>
          </p:nvSpPr>
          <p:spPr>
            <a:xfrm>
              <a:off x="6176835" y="1799563"/>
              <a:ext cx="217234" cy="136307"/>
            </a:xfrm>
            <a:custGeom>
              <a:avLst/>
              <a:gdLst/>
              <a:ahLst/>
              <a:cxnLst/>
              <a:rect l="l" t="t" r="r" b="b"/>
              <a:pathLst>
                <a:path w="6488" h="4071" extrusionOk="0">
                  <a:moveTo>
                    <a:pt x="6296" y="1"/>
                  </a:moveTo>
                  <a:cubicBezTo>
                    <a:pt x="6242" y="1"/>
                    <a:pt x="6188" y="28"/>
                    <a:pt x="6156" y="77"/>
                  </a:cubicBezTo>
                  <a:lnTo>
                    <a:pt x="4141" y="3020"/>
                  </a:lnTo>
                  <a:cubicBezTo>
                    <a:pt x="3837" y="3469"/>
                    <a:pt x="3325" y="3734"/>
                    <a:pt x="2786" y="3734"/>
                  </a:cubicBezTo>
                  <a:cubicBezTo>
                    <a:pt x="2573" y="3734"/>
                    <a:pt x="2381" y="3632"/>
                    <a:pt x="2253" y="3464"/>
                  </a:cubicBezTo>
                  <a:cubicBezTo>
                    <a:pt x="2129" y="3290"/>
                    <a:pt x="2096" y="3077"/>
                    <a:pt x="2163" y="2875"/>
                  </a:cubicBezTo>
                  <a:lnTo>
                    <a:pt x="2174" y="2846"/>
                  </a:lnTo>
                  <a:lnTo>
                    <a:pt x="3444" y="2038"/>
                  </a:lnTo>
                  <a:cubicBezTo>
                    <a:pt x="3669" y="1897"/>
                    <a:pt x="3792" y="1656"/>
                    <a:pt x="3775" y="1392"/>
                  </a:cubicBezTo>
                  <a:cubicBezTo>
                    <a:pt x="3763" y="1128"/>
                    <a:pt x="3612" y="897"/>
                    <a:pt x="3376" y="780"/>
                  </a:cubicBezTo>
                  <a:cubicBezTo>
                    <a:pt x="3276" y="728"/>
                    <a:pt x="3166" y="703"/>
                    <a:pt x="3055" y="703"/>
                  </a:cubicBezTo>
                  <a:cubicBezTo>
                    <a:pt x="2960" y="703"/>
                    <a:pt x="2865" y="721"/>
                    <a:pt x="2775" y="757"/>
                  </a:cubicBezTo>
                  <a:cubicBezTo>
                    <a:pt x="2584" y="835"/>
                    <a:pt x="2433" y="998"/>
                    <a:pt x="2365" y="1195"/>
                  </a:cubicBezTo>
                  <a:lnTo>
                    <a:pt x="2202" y="1695"/>
                  </a:lnTo>
                  <a:cubicBezTo>
                    <a:pt x="2174" y="1784"/>
                    <a:pt x="2220" y="1880"/>
                    <a:pt x="2309" y="1908"/>
                  </a:cubicBezTo>
                  <a:cubicBezTo>
                    <a:pt x="2327" y="1914"/>
                    <a:pt x="2345" y="1917"/>
                    <a:pt x="2363" y="1917"/>
                  </a:cubicBezTo>
                  <a:cubicBezTo>
                    <a:pt x="2435" y="1917"/>
                    <a:pt x="2500" y="1874"/>
                    <a:pt x="2523" y="1802"/>
                  </a:cubicBezTo>
                  <a:lnTo>
                    <a:pt x="2691" y="1301"/>
                  </a:lnTo>
                  <a:cubicBezTo>
                    <a:pt x="2725" y="1200"/>
                    <a:pt x="2803" y="1110"/>
                    <a:pt x="2904" y="1071"/>
                  </a:cubicBezTo>
                  <a:cubicBezTo>
                    <a:pt x="2953" y="1051"/>
                    <a:pt x="3004" y="1041"/>
                    <a:pt x="3054" y="1041"/>
                  </a:cubicBezTo>
                  <a:cubicBezTo>
                    <a:pt x="3114" y="1041"/>
                    <a:pt x="3172" y="1055"/>
                    <a:pt x="3224" y="1083"/>
                  </a:cubicBezTo>
                  <a:cubicBezTo>
                    <a:pt x="3353" y="1144"/>
                    <a:pt x="3433" y="1268"/>
                    <a:pt x="3438" y="1408"/>
                  </a:cubicBezTo>
                  <a:cubicBezTo>
                    <a:pt x="3449" y="1548"/>
                    <a:pt x="3382" y="1678"/>
                    <a:pt x="3264" y="1750"/>
                  </a:cubicBezTo>
                  <a:lnTo>
                    <a:pt x="102" y="3762"/>
                  </a:lnTo>
                  <a:cubicBezTo>
                    <a:pt x="22" y="3813"/>
                    <a:pt x="0" y="3914"/>
                    <a:pt x="50" y="3992"/>
                  </a:cubicBezTo>
                  <a:cubicBezTo>
                    <a:pt x="84" y="4042"/>
                    <a:pt x="141" y="4071"/>
                    <a:pt x="197" y="4071"/>
                  </a:cubicBezTo>
                  <a:cubicBezTo>
                    <a:pt x="224" y="4071"/>
                    <a:pt x="258" y="4065"/>
                    <a:pt x="286" y="4049"/>
                  </a:cubicBezTo>
                  <a:lnTo>
                    <a:pt x="1792" y="3088"/>
                  </a:lnTo>
                  <a:cubicBezTo>
                    <a:pt x="1792" y="3290"/>
                    <a:pt x="1854" y="3492"/>
                    <a:pt x="1977" y="3661"/>
                  </a:cubicBezTo>
                  <a:cubicBezTo>
                    <a:pt x="2168" y="3925"/>
                    <a:pt x="2461" y="4071"/>
                    <a:pt x="2786" y="4071"/>
                  </a:cubicBezTo>
                  <a:cubicBezTo>
                    <a:pt x="3438" y="4071"/>
                    <a:pt x="4050" y="3751"/>
                    <a:pt x="4421" y="3212"/>
                  </a:cubicBezTo>
                  <a:lnTo>
                    <a:pt x="6433" y="267"/>
                  </a:lnTo>
                  <a:cubicBezTo>
                    <a:pt x="6488" y="189"/>
                    <a:pt x="6466" y="83"/>
                    <a:pt x="6392" y="31"/>
                  </a:cubicBezTo>
                  <a:cubicBezTo>
                    <a:pt x="6363" y="11"/>
                    <a:pt x="6329" y="1"/>
                    <a:pt x="62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115"/>
          <p:cNvGrpSpPr/>
          <p:nvPr/>
        </p:nvGrpSpPr>
        <p:grpSpPr>
          <a:xfrm>
            <a:off x="7000070" y="1548411"/>
            <a:ext cx="182111" cy="387660"/>
            <a:chOff x="7000070" y="1548411"/>
            <a:chExt cx="182111" cy="387660"/>
          </a:xfrm>
        </p:grpSpPr>
        <p:sp>
          <p:nvSpPr>
            <p:cNvPr id="4359" name="Google Shape;4359;p115"/>
            <p:cNvSpPr/>
            <p:nvPr/>
          </p:nvSpPr>
          <p:spPr>
            <a:xfrm>
              <a:off x="7054646" y="1854910"/>
              <a:ext cx="72791" cy="81162"/>
            </a:xfrm>
            <a:custGeom>
              <a:avLst/>
              <a:gdLst/>
              <a:ahLst/>
              <a:cxnLst/>
              <a:rect l="l" t="t" r="r" b="b"/>
              <a:pathLst>
                <a:path w="2174" h="2424" extrusionOk="0">
                  <a:moveTo>
                    <a:pt x="187" y="0"/>
                  </a:moveTo>
                  <a:cubicBezTo>
                    <a:pt x="177" y="0"/>
                    <a:pt x="167" y="1"/>
                    <a:pt x="157" y="3"/>
                  </a:cubicBezTo>
                  <a:cubicBezTo>
                    <a:pt x="68" y="14"/>
                    <a:pt x="0" y="104"/>
                    <a:pt x="16" y="193"/>
                  </a:cubicBezTo>
                  <a:cubicBezTo>
                    <a:pt x="22" y="244"/>
                    <a:pt x="213" y="1469"/>
                    <a:pt x="960" y="2362"/>
                  </a:cubicBezTo>
                  <a:cubicBezTo>
                    <a:pt x="988" y="2401"/>
                    <a:pt x="1038" y="2423"/>
                    <a:pt x="1090" y="2423"/>
                  </a:cubicBezTo>
                  <a:cubicBezTo>
                    <a:pt x="1139" y="2423"/>
                    <a:pt x="1185" y="2401"/>
                    <a:pt x="1219" y="2362"/>
                  </a:cubicBezTo>
                  <a:cubicBezTo>
                    <a:pt x="1966" y="1469"/>
                    <a:pt x="2157" y="244"/>
                    <a:pt x="2163" y="193"/>
                  </a:cubicBezTo>
                  <a:cubicBezTo>
                    <a:pt x="2174" y="104"/>
                    <a:pt x="2112" y="14"/>
                    <a:pt x="2023" y="3"/>
                  </a:cubicBezTo>
                  <a:cubicBezTo>
                    <a:pt x="2012" y="1"/>
                    <a:pt x="2002" y="0"/>
                    <a:pt x="1992" y="0"/>
                  </a:cubicBezTo>
                  <a:cubicBezTo>
                    <a:pt x="1909" y="0"/>
                    <a:pt x="1840" y="63"/>
                    <a:pt x="1826" y="143"/>
                  </a:cubicBezTo>
                  <a:cubicBezTo>
                    <a:pt x="1826" y="154"/>
                    <a:pt x="1668" y="1171"/>
                    <a:pt x="1090" y="1974"/>
                  </a:cubicBezTo>
                  <a:cubicBezTo>
                    <a:pt x="511" y="1171"/>
                    <a:pt x="353" y="154"/>
                    <a:pt x="353" y="143"/>
                  </a:cubicBezTo>
                  <a:cubicBezTo>
                    <a:pt x="339" y="63"/>
                    <a:pt x="270" y="0"/>
                    <a:pt x="1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15"/>
            <p:cNvSpPr/>
            <p:nvPr/>
          </p:nvSpPr>
          <p:spPr>
            <a:xfrm>
              <a:off x="7000070" y="1548411"/>
              <a:ext cx="182111" cy="296454"/>
            </a:xfrm>
            <a:custGeom>
              <a:avLst/>
              <a:gdLst/>
              <a:ahLst/>
              <a:cxnLst/>
              <a:rect l="l" t="t" r="r" b="b"/>
              <a:pathLst>
                <a:path w="5439" h="8854" extrusionOk="0">
                  <a:moveTo>
                    <a:pt x="2720" y="623"/>
                  </a:moveTo>
                  <a:lnTo>
                    <a:pt x="3635" y="2842"/>
                  </a:lnTo>
                  <a:cubicBezTo>
                    <a:pt x="3692" y="2982"/>
                    <a:pt x="3731" y="3124"/>
                    <a:pt x="3754" y="3270"/>
                  </a:cubicBezTo>
                  <a:lnTo>
                    <a:pt x="3163" y="3270"/>
                  </a:lnTo>
                  <a:cubicBezTo>
                    <a:pt x="3113" y="3270"/>
                    <a:pt x="3073" y="3309"/>
                    <a:pt x="3085" y="3360"/>
                  </a:cubicBezTo>
                  <a:cubicBezTo>
                    <a:pt x="3135" y="3603"/>
                    <a:pt x="2950" y="3815"/>
                    <a:pt x="2719" y="3815"/>
                  </a:cubicBezTo>
                  <a:cubicBezTo>
                    <a:pt x="2641" y="3815"/>
                    <a:pt x="2559" y="3791"/>
                    <a:pt x="2478" y="3736"/>
                  </a:cubicBezTo>
                  <a:cubicBezTo>
                    <a:pt x="2455" y="3718"/>
                    <a:pt x="2439" y="3702"/>
                    <a:pt x="2427" y="3685"/>
                  </a:cubicBezTo>
                  <a:cubicBezTo>
                    <a:pt x="2223" y="3383"/>
                    <a:pt x="2437" y="3066"/>
                    <a:pt x="2722" y="3066"/>
                  </a:cubicBezTo>
                  <a:cubicBezTo>
                    <a:pt x="2734" y="3066"/>
                    <a:pt x="2747" y="3066"/>
                    <a:pt x="2759" y="3067"/>
                  </a:cubicBezTo>
                  <a:cubicBezTo>
                    <a:pt x="2763" y="3068"/>
                    <a:pt x="2767" y="3069"/>
                    <a:pt x="2771" y="3069"/>
                  </a:cubicBezTo>
                  <a:cubicBezTo>
                    <a:pt x="2789" y="3069"/>
                    <a:pt x="2806" y="3059"/>
                    <a:pt x="2821" y="3044"/>
                  </a:cubicBezTo>
                  <a:cubicBezTo>
                    <a:pt x="2961" y="2899"/>
                    <a:pt x="2860" y="2725"/>
                    <a:pt x="2720" y="2725"/>
                  </a:cubicBezTo>
                  <a:cubicBezTo>
                    <a:pt x="2383" y="2725"/>
                    <a:pt x="2102" y="2961"/>
                    <a:pt x="2028" y="3270"/>
                  </a:cubicBezTo>
                  <a:lnTo>
                    <a:pt x="1680" y="3270"/>
                  </a:lnTo>
                  <a:cubicBezTo>
                    <a:pt x="1708" y="3124"/>
                    <a:pt x="1748" y="2982"/>
                    <a:pt x="1804" y="2842"/>
                  </a:cubicBezTo>
                  <a:lnTo>
                    <a:pt x="2720" y="623"/>
                  </a:lnTo>
                  <a:close/>
                  <a:moveTo>
                    <a:pt x="3781" y="3607"/>
                  </a:moveTo>
                  <a:cubicBezTo>
                    <a:pt x="3781" y="3656"/>
                    <a:pt x="3781" y="3713"/>
                    <a:pt x="3775" y="3764"/>
                  </a:cubicBezTo>
                  <a:lnTo>
                    <a:pt x="3562" y="6521"/>
                  </a:lnTo>
                  <a:lnTo>
                    <a:pt x="2725" y="6521"/>
                  </a:lnTo>
                  <a:cubicBezTo>
                    <a:pt x="2641" y="6521"/>
                    <a:pt x="2562" y="6583"/>
                    <a:pt x="2551" y="6674"/>
                  </a:cubicBezTo>
                  <a:cubicBezTo>
                    <a:pt x="2540" y="6775"/>
                    <a:pt x="2618" y="6865"/>
                    <a:pt x="2720" y="6865"/>
                  </a:cubicBezTo>
                  <a:lnTo>
                    <a:pt x="3539" y="6865"/>
                  </a:lnTo>
                  <a:lnTo>
                    <a:pt x="3466" y="7781"/>
                  </a:lnTo>
                  <a:cubicBezTo>
                    <a:pt x="3466" y="7786"/>
                    <a:pt x="3461" y="7791"/>
                    <a:pt x="3456" y="7791"/>
                  </a:cubicBezTo>
                  <a:lnTo>
                    <a:pt x="1983" y="7791"/>
                  </a:lnTo>
                  <a:cubicBezTo>
                    <a:pt x="1978" y="7791"/>
                    <a:pt x="1973" y="7786"/>
                    <a:pt x="1973" y="7781"/>
                  </a:cubicBezTo>
                  <a:lnTo>
                    <a:pt x="1900" y="6865"/>
                  </a:lnTo>
                  <a:lnTo>
                    <a:pt x="1989" y="6865"/>
                  </a:lnTo>
                  <a:cubicBezTo>
                    <a:pt x="2074" y="6865"/>
                    <a:pt x="2152" y="6803"/>
                    <a:pt x="2163" y="6713"/>
                  </a:cubicBezTo>
                  <a:cubicBezTo>
                    <a:pt x="2175" y="6612"/>
                    <a:pt x="2095" y="6521"/>
                    <a:pt x="1994" y="6521"/>
                  </a:cubicBezTo>
                  <a:lnTo>
                    <a:pt x="1877" y="6521"/>
                  </a:lnTo>
                  <a:lnTo>
                    <a:pt x="1664" y="3764"/>
                  </a:lnTo>
                  <a:cubicBezTo>
                    <a:pt x="1657" y="3713"/>
                    <a:pt x="1657" y="3656"/>
                    <a:pt x="1657" y="3607"/>
                  </a:cubicBezTo>
                  <a:lnTo>
                    <a:pt x="2028" y="3607"/>
                  </a:lnTo>
                  <a:cubicBezTo>
                    <a:pt x="2102" y="3921"/>
                    <a:pt x="2383" y="4151"/>
                    <a:pt x="2720" y="4151"/>
                  </a:cubicBezTo>
                  <a:cubicBezTo>
                    <a:pt x="3051" y="4151"/>
                    <a:pt x="3332" y="3921"/>
                    <a:pt x="3410" y="3607"/>
                  </a:cubicBezTo>
                  <a:close/>
                  <a:moveTo>
                    <a:pt x="1495" y="6044"/>
                  </a:moveTo>
                  <a:lnTo>
                    <a:pt x="1607" y="7499"/>
                  </a:lnTo>
                  <a:lnTo>
                    <a:pt x="529" y="7853"/>
                  </a:lnTo>
                  <a:lnTo>
                    <a:pt x="1495" y="6044"/>
                  </a:lnTo>
                  <a:close/>
                  <a:moveTo>
                    <a:pt x="3944" y="6044"/>
                  </a:moveTo>
                  <a:lnTo>
                    <a:pt x="4905" y="7853"/>
                  </a:lnTo>
                  <a:lnTo>
                    <a:pt x="3832" y="7499"/>
                  </a:lnTo>
                  <a:lnTo>
                    <a:pt x="3944" y="6044"/>
                  </a:lnTo>
                  <a:close/>
                  <a:moveTo>
                    <a:pt x="3158" y="8128"/>
                  </a:moveTo>
                  <a:lnTo>
                    <a:pt x="3349" y="8510"/>
                  </a:lnTo>
                  <a:lnTo>
                    <a:pt x="2090" y="8510"/>
                  </a:lnTo>
                  <a:lnTo>
                    <a:pt x="2281" y="8128"/>
                  </a:lnTo>
                  <a:close/>
                  <a:moveTo>
                    <a:pt x="2720" y="0"/>
                  </a:moveTo>
                  <a:cubicBezTo>
                    <a:pt x="2652" y="0"/>
                    <a:pt x="2590" y="39"/>
                    <a:pt x="2562" y="107"/>
                  </a:cubicBezTo>
                  <a:lnTo>
                    <a:pt x="1489" y="2707"/>
                  </a:lnTo>
                  <a:cubicBezTo>
                    <a:pt x="1354" y="3044"/>
                    <a:pt x="1293" y="3415"/>
                    <a:pt x="1320" y="3775"/>
                  </a:cubicBezTo>
                  <a:lnTo>
                    <a:pt x="1450" y="5409"/>
                  </a:lnTo>
                  <a:lnTo>
                    <a:pt x="34" y="8061"/>
                  </a:lnTo>
                  <a:cubicBezTo>
                    <a:pt x="0" y="8118"/>
                    <a:pt x="6" y="8196"/>
                    <a:pt x="52" y="8247"/>
                  </a:cubicBezTo>
                  <a:cubicBezTo>
                    <a:pt x="85" y="8286"/>
                    <a:pt x="135" y="8308"/>
                    <a:pt x="186" y="8308"/>
                  </a:cubicBezTo>
                  <a:cubicBezTo>
                    <a:pt x="203" y="8308"/>
                    <a:pt x="220" y="8302"/>
                    <a:pt x="236" y="8297"/>
                  </a:cubicBezTo>
                  <a:lnTo>
                    <a:pt x="1636" y="7843"/>
                  </a:lnTo>
                  <a:cubicBezTo>
                    <a:pt x="1664" y="7977"/>
                    <a:pt x="1770" y="8089"/>
                    <a:pt x="1905" y="8118"/>
                  </a:cubicBezTo>
                  <a:lnTo>
                    <a:pt x="1731" y="8471"/>
                  </a:lnTo>
                  <a:cubicBezTo>
                    <a:pt x="1698" y="8538"/>
                    <a:pt x="1691" y="8623"/>
                    <a:pt x="1725" y="8701"/>
                  </a:cubicBezTo>
                  <a:cubicBezTo>
                    <a:pt x="1765" y="8792"/>
                    <a:pt x="1859" y="8854"/>
                    <a:pt x="1961" y="8854"/>
                  </a:cubicBezTo>
                  <a:lnTo>
                    <a:pt x="3472" y="8854"/>
                  </a:lnTo>
                  <a:cubicBezTo>
                    <a:pt x="3551" y="8854"/>
                    <a:pt x="3630" y="8820"/>
                    <a:pt x="3680" y="8753"/>
                  </a:cubicBezTo>
                  <a:cubicBezTo>
                    <a:pt x="3747" y="8673"/>
                    <a:pt x="3759" y="8567"/>
                    <a:pt x="3708" y="8476"/>
                  </a:cubicBezTo>
                  <a:lnTo>
                    <a:pt x="3534" y="8118"/>
                  </a:lnTo>
                  <a:cubicBezTo>
                    <a:pt x="3669" y="8089"/>
                    <a:pt x="3775" y="7977"/>
                    <a:pt x="3804" y="7843"/>
                  </a:cubicBezTo>
                  <a:lnTo>
                    <a:pt x="5203" y="8297"/>
                  </a:lnTo>
                  <a:cubicBezTo>
                    <a:pt x="5219" y="8302"/>
                    <a:pt x="5237" y="8308"/>
                    <a:pt x="5253" y="8308"/>
                  </a:cubicBezTo>
                  <a:cubicBezTo>
                    <a:pt x="5304" y="8308"/>
                    <a:pt x="5354" y="8286"/>
                    <a:pt x="5382" y="8247"/>
                  </a:cubicBezTo>
                  <a:cubicBezTo>
                    <a:pt x="5427" y="8196"/>
                    <a:pt x="5439" y="8118"/>
                    <a:pt x="5405" y="8061"/>
                  </a:cubicBezTo>
                  <a:lnTo>
                    <a:pt x="3990" y="5404"/>
                  </a:lnTo>
                  <a:lnTo>
                    <a:pt x="4118" y="3775"/>
                  </a:lnTo>
                  <a:cubicBezTo>
                    <a:pt x="4146" y="3415"/>
                    <a:pt x="4084" y="3044"/>
                    <a:pt x="3944" y="2707"/>
                  </a:cubicBezTo>
                  <a:lnTo>
                    <a:pt x="2877" y="107"/>
                  </a:lnTo>
                  <a:cubicBezTo>
                    <a:pt x="2849" y="39"/>
                    <a:pt x="2787" y="0"/>
                    <a:pt x="27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1" name="Google Shape;4361;p115"/>
          <p:cNvGrpSpPr/>
          <p:nvPr/>
        </p:nvGrpSpPr>
        <p:grpSpPr>
          <a:xfrm>
            <a:off x="7617186" y="1554572"/>
            <a:ext cx="387292" cy="375305"/>
            <a:chOff x="7617186" y="1554572"/>
            <a:chExt cx="387292" cy="375305"/>
          </a:xfrm>
        </p:grpSpPr>
        <p:sp>
          <p:nvSpPr>
            <p:cNvPr id="4362" name="Google Shape;4362;p115"/>
            <p:cNvSpPr/>
            <p:nvPr/>
          </p:nvSpPr>
          <p:spPr>
            <a:xfrm>
              <a:off x="7617186" y="1554572"/>
              <a:ext cx="387292" cy="375305"/>
            </a:xfrm>
            <a:custGeom>
              <a:avLst/>
              <a:gdLst/>
              <a:ahLst/>
              <a:cxnLst/>
              <a:rect l="l" t="t" r="r" b="b"/>
              <a:pathLst>
                <a:path w="11567" h="11209" extrusionOk="0">
                  <a:moveTo>
                    <a:pt x="5781" y="338"/>
                  </a:moveTo>
                  <a:cubicBezTo>
                    <a:pt x="7589" y="338"/>
                    <a:pt x="9056" y="1805"/>
                    <a:pt x="9056" y="3614"/>
                  </a:cubicBezTo>
                  <a:cubicBezTo>
                    <a:pt x="9056" y="3793"/>
                    <a:pt x="9039" y="3967"/>
                    <a:pt x="9010" y="4141"/>
                  </a:cubicBezTo>
                  <a:cubicBezTo>
                    <a:pt x="8680" y="4040"/>
                    <a:pt x="8325" y="3985"/>
                    <a:pt x="7955" y="3985"/>
                  </a:cubicBezTo>
                  <a:cubicBezTo>
                    <a:pt x="6308" y="3985"/>
                    <a:pt x="4910" y="5097"/>
                    <a:pt x="4483" y="6614"/>
                  </a:cubicBezTo>
                  <a:cubicBezTo>
                    <a:pt x="3584" y="6220"/>
                    <a:pt x="2894" y="5434"/>
                    <a:pt x="2629" y="4473"/>
                  </a:cubicBezTo>
                  <a:cubicBezTo>
                    <a:pt x="2938" y="4377"/>
                    <a:pt x="3270" y="4322"/>
                    <a:pt x="3612" y="4322"/>
                  </a:cubicBezTo>
                  <a:cubicBezTo>
                    <a:pt x="4112" y="4322"/>
                    <a:pt x="4602" y="4434"/>
                    <a:pt x="5051" y="4659"/>
                  </a:cubicBezTo>
                  <a:cubicBezTo>
                    <a:pt x="5074" y="4670"/>
                    <a:pt x="5099" y="4675"/>
                    <a:pt x="5123" y="4675"/>
                  </a:cubicBezTo>
                  <a:cubicBezTo>
                    <a:pt x="5186" y="4675"/>
                    <a:pt x="5247" y="4640"/>
                    <a:pt x="5276" y="4579"/>
                  </a:cubicBezTo>
                  <a:cubicBezTo>
                    <a:pt x="5315" y="4496"/>
                    <a:pt x="5281" y="4395"/>
                    <a:pt x="5196" y="4349"/>
                  </a:cubicBezTo>
                  <a:cubicBezTo>
                    <a:pt x="4703" y="4107"/>
                    <a:pt x="4169" y="3985"/>
                    <a:pt x="3612" y="3985"/>
                  </a:cubicBezTo>
                  <a:cubicBezTo>
                    <a:pt x="3241" y="3985"/>
                    <a:pt x="2888" y="4040"/>
                    <a:pt x="2556" y="4141"/>
                  </a:cubicBezTo>
                  <a:cubicBezTo>
                    <a:pt x="2528" y="3967"/>
                    <a:pt x="2512" y="3793"/>
                    <a:pt x="2512" y="3614"/>
                  </a:cubicBezTo>
                  <a:cubicBezTo>
                    <a:pt x="2512" y="1805"/>
                    <a:pt x="3977" y="338"/>
                    <a:pt x="5781" y="338"/>
                  </a:cubicBezTo>
                  <a:close/>
                  <a:moveTo>
                    <a:pt x="7955" y="4322"/>
                  </a:moveTo>
                  <a:cubicBezTo>
                    <a:pt x="8297" y="4322"/>
                    <a:pt x="8629" y="4377"/>
                    <a:pt x="8937" y="4473"/>
                  </a:cubicBezTo>
                  <a:cubicBezTo>
                    <a:pt x="8673" y="5434"/>
                    <a:pt x="7983" y="6220"/>
                    <a:pt x="7084" y="6614"/>
                  </a:cubicBezTo>
                  <a:cubicBezTo>
                    <a:pt x="6904" y="5973"/>
                    <a:pt x="6550" y="5394"/>
                    <a:pt x="6051" y="4939"/>
                  </a:cubicBezTo>
                  <a:cubicBezTo>
                    <a:pt x="6590" y="4551"/>
                    <a:pt x="7247" y="4322"/>
                    <a:pt x="7955" y="4322"/>
                  </a:cubicBezTo>
                  <a:close/>
                  <a:moveTo>
                    <a:pt x="5787" y="5152"/>
                  </a:moveTo>
                  <a:cubicBezTo>
                    <a:pt x="6264" y="5580"/>
                    <a:pt x="6601" y="6124"/>
                    <a:pt x="6764" y="6731"/>
                  </a:cubicBezTo>
                  <a:cubicBezTo>
                    <a:pt x="6455" y="6832"/>
                    <a:pt x="6124" y="6883"/>
                    <a:pt x="5781" y="6883"/>
                  </a:cubicBezTo>
                  <a:cubicBezTo>
                    <a:pt x="5444" y="6883"/>
                    <a:pt x="5113" y="6832"/>
                    <a:pt x="4804" y="6731"/>
                  </a:cubicBezTo>
                  <a:cubicBezTo>
                    <a:pt x="4972" y="6114"/>
                    <a:pt x="5320" y="5569"/>
                    <a:pt x="5787" y="5152"/>
                  </a:cubicBezTo>
                  <a:close/>
                  <a:moveTo>
                    <a:pt x="2310" y="4597"/>
                  </a:moveTo>
                  <a:cubicBezTo>
                    <a:pt x="2613" y="5658"/>
                    <a:pt x="3394" y="6529"/>
                    <a:pt x="4405" y="6951"/>
                  </a:cubicBezTo>
                  <a:cubicBezTo>
                    <a:pt x="4366" y="7158"/>
                    <a:pt x="4348" y="7377"/>
                    <a:pt x="4348" y="7597"/>
                  </a:cubicBezTo>
                  <a:cubicBezTo>
                    <a:pt x="4348" y="8416"/>
                    <a:pt x="4612" y="9186"/>
                    <a:pt x="5118" y="9826"/>
                  </a:cubicBezTo>
                  <a:cubicBezTo>
                    <a:pt x="5151" y="9869"/>
                    <a:pt x="5201" y="9893"/>
                    <a:pt x="5252" y="9893"/>
                  </a:cubicBezTo>
                  <a:cubicBezTo>
                    <a:pt x="5288" y="9893"/>
                    <a:pt x="5324" y="9881"/>
                    <a:pt x="5354" y="9855"/>
                  </a:cubicBezTo>
                  <a:cubicBezTo>
                    <a:pt x="5427" y="9798"/>
                    <a:pt x="5444" y="9692"/>
                    <a:pt x="5382" y="9619"/>
                  </a:cubicBezTo>
                  <a:cubicBezTo>
                    <a:pt x="4927" y="9034"/>
                    <a:pt x="4685" y="8338"/>
                    <a:pt x="4685" y="7597"/>
                  </a:cubicBezTo>
                  <a:cubicBezTo>
                    <a:pt x="4685" y="7416"/>
                    <a:pt x="4703" y="7237"/>
                    <a:pt x="4730" y="7063"/>
                  </a:cubicBezTo>
                  <a:cubicBezTo>
                    <a:pt x="5061" y="7169"/>
                    <a:pt x="5416" y="7220"/>
                    <a:pt x="5781" y="7220"/>
                  </a:cubicBezTo>
                  <a:cubicBezTo>
                    <a:pt x="6152" y="7220"/>
                    <a:pt x="6505" y="7169"/>
                    <a:pt x="6837" y="7063"/>
                  </a:cubicBezTo>
                  <a:cubicBezTo>
                    <a:pt x="6865" y="7237"/>
                    <a:pt x="6881" y="7416"/>
                    <a:pt x="6881" y="7597"/>
                  </a:cubicBezTo>
                  <a:cubicBezTo>
                    <a:pt x="6881" y="9399"/>
                    <a:pt x="5416" y="10866"/>
                    <a:pt x="3612" y="10866"/>
                  </a:cubicBezTo>
                  <a:cubicBezTo>
                    <a:pt x="1804" y="10866"/>
                    <a:pt x="337" y="9399"/>
                    <a:pt x="337" y="7597"/>
                  </a:cubicBezTo>
                  <a:cubicBezTo>
                    <a:pt x="337" y="6254"/>
                    <a:pt x="1152" y="5097"/>
                    <a:pt x="2310" y="4597"/>
                  </a:cubicBezTo>
                  <a:close/>
                  <a:moveTo>
                    <a:pt x="9258" y="4597"/>
                  </a:moveTo>
                  <a:cubicBezTo>
                    <a:pt x="10415" y="5097"/>
                    <a:pt x="11229" y="6254"/>
                    <a:pt x="11229" y="7597"/>
                  </a:cubicBezTo>
                  <a:cubicBezTo>
                    <a:pt x="11229" y="9399"/>
                    <a:pt x="9764" y="10866"/>
                    <a:pt x="7955" y="10866"/>
                  </a:cubicBezTo>
                  <a:cubicBezTo>
                    <a:pt x="7264" y="10866"/>
                    <a:pt x="6606" y="10658"/>
                    <a:pt x="6051" y="10254"/>
                  </a:cubicBezTo>
                  <a:cubicBezTo>
                    <a:pt x="6770" y="9596"/>
                    <a:pt x="7219" y="8647"/>
                    <a:pt x="7219" y="7597"/>
                  </a:cubicBezTo>
                  <a:cubicBezTo>
                    <a:pt x="7219" y="7377"/>
                    <a:pt x="7202" y="7158"/>
                    <a:pt x="7163" y="6951"/>
                  </a:cubicBezTo>
                  <a:cubicBezTo>
                    <a:pt x="8174" y="6529"/>
                    <a:pt x="8955" y="5658"/>
                    <a:pt x="9258" y="4597"/>
                  </a:cubicBezTo>
                  <a:close/>
                  <a:moveTo>
                    <a:pt x="5781" y="1"/>
                  </a:moveTo>
                  <a:cubicBezTo>
                    <a:pt x="3793" y="1"/>
                    <a:pt x="2175" y="1619"/>
                    <a:pt x="2175" y="3614"/>
                  </a:cubicBezTo>
                  <a:cubicBezTo>
                    <a:pt x="2175" y="3832"/>
                    <a:pt x="2191" y="4045"/>
                    <a:pt x="2230" y="4260"/>
                  </a:cubicBezTo>
                  <a:cubicBezTo>
                    <a:pt x="921" y="4804"/>
                    <a:pt x="0" y="6091"/>
                    <a:pt x="0" y="7597"/>
                  </a:cubicBezTo>
                  <a:cubicBezTo>
                    <a:pt x="0" y="9585"/>
                    <a:pt x="1618" y="11208"/>
                    <a:pt x="3612" y="11208"/>
                  </a:cubicBezTo>
                  <a:cubicBezTo>
                    <a:pt x="4426" y="11208"/>
                    <a:pt x="5180" y="10933"/>
                    <a:pt x="5781" y="10478"/>
                  </a:cubicBezTo>
                  <a:cubicBezTo>
                    <a:pt x="6410" y="10955"/>
                    <a:pt x="7163" y="11208"/>
                    <a:pt x="7955" y="11208"/>
                  </a:cubicBezTo>
                  <a:cubicBezTo>
                    <a:pt x="9949" y="11208"/>
                    <a:pt x="11566" y="9585"/>
                    <a:pt x="11566" y="7597"/>
                  </a:cubicBezTo>
                  <a:cubicBezTo>
                    <a:pt x="11566" y="6091"/>
                    <a:pt x="10646" y="4804"/>
                    <a:pt x="9337" y="4260"/>
                  </a:cubicBezTo>
                  <a:cubicBezTo>
                    <a:pt x="9376" y="4045"/>
                    <a:pt x="9393" y="3832"/>
                    <a:pt x="9393" y="3614"/>
                  </a:cubicBezTo>
                  <a:cubicBezTo>
                    <a:pt x="9393" y="1619"/>
                    <a:pt x="7775" y="1"/>
                    <a:pt x="57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15"/>
            <p:cNvSpPr/>
            <p:nvPr/>
          </p:nvSpPr>
          <p:spPr>
            <a:xfrm>
              <a:off x="7893483" y="1788012"/>
              <a:ext cx="55146" cy="83371"/>
            </a:xfrm>
            <a:custGeom>
              <a:avLst/>
              <a:gdLst/>
              <a:ahLst/>
              <a:cxnLst/>
              <a:rect l="l" t="t" r="r" b="b"/>
              <a:pathLst>
                <a:path w="1647" h="2490" extrusionOk="0">
                  <a:moveTo>
                    <a:pt x="792" y="343"/>
                  </a:moveTo>
                  <a:cubicBezTo>
                    <a:pt x="967" y="343"/>
                    <a:pt x="1113" y="490"/>
                    <a:pt x="1113" y="669"/>
                  </a:cubicBezTo>
                  <a:cubicBezTo>
                    <a:pt x="1113" y="848"/>
                    <a:pt x="967" y="995"/>
                    <a:pt x="792" y="995"/>
                  </a:cubicBezTo>
                  <a:lnTo>
                    <a:pt x="338" y="995"/>
                  </a:lnTo>
                  <a:lnTo>
                    <a:pt x="338" y="343"/>
                  </a:lnTo>
                  <a:close/>
                  <a:moveTo>
                    <a:pt x="900" y="1332"/>
                  </a:moveTo>
                  <a:cubicBezTo>
                    <a:pt x="1124" y="1332"/>
                    <a:pt x="1304" y="1512"/>
                    <a:pt x="1304" y="1737"/>
                  </a:cubicBezTo>
                  <a:cubicBezTo>
                    <a:pt x="1304" y="1961"/>
                    <a:pt x="1124" y="2141"/>
                    <a:pt x="900" y="2141"/>
                  </a:cubicBezTo>
                  <a:cubicBezTo>
                    <a:pt x="799" y="2141"/>
                    <a:pt x="522" y="2141"/>
                    <a:pt x="338" y="2147"/>
                  </a:cubicBezTo>
                  <a:lnTo>
                    <a:pt x="338" y="1332"/>
                  </a:lnTo>
                  <a:close/>
                  <a:moveTo>
                    <a:pt x="169" y="0"/>
                  </a:moveTo>
                  <a:cubicBezTo>
                    <a:pt x="73" y="0"/>
                    <a:pt x="1" y="80"/>
                    <a:pt x="1" y="174"/>
                  </a:cubicBezTo>
                  <a:lnTo>
                    <a:pt x="1" y="2315"/>
                  </a:lnTo>
                  <a:cubicBezTo>
                    <a:pt x="1" y="2331"/>
                    <a:pt x="1" y="2354"/>
                    <a:pt x="6" y="2372"/>
                  </a:cubicBezTo>
                  <a:cubicBezTo>
                    <a:pt x="29" y="2445"/>
                    <a:pt x="96" y="2489"/>
                    <a:pt x="169" y="2489"/>
                  </a:cubicBezTo>
                  <a:cubicBezTo>
                    <a:pt x="174" y="2489"/>
                    <a:pt x="747" y="2484"/>
                    <a:pt x="900" y="2484"/>
                  </a:cubicBezTo>
                  <a:cubicBezTo>
                    <a:pt x="1315" y="2484"/>
                    <a:pt x="1647" y="2152"/>
                    <a:pt x="1647" y="1737"/>
                  </a:cubicBezTo>
                  <a:cubicBezTo>
                    <a:pt x="1647" y="1467"/>
                    <a:pt x="1506" y="1231"/>
                    <a:pt x="1292" y="1102"/>
                  </a:cubicBezTo>
                  <a:cubicBezTo>
                    <a:pt x="1416" y="962"/>
                    <a:pt x="1478" y="770"/>
                    <a:pt x="1450" y="568"/>
                  </a:cubicBezTo>
                  <a:cubicBezTo>
                    <a:pt x="1399" y="242"/>
                    <a:pt x="1113" y="0"/>
                    <a:pt x="7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15"/>
            <p:cNvSpPr/>
            <p:nvPr/>
          </p:nvSpPr>
          <p:spPr>
            <a:xfrm>
              <a:off x="7649362" y="1787777"/>
              <a:ext cx="92345" cy="83037"/>
            </a:xfrm>
            <a:custGeom>
              <a:avLst/>
              <a:gdLst/>
              <a:ahLst/>
              <a:cxnLst/>
              <a:rect l="l" t="t" r="r" b="b"/>
              <a:pathLst>
                <a:path w="2758" h="2480" extrusionOk="0">
                  <a:moveTo>
                    <a:pt x="1664" y="0"/>
                  </a:moveTo>
                  <a:cubicBezTo>
                    <a:pt x="1355" y="0"/>
                    <a:pt x="1033" y="114"/>
                    <a:pt x="747" y="357"/>
                  </a:cubicBezTo>
                  <a:cubicBezTo>
                    <a:pt x="735" y="367"/>
                    <a:pt x="725" y="378"/>
                    <a:pt x="719" y="390"/>
                  </a:cubicBezTo>
                  <a:cubicBezTo>
                    <a:pt x="1" y="1389"/>
                    <a:pt x="708" y="2480"/>
                    <a:pt x="1663" y="2480"/>
                  </a:cubicBezTo>
                  <a:cubicBezTo>
                    <a:pt x="2309" y="2480"/>
                    <a:pt x="2758" y="1968"/>
                    <a:pt x="2758" y="1244"/>
                  </a:cubicBezTo>
                  <a:cubicBezTo>
                    <a:pt x="2758" y="1148"/>
                    <a:pt x="2679" y="1070"/>
                    <a:pt x="2589" y="1070"/>
                  </a:cubicBezTo>
                  <a:lnTo>
                    <a:pt x="1876" y="1070"/>
                  </a:lnTo>
                  <a:cubicBezTo>
                    <a:pt x="1871" y="1070"/>
                    <a:pt x="1865" y="1075"/>
                    <a:pt x="1860" y="1080"/>
                  </a:cubicBezTo>
                  <a:cubicBezTo>
                    <a:pt x="1702" y="1226"/>
                    <a:pt x="1803" y="1412"/>
                    <a:pt x="1949" y="1412"/>
                  </a:cubicBezTo>
                  <a:lnTo>
                    <a:pt x="2410" y="1412"/>
                  </a:lnTo>
                  <a:cubicBezTo>
                    <a:pt x="2348" y="1946"/>
                    <a:pt x="1982" y="2143"/>
                    <a:pt x="1663" y="2143"/>
                  </a:cubicBezTo>
                  <a:cubicBezTo>
                    <a:pt x="971" y="2143"/>
                    <a:pt x="455" y="1350"/>
                    <a:pt x="978" y="619"/>
                  </a:cubicBezTo>
                  <a:cubicBezTo>
                    <a:pt x="983" y="609"/>
                    <a:pt x="994" y="603"/>
                    <a:pt x="1000" y="598"/>
                  </a:cubicBezTo>
                  <a:cubicBezTo>
                    <a:pt x="1209" y="423"/>
                    <a:pt x="1444" y="341"/>
                    <a:pt x="1669" y="341"/>
                  </a:cubicBezTo>
                  <a:cubicBezTo>
                    <a:pt x="1871" y="341"/>
                    <a:pt x="2065" y="408"/>
                    <a:pt x="2225" y="536"/>
                  </a:cubicBezTo>
                  <a:cubicBezTo>
                    <a:pt x="2230" y="536"/>
                    <a:pt x="2236" y="541"/>
                    <a:pt x="2241" y="541"/>
                  </a:cubicBezTo>
                  <a:cubicBezTo>
                    <a:pt x="2461" y="508"/>
                    <a:pt x="2477" y="295"/>
                    <a:pt x="2360" y="215"/>
                  </a:cubicBezTo>
                  <a:cubicBezTo>
                    <a:pt x="2154" y="75"/>
                    <a:pt x="1913" y="0"/>
                    <a:pt x="16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15"/>
            <p:cNvSpPr/>
            <p:nvPr/>
          </p:nvSpPr>
          <p:spPr>
            <a:xfrm>
              <a:off x="7790625" y="1592943"/>
              <a:ext cx="50793" cy="82635"/>
            </a:xfrm>
            <a:custGeom>
              <a:avLst/>
              <a:gdLst/>
              <a:ahLst/>
              <a:cxnLst/>
              <a:rect l="l" t="t" r="r" b="b"/>
              <a:pathLst>
                <a:path w="1517" h="2468" extrusionOk="0">
                  <a:moveTo>
                    <a:pt x="724" y="338"/>
                  </a:moveTo>
                  <a:cubicBezTo>
                    <a:pt x="955" y="338"/>
                    <a:pt x="1146" y="513"/>
                    <a:pt x="1146" y="726"/>
                  </a:cubicBezTo>
                  <a:cubicBezTo>
                    <a:pt x="1146" y="934"/>
                    <a:pt x="955" y="1113"/>
                    <a:pt x="724" y="1113"/>
                  </a:cubicBezTo>
                  <a:lnTo>
                    <a:pt x="332" y="1113"/>
                  </a:lnTo>
                  <a:lnTo>
                    <a:pt x="332" y="338"/>
                  </a:lnTo>
                  <a:close/>
                  <a:moveTo>
                    <a:pt x="160" y="1"/>
                  </a:moveTo>
                  <a:cubicBezTo>
                    <a:pt x="73" y="1"/>
                    <a:pt x="0" y="78"/>
                    <a:pt x="0" y="169"/>
                  </a:cubicBezTo>
                  <a:lnTo>
                    <a:pt x="0" y="2299"/>
                  </a:lnTo>
                  <a:cubicBezTo>
                    <a:pt x="0" y="2388"/>
                    <a:pt x="73" y="2468"/>
                    <a:pt x="169" y="2468"/>
                  </a:cubicBezTo>
                  <a:cubicBezTo>
                    <a:pt x="264" y="2468"/>
                    <a:pt x="337" y="2388"/>
                    <a:pt x="337" y="2299"/>
                  </a:cubicBezTo>
                  <a:lnTo>
                    <a:pt x="337" y="1450"/>
                  </a:lnTo>
                  <a:lnTo>
                    <a:pt x="343" y="1445"/>
                  </a:lnTo>
                  <a:lnTo>
                    <a:pt x="1196" y="2411"/>
                  </a:lnTo>
                  <a:cubicBezTo>
                    <a:pt x="1230" y="2445"/>
                    <a:pt x="1275" y="2468"/>
                    <a:pt x="1325" y="2468"/>
                  </a:cubicBezTo>
                  <a:cubicBezTo>
                    <a:pt x="1364" y="2468"/>
                    <a:pt x="1404" y="2450"/>
                    <a:pt x="1437" y="2422"/>
                  </a:cubicBezTo>
                  <a:cubicBezTo>
                    <a:pt x="1505" y="2360"/>
                    <a:pt x="1517" y="2254"/>
                    <a:pt x="1455" y="2186"/>
                  </a:cubicBezTo>
                  <a:lnTo>
                    <a:pt x="791" y="1439"/>
                  </a:lnTo>
                  <a:cubicBezTo>
                    <a:pt x="1185" y="1411"/>
                    <a:pt x="1494" y="1102"/>
                    <a:pt x="1494" y="721"/>
                  </a:cubicBezTo>
                  <a:cubicBezTo>
                    <a:pt x="1494" y="322"/>
                    <a:pt x="1157" y="1"/>
                    <a:pt x="736" y="1"/>
                  </a:cubicBezTo>
                  <a:lnTo>
                    <a:pt x="169" y="1"/>
                  </a:lnTo>
                  <a:cubicBezTo>
                    <a:pt x="166" y="1"/>
                    <a:pt x="163" y="1"/>
                    <a:pt x="1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115"/>
          <p:cNvGrpSpPr/>
          <p:nvPr/>
        </p:nvGrpSpPr>
        <p:grpSpPr>
          <a:xfrm>
            <a:off x="1139695" y="2100136"/>
            <a:ext cx="387292" cy="363352"/>
            <a:chOff x="1139695" y="2100136"/>
            <a:chExt cx="387292" cy="363352"/>
          </a:xfrm>
        </p:grpSpPr>
        <p:sp>
          <p:nvSpPr>
            <p:cNvPr id="4367" name="Google Shape;4367;p115"/>
            <p:cNvSpPr/>
            <p:nvPr/>
          </p:nvSpPr>
          <p:spPr>
            <a:xfrm>
              <a:off x="1139695" y="2100136"/>
              <a:ext cx="387292" cy="363352"/>
            </a:xfrm>
            <a:custGeom>
              <a:avLst/>
              <a:gdLst/>
              <a:ahLst/>
              <a:cxnLst/>
              <a:rect l="l" t="t" r="r" b="b"/>
              <a:pathLst>
                <a:path w="11567" h="10852" extrusionOk="0">
                  <a:moveTo>
                    <a:pt x="10314" y="352"/>
                  </a:moveTo>
                  <a:cubicBezTo>
                    <a:pt x="10420" y="352"/>
                    <a:pt x="10505" y="442"/>
                    <a:pt x="10505" y="548"/>
                  </a:cubicBezTo>
                  <a:lnTo>
                    <a:pt x="10505" y="4907"/>
                  </a:lnTo>
                  <a:lnTo>
                    <a:pt x="10124" y="4907"/>
                  </a:lnTo>
                  <a:lnTo>
                    <a:pt x="10124" y="548"/>
                  </a:lnTo>
                  <a:cubicBezTo>
                    <a:pt x="10124" y="442"/>
                    <a:pt x="10207" y="352"/>
                    <a:pt x="10314" y="352"/>
                  </a:cubicBezTo>
                  <a:close/>
                  <a:moveTo>
                    <a:pt x="10505" y="5244"/>
                  </a:moveTo>
                  <a:lnTo>
                    <a:pt x="10505" y="6716"/>
                  </a:lnTo>
                  <a:lnTo>
                    <a:pt x="10124" y="6716"/>
                  </a:lnTo>
                  <a:lnTo>
                    <a:pt x="10124" y="5244"/>
                  </a:lnTo>
                  <a:close/>
                  <a:moveTo>
                    <a:pt x="10505" y="7053"/>
                  </a:moveTo>
                  <a:lnTo>
                    <a:pt x="10505" y="7289"/>
                  </a:lnTo>
                  <a:cubicBezTo>
                    <a:pt x="10505" y="7357"/>
                    <a:pt x="10495" y="7430"/>
                    <a:pt x="10466" y="7492"/>
                  </a:cubicBezTo>
                  <a:lnTo>
                    <a:pt x="10314" y="7873"/>
                  </a:lnTo>
                  <a:lnTo>
                    <a:pt x="10163" y="7492"/>
                  </a:lnTo>
                  <a:cubicBezTo>
                    <a:pt x="10135" y="7430"/>
                    <a:pt x="10124" y="7357"/>
                    <a:pt x="10124" y="7289"/>
                  </a:cubicBezTo>
                  <a:lnTo>
                    <a:pt x="10124" y="7053"/>
                  </a:lnTo>
                  <a:close/>
                  <a:moveTo>
                    <a:pt x="10313" y="0"/>
                  </a:moveTo>
                  <a:cubicBezTo>
                    <a:pt x="10020" y="0"/>
                    <a:pt x="9780" y="239"/>
                    <a:pt x="9780" y="532"/>
                  </a:cubicBezTo>
                  <a:lnTo>
                    <a:pt x="9780" y="7273"/>
                  </a:lnTo>
                  <a:cubicBezTo>
                    <a:pt x="9780" y="7390"/>
                    <a:pt x="9803" y="7502"/>
                    <a:pt x="9847" y="7603"/>
                  </a:cubicBezTo>
                  <a:lnTo>
                    <a:pt x="10168" y="8412"/>
                  </a:lnTo>
                  <a:cubicBezTo>
                    <a:pt x="10174" y="8425"/>
                    <a:pt x="10179" y="8430"/>
                    <a:pt x="10184" y="8435"/>
                  </a:cubicBezTo>
                  <a:cubicBezTo>
                    <a:pt x="10226" y="8472"/>
                    <a:pt x="10272" y="8488"/>
                    <a:pt x="10315" y="8488"/>
                  </a:cubicBezTo>
                  <a:cubicBezTo>
                    <a:pt x="10383" y="8488"/>
                    <a:pt x="10444" y="8448"/>
                    <a:pt x="10472" y="8385"/>
                  </a:cubicBezTo>
                  <a:lnTo>
                    <a:pt x="10780" y="7603"/>
                  </a:lnTo>
                  <a:cubicBezTo>
                    <a:pt x="10825" y="7502"/>
                    <a:pt x="10842" y="7390"/>
                    <a:pt x="10842" y="7273"/>
                  </a:cubicBezTo>
                  <a:lnTo>
                    <a:pt x="10842" y="2150"/>
                  </a:lnTo>
                  <a:lnTo>
                    <a:pt x="11034" y="2150"/>
                  </a:lnTo>
                  <a:cubicBezTo>
                    <a:pt x="11140" y="2150"/>
                    <a:pt x="11229" y="2234"/>
                    <a:pt x="11229" y="2340"/>
                  </a:cubicBezTo>
                  <a:lnTo>
                    <a:pt x="11229" y="10317"/>
                  </a:lnTo>
                  <a:cubicBezTo>
                    <a:pt x="11229" y="10424"/>
                    <a:pt x="11140" y="10509"/>
                    <a:pt x="11034" y="10509"/>
                  </a:cubicBezTo>
                  <a:lnTo>
                    <a:pt x="529" y="10509"/>
                  </a:lnTo>
                  <a:cubicBezTo>
                    <a:pt x="422" y="10509"/>
                    <a:pt x="337" y="10424"/>
                    <a:pt x="337" y="10317"/>
                  </a:cubicBezTo>
                  <a:lnTo>
                    <a:pt x="337" y="2363"/>
                  </a:lnTo>
                  <a:cubicBezTo>
                    <a:pt x="337" y="2257"/>
                    <a:pt x="422" y="2172"/>
                    <a:pt x="529" y="2172"/>
                  </a:cubicBezTo>
                  <a:lnTo>
                    <a:pt x="1973" y="2172"/>
                  </a:lnTo>
                  <a:cubicBezTo>
                    <a:pt x="2045" y="2172"/>
                    <a:pt x="2113" y="2133"/>
                    <a:pt x="2136" y="2065"/>
                  </a:cubicBezTo>
                  <a:cubicBezTo>
                    <a:pt x="2186" y="1936"/>
                    <a:pt x="2095" y="1813"/>
                    <a:pt x="1978" y="1813"/>
                  </a:cubicBezTo>
                  <a:lnTo>
                    <a:pt x="529" y="1813"/>
                  </a:lnTo>
                  <a:cubicBezTo>
                    <a:pt x="236" y="1813"/>
                    <a:pt x="0" y="2049"/>
                    <a:pt x="0" y="2340"/>
                  </a:cubicBezTo>
                  <a:lnTo>
                    <a:pt x="0" y="10317"/>
                  </a:lnTo>
                  <a:cubicBezTo>
                    <a:pt x="0" y="10610"/>
                    <a:pt x="236" y="10851"/>
                    <a:pt x="529" y="10851"/>
                  </a:cubicBezTo>
                  <a:lnTo>
                    <a:pt x="11034" y="10851"/>
                  </a:lnTo>
                  <a:cubicBezTo>
                    <a:pt x="11330" y="10851"/>
                    <a:pt x="11566" y="10610"/>
                    <a:pt x="11566" y="10317"/>
                  </a:cubicBezTo>
                  <a:lnTo>
                    <a:pt x="11566" y="2340"/>
                  </a:lnTo>
                  <a:cubicBezTo>
                    <a:pt x="11566" y="2049"/>
                    <a:pt x="11330" y="1813"/>
                    <a:pt x="11034" y="1813"/>
                  </a:cubicBezTo>
                  <a:lnTo>
                    <a:pt x="10842" y="1813"/>
                  </a:lnTo>
                  <a:lnTo>
                    <a:pt x="10842" y="352"/>
                  </a:lnTo>
                  <a:cubicBezTo>
                    <a:pt x="10842" y="307"/>
                    <a:pt x="10819" y="245"/>
                    <a:pt x="10786" y="217"/>
                  </a:cubicBezTo>
                  <a:cubicBezTo>
                    <a:pt x="10631" y="64"/>
                    <a:pt x="10465" y="0"/>
                    <a:pt x="10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15"/>
            <p:cNvSpPr/>
            <p:nvPr/>
          </p:nvSpPr>
          <p:spPr>
            <a:xfrm>
              <a:off x="1163802" y="2185650"/>
              <a:ext cx="36128" cy="35625"/>
            </a:xfrm>
            <a:custGeom>
              <a:avLst/>
              <a:gdLst/>
              <a:ahLst/>
              <a:cxnLst/>
              <a:rect l="l" t="t" r="r" b="b"/>
              <a:pathLst>
                <a:path w="1079" h="1064" extrusionOk="0">
                  <a:moveTo>
                    <a:pt x="174" y="1"/>
                  </a:moveTo>
                  <a:cubicBezTo>
                    <a:pt x="78" y="1"/>
                    <a:pt x="0" y="79"/>
                    <a:pt x="0" y="174"/>
                  </a:cubicBezTo>
                  <a:lnTo>
                    <a:pt x="0" y="888"/>
                  </a:lnTo>
                  <a:cubicBezTo>
                    <a:pt x="0" y="978"/>
                    <a:pt x="68" y="1056"/>
                    <a:pt x="151" y="1062"/>
                  </a:cubicBezTo>
                  <a:cubicBezTo>
                    <a:pt x="160" y="1063"/>
                    <a:pt x="169" y="1064"/>
                    <a:pt x="178" y="1064"/>
                  </a:cubicBezTo>
                  <a:cubicBezTo>
                    <a:pt x="268" y="1064"/>
                    <a:pt x="343" y="986"/>
                    <a:pt x="343" y="898"/>
                  </a:cubicBezTo>
                  <a:lnTo>
                    <a:pt x="343" y="343"/>
                  </a:lnTo>
                  <a:lnTo>
                    <a:pt x="887" y="343"/>
                  </a:lnTo>
                  <a:cubicBezTo>
                    <a:pt x="978" y="343"/>
                    <a:pt x="1056" y="281"/>
                    <a:pt x="1067" y="191"/>
                  </a:cubicBezTo>
                  <a:cubicBezTo>
                    <a:pt x="1079" y="89"/>
                    <a:pt x="994" y="1"/>
                    <a:pt x="8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15"/>
            <p:cNvSpPr/>
            <p:nvPr/>
          </p:nvSpPr>
          <p:spPr>
            <a:xfrm>
              <a:off x="1163802" y="2403587"/>
              <a:ext cx="36128" cy="35592"/>
            </a:xfrm>
            <a:custGeom>
              <a:avLst/>
              <a:gdLst/>
              <a:ahLst/>
              <a:cxnLst/>
              <a:rect l="l" t="t" r="r" b="b"/>
              <a:pathLst>
                <a:path w="1079" h="1063" extrusionOk="0">
                  <a:moveTo>
                    <a:pt x="172" y="1"/>
                  </a:moveTo>
                  <a:cubicBezTo>
                    <a:pt x="165" y="1"/>
                    <a:pt x="158" y="1"/>
                    <a:pt x="151" y="2"/>
                  </a:cubicBezTo>
                  <a:cubicBezTo>
                    <a:pt x="68" y="13"/>
                    <a:pt x="0" y="85"/>
                    <a:pt x="0" y="176"/>
                  </a:cubicBezTo>
                  <a:lnTo>
                    <a:pt x="0" y="894"/>
                  </a:lnTo>
                  <a:cubicBezTo>
                    <a:pt x="0" y="985"/>
                    <a:pt x="78" y="1063"/>
                    <a:pt x="174" y="1063"/>
                  </a:cubicBezTo>
                  <a:lnTo>
                    <a:pt x="887" y="1063"/>
                  </a:lnTo>
                  <a:cubicBezTo>
                    <a:pt x="978" y="1063"/>
                    <a:pt x="1056" y="1001"/>
                    <a:pt x="1067" y="912"/>
                  </a:cubicBezTo>
                  <a:cubicBezTo>
                    <a:pt x="1079" y="811"/>
                    <a:pt x="994" y="726"/>
                    <a:pt x="898" y="726"/>
                  </a:cubicBezTo>
                  <a:lnTo>
                    <a:pt x="343" y="726"/>
                  </a:lnTo>
                  <a:lnTo>
                    <a:pt x="343" y="170"/>
                  </a:lnTo>
                  <a:cubicBezTo>
                    <a:pt x="343" y="76"/>
                    <a:pt x="264" y="1"/>
                    <a:pt x="1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15"/>
            <p:cNvSpPr/>
            <p:nvPr/>
          </p:nvSpPr>
          <p:spPr>
            <a:xfrm>
              <a:off x="1466785" y="2403587"/>
              <a:ext cx="35960" cy="35592"/>
            </a:xfrm>
            <a:custGeom>
              <a:avLst/>
              <a:gdLst/>
              <a:ahLst/>
              <a:cxnLst/>
              <a:rect l="l" t="t" r="r" b="b"/>
              <a:pathLst>
                <a:path w="1074" h="1063" extrusionOk="0">
                  <a:moveTo>
                    <a:pt x="907" y="1"/>
                  </a:moveTo>
                  <a:cubicBezTo>
                    <a:pt x="815" y="1"/>
                    <a:pt x="736" y="76"/>
                    <a:pt x="736" y="170"/>
                  </a:cubicBezTo>
                  <a:lnTo>
                    <a:pt x="736" y="726"/>
                  </a:lnTo>
                  <a:lnTo>
                    <a:pt x="186" y="726"/>
                  </a:lnTo>
                  <a:cubicBezTo>
                    <a:pt x="101" y="726"/>
                    <a:pt x="23" y="788"/>
                    <a:pt x="11" y="873"/>
                  </a:cubicBezTo>
                  <a:cubicBezTo>
                    <a:pt x="0" y="974"/>
                    <a:pt x="78" y="1063"/>
                    <a:pt x="180" y="1063"/>
                  </a:cubicBezTo>
                  <a:lnTo>
                    <a:pt x="905" y="1063"/>
                  </a:lnTo>
                  <a:cubicBezTo>
                    <a:pt x="1001" y="1063"/>
                    <a:pt x="1073" y="985"/>
                    <a:pt x="1073" y="894"/>
                  </a:cubicBezTo>
                  <a:lnTo>
                    <a:pt x="1073" y="176"/>
                  </a:lnTo>
                  <a:cubicBezTo>
                    <a:pt x="1073" y="85"/>
                    <a:pt x="1011" y="13"/>
                    <a:pt x="928" y="2"/>
                  </a:cubicBezTo>
                  <a:cubicBezTo>
                    <a:pt x="921" y="1"/>
                    <a:pt x="914" y="1"/>
                    <a:pt x="9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15"/>
            <p:cNvSpPr/>
            <p:nvPr/>
          </p:nvSpPr>
          <p:spPr>
            <a:xfrm>
              <a:off x="1224338" y="2118785"/>
              <a:ext cx="229891" cy="284099"/>
            </a:xfrm>
            <a:custGeom>
              <a:avLst/>
              <a:gdLst/>
              <a:ahLst/>
              <a:cxnLst/>
              <a:rect l="l" t="t" r="r" b="b"/>
              <a:pathLst>
                <a:path w="6866" h="8485" extrusionOk="0">
                  <a:moveTo>
                    <a:pt x="343" y="694"/>
                  </a:moveTo>
                  <a:lnTo>
                    <a:pt x="5641" y="8143"/>
                  </a:lnTo>
                  <a:lnTo>
                    <a:pt x="343" y="8143"/>
                  </a:lnTo>
                  <a:lnTo>
                    <a:pt x="343" y="694"/>
                  </a:lnTo>
                  <a:close/>
                  <a:moveTo>
                    <a:pt x="180" y="0"/>
                  </a:moveTo>
                  <a:cubicBezTo>
                    <a:pt x="162" y="0"/>
                    <a:pt x="143" y="3"/>
                    <a:pt x="124" y="9"/>
                  </a:cubicBezTo>
                  <a:cubicBezTo>
                    <a:pt x="57" y="31"/>
                    <a:pt x="0" y="165"/>
                    <a:pt x="0" y="165"/>
                  </a:cubicBezTo>
                  <a:lnTo>
                    <a:pt x="0" y="8316"/>
                  </a:lnTo>
                  <a:cubicBezTo>
                    <a:pt x="0" y="8407"/>
                    <a:pt x="80" y="8485"/>
                    <a:pt x="169" y="8485"/>
                  </a:cubicBezTo>
                  <a:lnTo>
                    <a:pt x="5971" y="8485"/>
                  </a:lnTo>
                  <a:cubicBezTo>
                    <a:pt x="6017" y="8485"/>
                    <a:pt x="6062" y="8469"/>
                    <a:pt x="6095" y="8435"/>
                  </a:cubicBezTo>
                  <a:cubicBezTo>
                    <a:pt x="6157" y="8373"/>
                    <a:pt x="6163" y="8283"/>
                    <a:pt x="6113" y="8215"/>
                  </a:cubicBezTo>
                  <a:lnTo>
                    <a:pt x="1405" y="1593"/>
                  </a:lnTo>
                  <a:lnTo>
                    <a:pt x="6697" y="1593"/>
                  </a:lnTo>
                  <a:cubicBezTo>
                    <a:pt x="6697" y="1593"/>
                    <a:pt x="6865" y="1531"/>
                    <a:pt x="6865" y="1435"/>
                  </a:cubicBezTo>
                  <a:cubicBezTo>
                    <a:pt x="6865" y="1346"/>
                    <a:pt x="6802" y="1277"/>
                    <a:pt x="6715" y="1277"/>
                  </a:cubicBezTo>
                  <a:cubicBezTo>
                    <a:pt x="6709" y="1277"/>
                    <a:pt x="6703" y="1277"/>
                    <a:pt x="6697" y="1278"/>
                  </a:cubicBezTo>
                  <a:lnTo>
                    <a:pt x="1169" y="1278"/>
                  </a:lnTo>
                  <a:lnTo>
                    <a:pt x="316" y="70"/>
                  </a:lnTo>
                  <a:cubicBezTo>
                    <a:pt x="286" y="24"/>
                    <a:pt x="235" y="0"/>
                    <a:pt x="1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15"/>
            <p:cNvSpPr/>
            <p:nvPr/>
          </p:nvSpPr>
          <p:spPr>
            <a:xfrm>
              <a:off x="1260499" y="2232592"/>
              <a:ext cx="99276" cy="134030"/>
            </a:xfrm>
            <a:custGeom>
              <a:avLst/>
              <a:gdLst/>
              <a:ahLst/>
              <a:cxnLst/>
              <a:rect l="l" t="t" r="r" b="b"/>
              <a:pathLst>
                <a:path w="2965" h="4003" extrusionOk="0">
                  <a:moveTo>
                    <a:pt x="180" y="0"/>
                  </a:moveTo>
                  <a:cubicBezTo>
                    <a:pt x="91" y="0"/>
                    <a:pt x="1" y="67"/>
                    <a:pt x="4" y="171"/>
                  </a:cubicBezTo>
                  <a:lnTo>
                    <a:pt x="4" y="2737"/>
                  </a:lnTo>
                  <a:cubicBezTo>
                    <a:pt x="4" y="2822"/>
                    <a:pt x="66" y="2901"/>
                    <a:pt x="156" y="2913"/>
                  </a:cubicBezTo>
                  <a:cubicBezTo>
                    <a:pt x="163" y="2913"/>
                    <a:pt x="169" y="2914"/>
                    <a:pt x="175" y="2914"/>
                  </a:cubicBezTo>
                  <a:cubicBezTo>
                    <a:pt x="268" y="2914"/>
                    <a:pt x="348" y="2839"/>
                    <a:pt x="348" y="2744"/>
                  </a:cubicBezTo>
                  <a:lnTo>
                    <a:pt x="348" y="699"/>
                  </a:lnTo>
                  <a:lnTo>
                    <a:pt x="2448" y="3660"/>
                  </a:lnTo>
                  <a:lnTo>
                    <a:pt x="348" y="3660"/>
                  </a:lnTo>
                  <a:lnTo>
                    <a:pt x="348" y="3474"/>
                  </a:lnTo>
                  <a:cubicBezTo>
                    <a:pt x="348" y="3390"/>
                    <a:pt x="286" y="3310"/>
                    <a:pt x="196" y="3300"/>
                  </a:cubicBezTo>
                  <a:cubicBezTo>
                    <a:pt x="189" y="3299"/>
                    <a:pt x="183" y="3299"/>
                    <a:pt x="177" y="3299"/>
                  </a:cubicBezTo>
                  <a:cubicBezTo>
                    <a:pt x="84" y="3299"/>
                    <a:pt x="4" y="3373"/>
                    <a:pt x="4" y="3468"/>
                  </a:cubicBezTo>
                  <a:lnTo>
                    <a:pt x="4" y="3834"/>
                  </a:lnTo>
                  <a:cubicBezTo>
                    <a:pt x="4" y="3924"/>
                    <a:pt x="84" y="4002"/>
                    <a:pt x="173" y="4002"/>
                  </a:cubicBezTo>
                  <a:lnTo>
                    <a:pt x="2775" y="4002"/>
                  </a:lnTo>
                  <a:cubicBezTo>
                    <a:pt x="2819" y="4002"/>
                    <a:pt x="2864" y="3985"/>
                    <a:pt x="2897" y="3951"/>
                  </a:cubicBezTo>
                  <a:cubicBezTo>
                    <a:pt x="2959" y="3890"/>
                    <a:pt x="2965" y="3800"/>
                    <a:pt x="2915" y="3732"/>
                  </a:cubicBezTo>
                  <a:lnTo>
                    <a:pt x="314" y="75"/>
                  </a:lnTo>
                  <a:cubicBezTo>
                    <a:pt x="283" y="23"/>
                    <a:pt x="232" y="0"/>
                    <a:pt x="1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115"/>
          <p:cNvGrpSpPr/>
          <p:nvPr/>
        </p:nvGrpSpPr>
        <p:grpSpPr>
          <a:xfrm>
            <a:off x="1867403" y="2088015"/>
            <a:ext cx="387459" cy="387459"/>
            <a:chOff x="1867403" y="2088015"/>
            <a:chExt cx="387459" cy="387459"/>
          </a:xfrm>
        </p:grpSpPr>
        <p:sp>
          <p:nvSpPr>
            <p:cNvPr id="4374" name="Google Shape;4374;p115"/>
            <p:cNvSpPr/>
            <p:nvPr/>
          </p:nvSpPr>
          <p:spPr>
            <a:xfrm>
              <a:off x="1867403" y="2088015"/>
              <a:ext cx="59833" cy="59833"/>
            </a:xfrm>
            <a:custGeom>
              <a:avLst/>
              <a:gdLst/>
              <a:ahLst/>
              <a:cxnLst/>
              <a:rect l="l" t="t" r="r" b="b"/>
              <a:pathLst>
                <a:path w="1787" h="1787" extrusionOk="0">
                  <a:moveTo>
                    <a:pt x="894" y="343"/>
                  </a:moveTo>
                  <a:cubicBezTo>
                    <a:pt x="1203" y="343"/>
                    <a:pt x="1450" y="591"/>
                    <a:pt x="1450" y="894"/>
                  </a:cubicBezTo>
                  <a:cubicBezTo>
                    <a:pt x="1450" y="1203"/>
                    <a:pt x="1203" y="1450"/>
                    <a:pt x="894" y="1450"/>
                  </a:cubicBezTo>
                  <a:cubicBezTo>
                    <a:pt x="591" y="1450"/>
                    <a:pt x="343" y="1203"/>
                    <a:pt x="343" y="894"/>
                  </a:cubicBezTo>
                  <a:cubicBezTo>
                    <a:pt x="343" y="591"/>
                    <a:pt x="591" y="343"/>
                    <a:pt x="894" y="343"/>
                  </a:cubicBezTo>
                  <a:close/>
                  <a:moveTo>
                    <a:pt x="894" y="0"/>
                  </a:moveTo>
                  <a:cubicBezTo>
                    <a:pt x="405" y="0"/>
                    <a:pt x="0" y="405"/>
                    <a:pt x="0" y="894"/>
                  </a:cubicBezTo>
                  <a:cubicBezTo>
                    <a:pt x="0" y="1388"/>
                    <a:pt x="405" y="1787"/>
                    <a:pt x="894" y="1787"/>
                  </a:cubicBezTo>
                  <a:cubicBezTo>
                    <a:pt x="1388" y="1787"/>
                    <a:pt x="1787" y="1388"/>
                    <a:pt x="1787" y="894"/>
                  </a:cubicBezTo>
                  <a:cubicBezTo>
                    <a:pt x="1787" y="405"/>
                    <a:pt x="1388" y="0"/>
                    <a:pt x="8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15"/>
            <p:cNvSpPr/>
            <p:nvPr/>
          </p:nvSpPr>
          <p:spPr>
            <a:xfrm>
              <a:off x="2194862" y="2088015"/>
              <a:ext cx="60001" cy="59833"/>
            </a:xfrm>
            <a:custGeom>
              <a:avLst/>
              <a:gdLst/>
              <a:ahLst/>
              <a:cxnLst/>
              <a:rect l="l" t="t" r="r" b="b"/>
              <a:pathLst>
                <a:path w="1792" h="1787" extrusionOk="0">
                  <a:moveTo>
                    <a:pt x="899" y="0"/>
                  </a:moveTo>
                  <a:cubicBezTo>
                    <a:pt x="405" y="0"/>
                    <a:pt x="0" y="405"/>
                    <a:pt x="0" y="894"/>
                  </a:cubicBezTo>
                  <a:cubicBezTo>
                    <a:pt x="0" y="1388"/>
                    <a:pt x="405" y="1787"/>
                    <a:pt x="899" y="1787"/>
                  </a:cubicBezTo>
                  <a:cubicBezTo>
                    <a:pt x="1387" y="1787"/>
                    <a:pt x="1792" y="1388"/>
                    <a:pt x="1792" y="894"/>
                  </a:cubicBezTo>
                  <a:cubicBezTo>
                    <a:pt x="1792" y="820"/>
                    <a:pt x="1781" y="742"/>
                    <a:pt x="1765" y="674"/>
                  </a:cubicBezTo>
                  <a:cubicBezTo>
                    <a:pt x="1741" y="594"/>
                    <a:pt x="1673" y="545"/>
                    <a:pt x="1598" y="545"/>
                  </a:cubicBezTo>
                  <a:cubicBezTo>
                    <a:pt x="1584" y="545"/>
                    <a:pt x="1570" y="547"/>
                    <a:pt x="1556" y="550"/>
                  </a:cubicBezTo>
                  <a:cubicBezTo>
                    <a:pt x="1467" y="573"/>
                    <a:pt x="1410" y="664"/>
                    <a:pt x="1433" y="759"/>
                  </a:cubicBezTo>
                  <a:cubicBezTo>
                    <a:pt x="1444" y="804"/>
                    <a:pt x="1449" y="848"/>
                    <a:pt x="1449" y="894"/>
                  </a:cubicBezTo>
                  <a:cubicBezTo>
                    <a:pt x="1449" y="1203"/>
                    <a:pt x="1203" y="1450"/>
                    <a:pt x="899" y="1450"/>
                  </a:cubicBezTo>
                  <a:cubicBezTo>
                    <a:pt x="591" y="1450"/>
                    <a:pt x="343" y="1203"/>
                    <a:pt x="343" y="894"/>
                  </a:cubicBezTo>
                  <a:cubicBezTo>
                    <a:pt x="343" y="591"/>
                    <a:pt x="591" y="343"/>
                    <a:pt x="899" y="343"/>
                  </a:cubicBezTo>
                  <a:cubicBezTo>
                    <a:pt x="944" y="343"/>
                    <a:pt x="990" y="348"/>
                    <a:pt x="1034" y="360"/>
                  </a:cubicBezTo>
                  <a:cubicBezTo>
                    <a:pt x="1047" y="364"/>
                    <a:pt x="1061" y="365"/>
                    <a:pt x="1074" y="365"/>
                  </a:cubicBezTo>
                  <a:cubicBezTo>
                    <a:pt x="1151" y="365"/>
                    <a:pt x="1222" y="313"/>
                    <a:pt x="1242" y="236"/>
                  </a:cubicBezTo>
                  <a:cubicBezTo>
                    <a:pt x="1265" y="146"/>
                    <a:pt x="1208" y="52"/>
                    <a:pt x="1118" y="29"/>
                  </a:cubicBezTo>
                  <a:cubicBezTo>
                    <a:pt x="1045" y="11"/>
                    <a:pt x="972" y="0"/>
                    <a:pt x="8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15"/>
            <p:cNvSpPr/>
            <p:nvPr/>
          </p:nvSpPr>
          <p:spPr>
            <a:xfrm>
              <a:off x="1867403" y="2415474"/>
              <a:ext cx="59833" cy="60001"/>
            </a:xfrm>
            <a:custGeom>
              <a:avLst/>
              <a:gdLst/>
              <a:ahLst/>
              <a:cxnLst/>
              <a:rect l="l" t="t" r="r" b="b"/>
              <a:pathLst>
                <a:path w="1787" h="1792" extrusionOk="0">
                  <a:moveTo>
                    <a:pt x="894" y="0"/>
                  </a:moveTo>
                  <a:cubicBezTo>
                    <a:pt x="405" y="0"/>
                    <a:pt x="0" y="405"/>
                    <a:pt x="0" y="894"/>
                  </a:cubicBezTo>
                  <a:cubicBezTo>
                    <a:pt x="0" y="1387"/>
                    <a:pt x="405" y="1792"/>
                    <a:pt x="894" y="1792"/>
                  </a:cubicBezTo>
                  <a:cubicBezTo>
                    <a:pt x="1388" y="1792"/>
                    <a:pt x="1787" y="1387"/>
                    <a:pt x="1787" y="894"/>
                  </a:cubicBezTo>
                  <a:cubicBezTo>
                    <a:pt x="1787" y="821"/>
                    <a:pt x="1781" y="747"/>
                    <a:pt x="1758" y="674"/>
                  </a:cubicBezTo>
                  <a:cubicBezTo>
                    <a:pt x="1740" y="599"/>
                    <a:pt x="1672" y="546"/>
                    <a:pt x="1597" y="546"/>
                  </a:cubicBezTo>
                  <a:cubicBezTo>
                    <a:pt x="1583" y="546"/>
                    <a:pt x="1570" y="548"/>
                    <a:pt x="1556" y="552"/>
                  </a:cubicBezTo>
                  <a:cubicBezTo>
                    <a:pt x="1467" y="573"/>
                    <a:pt x="1411" y="669"/>
                    <a:pt x="1433" y="759"/>
                  </a:cubicBezTo>
                  <a:cubicBezTo>
                    <a:pt x="1444" y="804"/>
                    <a:pt x="1450" y="848"/>
                    <a:pt x="1450" y="894"/>
                  </a:cubicBezTo>
                  <a:cubicBezTo>
                    <a:pt x="1450" y="1203"/>
                    <a:pt x="1203" y="1449"/>
                    <a:pt x="894" y="1449"/>
                  </a:cubicBezTo>
                  <a:cubicBezTo>
                    <a:pt x="591" y="1449"/>
                    <a:pt x="343" y="1203"/>
                    <a:pt x="343" y="894"/>
                  </a:cubicBezTo>
                  <a:cubicBezTo>
                    <a:pt x="343" y="591"/>
                    <a:pt x="591" y="343"/>
                    <a:pt x="894" y="343"/>
                  </a:cubicBezTo>
                  <a:cubicBezTo>
                    <a:pt x="944" y="343"/>
                    <a:pt x="989" y="349"/>
                    <a:pt x="1034" y="360"/>
                  </a:cubicBezTo>
                  <a:cubicBezTo>
                    <a:pt x="1048" y="364"/>
                    <a:pt x="1061" y="365"/>
                    <a:pt x="1075" y="365"/>
                  </a:cubicBezTo>
                  <a:cubicBezTo>
                    <a:pt x="1151" y="365"/>
                    <a:pt x="1223" y="313"/>
                    <a:pt x="1242" y="236"/>
                  </a:cubicBezTo>
                  <a:cubicBezTo>
                    <a:pt x="1265" y="147"/>
                    <a:pt x="1208" y="57"/>
                    <a:pt x="1118" y="28"/>
                  </a:cubicBezTo>
                  <a:cubicBezTo>
                    <a:pt x="1045" y="12"/>
                    <a:pt x="972" y="0"/>
                    <a:pt x="8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15"/>
            <p:cNvSpPr/>
            <p:nvPr/>
          </p:nvSpPr>
          <p:spPr>
            <a:xfrm>
              <a:off x="2194862" y="2415474"/>
              <a:ext cx="60001" cy="60001"/>
            </a:xfrm>
            <a:custGeom>
              <a:avLst/>
              <a:gdLst/>
              <a:ahLst/>
              <a:cxnLst/>
              <a:rect l="l" t="t" r="r" b="b"/>
              <a:pathLst>
                <a:path w="1792" h="1792" extrusionOk="0">
                  <a:moveTo>
                    <a:pt x="899" y="343"/>
                  </a:moveTo>
                  <a:cubicBezTo>
                    <a:pt x="1203" y="343"/>
                    <a:pt x="1449" y="591"/>
                    <a:pt x="1449" y="894"/>
                  </a:cubicBezTo>
                  <a:cubicBezTo>
                    <a:pt x="1449" y="1203"/>
                    <a:pt x="1203" y="1449"/>
                    <a:pt x="899" y="1449"/>
                  </a:cubicBezTo>
                  <a:cubicBezTo>
                    <a:pt x="591" y="1449"/>
                    <a:pt x="343" y="1203"/>
                    <a:pt x="343" y="894"/>
                  </a:cubicBezTo>
                  <a:cubicBezTo>
                    <a:pt x="343" y="591"/>
                    <a:pt x="591" y="343"/>
                    <a:pt x="899" y="343"/>
                  </a:cubicBezTo>
                  <a:close/>
                  <a:moveTo>
                    <a:pt x="899" y="0"/>
                  </a:moveTo>
                  <a:cubicBezTo>
                    <a:pt x="405" y="0"/>
                    <a:pt x="0" y="405"/>
                    <a:pt x="0" y="894"/>
                  </a:cubicBezTo>
                  <a:cubicBezTo>
                    <a:pt x="0" y="1387"/>
                    <a:pt x="405" y="1792"/>
                    <a:pt x="899" y="1792"/>
                  </a:cubicBezTo>
                  <a:cubicBezTo>
                    <a:pt x="1387" y="1792"/>
                    <a:pt x="1792" y="1387"/>
                    <a:pt x="1792" y="894"/>
                  </a:cubicBezTo>
                  <a:cubicBezTo>
                    <a:pt x="1792" y="405"/>
                    <a:pt x="1387" y="0"/>
                    <a:pt x="8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15"/>
            <p:cNvSpPr/>
            <p:nvPr/>
          </p:nvSpPr>
          <p:spPr>
            <a:xfrm>
              <a:off x="1939792" y="2112055"/>
              <a:ext cx="24342" cy="11351"/>
            </a:xfrm>
            <a:custGeom>
              <a:avLst/>
              <a:gdLst/>
              <a:ahLst/>
              <a:cxnLst/>
              <a:rect l="l" t="t" r="r" b="b"/>
              <a:pathLst>
                <a:path w="727" h="339" extrusionOk="0">
                  <a:moveTo>
                    <a:pt x="187" y="1"/>
                  </a:moveTo>
                  <a:cubicBezTo>
                    <a:pt x="102" y="1"/>
                    <a:pt x="24" y="63"/>
                    <a:pt x="13" y="148"/>
                  </a:cubicBezTo>
                  <a:cubicBezTo>
                    <a:pt x="1" y="254"/>
                    <a:pt x="80" y="338"/>
                    <a:pt x="182" y="338"/>
                  </a:cubicBezTo>
                  <a:lnTo>
                    <a:pt x="540" y="338"/>
                  </a:lnTo>
                  <a:cubicBezTo>
                    <a:pt x="625" y="338"/>
                    <a:pt x="703" y="277"/>
                    <a:pt x="714" y="192"/>
                  </a:cubicBezTo>
                  <a:cubicBezTo>
                    <a:pt x="726" y="86"/>
                    <a:pt x="647" y="1"/>
                    <a:pt x="5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15"/>
            <p:cNvSpPr/>
            <p:nvPr/>
          </p:nvSpPr>
          <p:spPr>
            <a:xfrm>
              <a:off x="1976322" y="2112055"/>
              <a:ext cx="24107" cy="11351"/>
            </a:xfrm>
            <a:custGeom>
              <a:avLst/>
              <a:gdLst/>
              <a:ahLst/>
              <a:cxnLst/>
              <a:rect l="l" t="t" r="r" b="b"/>
              <a:pathLst>
                <a:path w="720" h="339" extrusionOk="0">
                  <a:moveTo>
                    <a:pt x="185" y="1"/>
                  </a:moveTo>
                  <a:cubicBezTo>
                    <a:pt x="95" y="1"/>
                    <a:pt x="22" y="63"/>
                    <a:pt x="11" y="148"/>
                  </a:cubicBezTo>
                  <a:cubicBezTo>
                    <a:pt x="1" y="254"/>
                    <a:pt x="79" y="338"/>
                    <a:pt x="180" y="338"/>
                  </a:cubicBezTo>
                  <a:lnTo>
                    <a:pt x="533" y="338"/>
                  </a:lnTo>
                  <a:cubicBezTo>
                    <a:pt x="623" y="338"/>
                    <a:pt x="696" y="277"/>
                    <a:pt x="708" y="192"/>
                  </a:cubicBezTo>
                  <a:cubicBezTo>
                    <a:pt x="719" y="86"/>
                    <a:pt x="641" y="1"/>
                    <a:pt x="5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15"/>
            <p:cNvSpPr/>
            <p:nvPr/>
          </p:nvSpPr>
          <p:spPr>
            <a:xfrm>
              <a:off x="2012617" y="2112055"/>
              <a:ext cx="24275" cy="11351"/>
            </a:xfrm>
            <a:custGeom>
              <a:avLst/>
              <a:gdLst/>
              <a:ahLst/>
              <a:cxnLst/>
              <a:rect l="l" t="t" r="r" b="b"/>
              <a:pathLst>
                <a:path w="725" h="339" extrusionOk="0">
                  <a:moveTo>
                    <a:pt x="185" y="1"/>
                  </a:moveTo>
                  <a:cubicBezTo>
                    <a:pt x="102" y="1"/>
                    <a:pt x="22" y="63"/>
                    <a:pt x="11" y="148"/>
                  </a:cubicBezTo>
                  <a:cubicBezTo>
                    <a:pt x="0" y="254"/>
                    <a:pt x="79" y="338"/>
                    <a:pt x="180" y="338"/>
                  </a:cubicBezTo>
                  <a:lnTo>
                    <a:pt x="540" y="338"/>
                  </a:lnTo>
                  <a:cubicBezTo>
                    <a:pt x="623" y="338"/>
                    <a:pt x="703" y="277"/>
                    <a:pt x="714" y="192"/>
                  </a:cubicBezTo>
                  <a:cubicBezTo>
                    <a:pt x="724" y="86"/>
                    <a:pt x="646"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15"/>
            <p:cNvSpPr/>
            <p:nvPr/>
          </p:nvSpPr>
          <p:spPr>
            <a:xfrm>
              <a:off x="2085374" y="2112055"/>
              <a:ext cx="24342" cy="11351"/>
            </a:xfrm>
            <a:custGeom>
              <a:avLst/>
              <a:gdLst/>
              <a:ahLst/>
              <a:cxnLst/>
              <a:rect l="l" t="t" r="r" b="b"/>
              <a:pathLst>
                <a:path w="727" h="339" extrusionOk="0">
                  <a:moveTo>
                    <a:pt x="187" y="1"/>
                  </a:moveTo>
                  <a:cubicBezTo>
                    <a:pt x="102" y="1"/>
                    <a:pt x="24" y="63"/>
                    <a:pt x="13" y="148"/>
                  </a:cubicBezTo>
                  <a:cubicBezTo>
                    <a:pt x="1" y="254"/>
                    <a:pt x="80" y="338"/>
                    <a:pt x="181" y="338"/>
                  </a:cubicBezTo>
                  <a:lnTo>
                    <a:pt x="535" y="338"/>
                  </a:lnTo>
                  <a:cubicBezTo>
                    <a:pt x="625" y="338"/>
                    <a:pt x="703" y="277"/>
                    <a:pt x="714" y="192"/>
                  </a:cubicBezTo>
                  <a:cubicBezTo>
                    <a:pt x="726" y="86"/>
                    <a:pt x="647"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15"/>
            <p:cNvSpPr/>
            <p:nvPr/>
          </p:nvSpPr>
          <p:spPr>
            <a:xfrm>
              <a:off x="2121669" y="2112055"/>
              <a:ext cx="24342" cy="11351"/>
            </a:xfrm>
            <a:custGeom>
              <a:avLst/>
              <a:gdLst/>
              <a:ahLst/>
              <a:cxnLst/>
              <a:rect l="l" t="t" r="r" b="b"/>
              <a:pathLst>
                <a:path w="727" h="339" extrusionOk="0">
                  <a:moveTo>
                    <a:pt x="192" y="1"/>
                  </a:moveTo>
                  <a:cubicBezTo>
                    <a:pt x="102" y="1"/>
                    <a:pt x="29" y="63"/>
                    <a:pt x="18" y="148"/>
                  </a:cubicBezTo>
                  <a:cubicBezTo>
                    <a:pt x="1" y="254"/>
                    <a:pt x="86" y="338"/>
                    <a:pt x="187" y="338"/>
                  </a:cubicBezTo>
                  <a:lnTo>
                    <a:pt x="540" y="338"/>
                  </a:lnTo>
                  <a:cubicBezTo>
                    <a:pt x="625" y="338"/>
                    <a:pt x="703" y="277"/>
                    <a:pt x="715" y="192"/>
                  </a:cubicBezTo>
                  <a:cubicBezTo>
                    <a:pt x="726" y="86"/>
                    <a:pt x="648" y="1"/>
                    <a:pt x="5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15"/>
            <p:cNvSpPr/>
            <p:nvPr/>
          </p:nvSpPr>
          <p:spPr>
            <a:xfrm>
              <a:off x="2158199" y="2112055"/>
              <a:ext cx="24275" cy="11351"/>
            </a:xfrm>
            <a:custGeom>
              <a:avLst/>
              <a:gdLst/>
              <a:ahLst/>
              <a:cxnLst/>
              <a:rect l="l" t="t" r="r" b="b"/>
              <a:pathLst>
                <a:path w="725" h="339" extrusionOk="0">
                  <a:moveTo>
                    <a:pt x="185" y="1"/>
                  </a:moveTo>
                  <a:cubicBezTo>
                    <a:pt x="101" y="1"/>
                    <a:pt x="22" y="63"/>
                    <a:pt x="11" y="148"/>
                  </a:cubicBezTo>
                  <a:cubicBezTo>
                    <a:pt x="0" y="254"/>
                    <a:pt x="79" y="338"/>
                    <a:pt x="180" y="338"/>
                  </a:cubicBezTo>
                  <a:lnTo>
                    <a:pt x="534" y="338"/>
                  </a:lnTo>
                  <a:cubicBezTo>
                    <a:pt x="623" y="338"/>
                    <a:pt x="703" y="277"/>
                    <a:pt x="708" y="192"/>
                  </a:cubicBezTo>
                  <a:cubicBezTo>
                    <a:pt x="724" y="86"/>
                    <a:pt x="641"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15"/>
            <p:cNvSpPr/>
            <p:nvPr/>
          </p:nvSpPr>
          <p:spPr>
            <a:xfrm>
              <a:off x="2049079" y="2112055"/>
              <a:ext cx="24107" cy="11351"/>
            </a:xfrm>
            <a:custGeom>
              <a:avLst/>
              <a:gdLst/>
              <a:ahLst/>
              <a:cxnLst/>
              <a:rect l="l" t="t" r="r" b="b"/>
              <a:pathLst>
                <a:path w="720" h="339" extrusionOk="0">
                  <a:moveTo>
                    <a:pt x="187" y="1"/>
                  </a:moveTo>
                  <a:cubicBezTo>
                    <a:pt x="97" y="1"/>
                    <a:pt x="24" y="63"/>
                    <a:pt x="12" y="148"/>
                  </a:cubicBezTo>
                  <a:cubicBezTo>
                    <a:pt x="1" y="254"/>
                    <a:pt x="79" y="338"/>
                    <a:pt x="180" y="338"/>
                  </a:cubicBezTo>
                  <a:lnTo>
                    <a:pt x="535" y="338"/>
                  </a:lnTo>
                  <a:cubicBezTo>
                    <a:pt x="618" y="338"/>
                    <a:pt x="698" y="277"/>
                    <a:pt x="709" y="192"/>
                  </a:cubicBezTo>
                  <a:cubicBezTo>
                    <a:pt x="719" y="86"/>
                    <a:pt x="641" y="1"/>
                    <a:pt x="5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15"/>
            <p:cNvSpPr/>
            <p:nvPr/>
          </p:nvSpPr>
          <p:spPr>
            <a:xfrm>
              <a:off x="1939792" y="2439749"/>
              <a:ext cx="24342" cy="11317"/>
            </a:xfrm>
            <a:custGeom>
              <a:avLst/>
              <a:gdLst/>
              <a:ahLst/>
              <a:cxnLst/>
              <a:rect l="l" t="t" r="r" b="b"/>
              <a:pathLst>
                <a:path w="727" h="338" extrusionOk="0">
                  <a:moveTo>
                    <a:pt x="187" y="0"/>
                  </a:moveTo>
                  <a:cubicBezTo>
                    <a:pt x="102" y="0"/>
                    <a:pt x="24" y="62"/>
                    <a:pt x="13" y="146"/>
                  </a:cubicBezTo>
                  <a:cubicBezTo>
                    <a:pt x="1" y="247"/>
                    <a:pt x="80" y="338"/>
                    <a:pt x="182" y="338"/>
                  </a:cubicBezTo>
                  <a:lnTo>
                    <a:pt x="540" y="338"/>
                  </a:lnTo>
                  <a:cubicBezTo>
                    <a:pt x="625" y="338"/>
                    <a:pt x="703" y="275"/>
                    <a:pt x="714" y="185"/>
                  </a:cubicBezTo>
                  <a:cubicBezTo>
                    <a:pt x="726" y="84"/>
                    <a:pt x="647" y="0"/>
                    <a:pt x="5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15"/>
            <p:cNvSpPr/>
            <p:nvPr/>
          </p:nvSpPr>
          <p:spPr>
            <a:xfrm>
              <a:off x="1976322" y="2439749"/>
              <a:ext cx="24107" cy="11317"/>
            </a:xfrm>
            <a:custGeom>
              <a:avLst/>
              <a:gdLst/>
              <a:ahLst/>
              <a:cxnLst/>
              <a:rect l="l" t="t" r="r" b="b"/>
              <a:pathLst>
                <a:path w="720" h="338" extrusionOk="0">
                  <a:moveTo>
                    <a:pt x="185" y="0"/>
                  </a:moveTo>
                  <a:cubicBezTo>
                    <a:pt x="95" y="0"/>
                    <a:pt x="22" y="62"/>
                    <a:pt x="11" y="146"/>
                  </a:cubicBezTo>
                  <a:cubicBezTo>
                    <a:pt x="1" y="247"/>
                    <a:pt x="79" y="338"/>
                    <a:pt x="180" y="338"/>
                  </a:cubicBezTo>
                  <a:lnTo>
                    <a:pt x="533" y="338"/>
                  </a:lnTo>
                  <a:cubicBezTo>
                    <a:pt x="623" y="338"/>
                    <a:pt x="696" y="275"/>
                    <a:pt x="708" y="185"/>
                  </a:cubicBezTo>
                  <a:cubicBezTo>
                    <a:pt x="719" y="84"/>
                    <a:pt x="641"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15"/>
            <p:cNvSpPr/>
            <p:nvPr/>
          </p:nvSpPr>
          <p:spPr>
            <a:xfrm>
              <a:off x="2012617" y="2439749"/>
              <a:ext cx="24275" cy="11317"/>
            </a:xfrm>
            <a:custGeom>
              <a:avLst/>
              <a:gdLst/>
              <a:ahLst/>
              <a:cxnLst/>
              <a:rect l="l" t="t" r="r" b="b"/>
              <a:pathLst>
                <a:path w="725" h="338" extrusionOk="0">
                  <a:moveTo>
                    <a:pt x="185" y="0"/>
                  </a:moveTo>
                  <a:cubicBezTo>
                    <a:pt x="102" y="0"/>
                    <a:pt x="22" y="62"/>
                    <a:pt x="11" y="146"/>
                  </a:cubicBezTo>
                  <a:cubicBezTo>
                    <a:pt x="0" y="247"/>
                    <a:pt x="79" y="338"/>
                    <a:pt x="180" y="338"/>
                  </a:cubicBezTo>
                  <a:lnTo>
                    <a:pt x="540" y="338"/>
                  </a:lnTo>
                  <a:cubicBezTo>
                    <a:pt x="623" y="338"/>
                    <a:pt x="703" y="275"/>
                    <a:pt x="714" y="185"/>
                  </a:cubicBezTo>
                  <a:cubicBezTo>
                    <a:pt x="724" y="84"/>
                    <a:pt x="646"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15"/>
            <p:cNvSpPr/>
            <p:nvPr/>
          </p:nvSpPr>
          <p:spPr>
            <a:xfrm>
              <a:off x="2085374" y="2439749"/>
              <a:ext cx="24342" cy="11317"/>
            </a:xfrm>
            <a:custGeom>
              <a:avLst/>
              <a:gdLst/>
              <a:ahLst/>
              <a:cxnLst/>
              <a:rect l="l" t="t" r="r" b="b"/>
              <a:pathLst>
                <a:path w="727" h="338" extrusionOk="0">
                  <a:moveTo>
                    <a:pt x="187" y="0"/>
                  </a:moveTo>
                  <a:cubicBezTo>
                    <a:pt x="102" y="0"/>
                    <a:pt x="24" y="62"/>
                    <a:pt x="13" y="146"/>
                  </a:cubicBezTo>
                  <a:cubicBezTo>
                    <a:pt x="1" y="247"/>
                    <a:pt x="80" y="338"/>
                    <a:pt x="181" y="338"/>
                  </a:cubicBezTo>
                  <a:lnTo>
                    <a:pt x="535" y="338"/>
                  </a:lnTo>
                  <a:cubicBezTo>
                    <a:pt x="625" y="338"/>
                    <a:pt x="703" y="275"/>
                    <a:pt x="714" y="185"/>
                  </a:cubicBezTo>
                  <a:cubicBezTo>
                    <a:pt x="726" y="84"/>
                    <a:pt x="647"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15"/>
            <p:cNvSpPr/>
            <p:nvPr/>
          </p:nvSpPr>
          <p:spPr>
            <a:xfrm>
              <a:off x="2121669" y="2439749"/>
              <a:ext cx="24342" cy="11317"/>
            </a:xfrm>
            <a:custGeom>
              <a:avLst/>
              <a:gdLst/>
              <a:ahLst/>
              <a:cxnLst/>
              <a:rect l="l" t="t" r="r" b="b"/>
              <a:pathLst>
                <a:path w="727" h="338" extrusionOk="0">
                  <a:moveTo>
                    <a:pt x="192" y="0"/>
                  </a:moveTo>
                  <a:cubicBezTo>
                    <a:pt x="102" y="0"/>
                    <a:pt x="29" y="62"/>
                    <a:pt x="18" y="146"/>
                  </a:cubicBezTo>
                  <a:cubicBezTo>
                    <a:pt x="1" y="247"/>
                    <a:pt x="86" y="338"/>
                    <a:pt x="187" y="338"/>
                  </a:cubicBezTo>
                  <a:lnTo>
                    <a:pt x="540" y="338"/>
                  </a:lnTo>
                  <a:cubicBezTo>
                    <a:pt x="625" y="338"/>
                    <a:pt x="703" y="275"/>
                    <a:pt x="715" y="185"/>
                  </a:cubicBezTo>
                  <a:cubicBezTo>
                    <a:pt x="726" y="84"/>
                    <a:pt x="648" y="0"/>
                    <a:pt x="5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15"/>
            <p:cNvSpPr/>
            <p:nvPr/>
          </p:nvSpPr>
          <p:spPr>
            <a:xfrm>
              <a:off x="2158199" y="2439749"/>
              <a:ext cx="24275" cy="11317"/>
            </a:xfrm>
            <a:custGeom>
              <a:avLst/>
              <a:gdLst/>
              <a:ahLst/>
              <a:cxnLst/>
              <a:rect l="l" t="t" r="r" b="b"/>
              <a:pathLst>
                <a:path w="725" h="338" extrusionOk="0">
                  <a:moveTo>
                    <a:pt x="185" y="0"/>
                  </a:moveTo>
                  <a:cubicBezTo>
                    <a:pt x="101" y="0"/>
                    <a:pt x="22" y="62"/>
                    <a:pt x="11" y="146"/>
                  </a:cubicBezTo>
                  <a:cubicBezTo>
                    <a:pt x="0" y="247"/>
                    <a:pt x="79" y="338"/>
                    <a:pt x="180" y="338"/>
                  </a:cubicBezTo>
                  <a:lnTo>
                    <a:pt x="534" y="338"/>
                  </a:lnTo>
                  <a:cubicBezTo>
                    <a:pt x="623" y="338"/>
                    <a:pt x="703" y="275"/>
                    <a:pt x="708" y="185"/>
                  </a:cubicBezTo>
                  <a:cubicBezTo>
                    <a:pt x="724" y="84"/>
                    <a:pt x="641" y="0"/>
                    <a:pt x="5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15"/>
            <p:cNvSpPr/>
            <p:nvPr/>
          </p:nvSpPr>
          <p:spPr>
            <a:xfrm>
              <a:off x="2049079" y="2439749"/>
              <a:ext cx="24107" cy="11317"/>
            </a:xfrm>
            <a:custGeom>
              <a:avLst/>
              <a:gdLst/>
              <a:ahLst/>
              <a:cxnLst/>
              <a:rect l="l" t="t" r="r" b="b"/>
              <a:pathLst>
                <a:path w="720" h="338" extrusionOk="0">
                  <a:moveTo>
                    <a:pt x="187" y="0"/>
                  </a:moveTo>
                  <a:cubicBezTo>
                    <a:pt x="97" y="0"/>
                    <a:pt x="24" y="62"/>
                    <a:pt x="12" y="146"/>
                  </a:cubicBezTo>
                  <a:cubicBezTo>
                    <a:pt x="1" y="247"/>
                    <a:pt x="79" y="338"/>
                    <a:pt x="180" y="338"/>
                  </a:cubicBezTo>
                  <a:lnTo>
                    <a:pt x="535" y="338"/>
                  </a:lnTo>
                  <a:cubicBezTo>
                    <a:pt x="618" y="338"/>
                    <a:pt x="698" y="275"/>
                    <a:pt x="709" y="185"/>
                  </a:cubicBezTo>
                  <a:cubicBezTo>
                    <a:pt x="719" y="84"/>
                    <a:pt x="641" y="0"/>
                    <a:pt x="5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15"/>
            <p:cNvSpPr/>
            <p:nvPr/>
          </p:nvSpPr>
          <p:spPr>
            <a:xfrm>
              <a:off x="2219137" y="2160772"/>
              <a:ext cx="11484" cy="23605"/>
            </a:xfrm>
            <a:custGeom>
              <a:avLst/>
              <a:gdLst/>
              <a:ahLst/>
              <a:cxnLst/>
              <a:rect l="l" t="t" r="r" b="b"/>
              <a:pathLst>
                <a:path w="343" h="705" extrusionOk="0">
                  <a:moveTo>
                    <a:pt x="172" y="1"/>
                  </a:moveTo>
                  <a:cubicBezTo>
                    <a:pt x="165" y="1"/>
                    <a:pt x="158" y="1"/>
                    <a:pt x="151" y="2"/>
                  </a:cubicBezTo>
                  <a:cubicBezTo>
                    <a:pt x="68" y="13"/>
                    <a:pt x="0" y="91"/>
                    <a:pt x="0" y="176"/>
                  </a:cubicBezTo>
                  <a:lnTo>
                    <a:pt x="0" y="529"/>
                  </a:lnTo>
                  <a:cubicBezTo>
                    <a:pt x="0" y="614"/>
                    <a:pt x="68" y="692"/>
                    <a:pt x="151" y="703"/>
                  </a:cubicBezTo>
                  <a:cubicBezTo>
                    <a:pt x="158" y="704"/>
                    <a:pt x="165" y="704"/>
                    <a:pt x="172" y="704"/>
                  </a:cubicBezTo>
                  <a:cubicBezTo>
                    <a:pt x="264" y="704"/>
                    <a:pt x="343" y="629"/>
                    <a:pt x="343" y="535"/>
                  </a:cubicBezTo>
                  <a:lnTo>
                    <a:pt x="343" y="171"/>
                  </a:lnTo>
                  <a:cubicBezTo>
                    <a:pt x="343" y="76"/>
                    <a:pt x="264" y="1"/>
                    <a:pt x="1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15"/>
            <p:cNvSpPr/>
            <p:nvPr/>
          </p:nvSpPr>
          <p:spPr>
            <a:xfrm>
              <a:off x="2219137" y="2197268"/>
              <a:ext cx="11484" cy="23438"/>
            </a:xfrm>
            <a:custGeom>
              <a:avLst/>
              <a:gdLst/>
              <a:ahLst/>
              <a:cxnLst/>
              <a:rect l="l" t="t" r="r" b="b"/>
              <a:pathLst>
                <a:path w="343" h="700" extrusionOk="0">
                  <a:moveTo>
                    <a:pt x="170" y="0"/>
                  </a:moveTo>
                  <a:cubicBezTo>
                    <a:pt x="164" y="0"/>
                    <a:pt x="158" y="1"/>
                    <a:pt x="151" y="1"/>
                  </a:cubicBezTo>
                  <a:cubicBezTo>
                    <a:pt x="68" y="12"/>
                    <a:pt x="0" y="85"/>
                    <a:pt x="0" y="175"/>
                  </a:cubicBezTo>
                  <a:lnTo>
                    <a:pt x="0" y="523"/>
                  </a:lnTo>
                  <a:cubicBezTo>
                    <a:pt x="0" y="613"/>
                    <a:pt x="68" y="686"/>
                    <a:pt x="151" y="698"/>
                  </a:cubicBezTo>
                  <a:cubicBezTo>
                    <a:pt x="158" y="699"/>
                    <a:pt x="164" y="699"/>
                    <a:pt x="170" y="699"/>
                  </a:cubicBezTo>
                  <a:cubicBezTo>
                    <a:pt x="263" y="699"/>
                    <a:pt x="343" y="625"/>
                    <a:pt x="343" y="530"/>
                  </a:cubicBezTo>
                  <a:lnTo>
                    <a:pt x="343" y="170"/>
                  </a:lnTo>
                  <a:cubicBezTo>
                    <a:pt x="343" y="75"/>
                    <a:pt x="263" y="0"/>
                    <a:pt x="1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15"/>
            <p:cNvSpPr/>
            <p:nvPr/>
          </p:nvSpPr>
          <p:spPr>
            <a:xfrm>
              <a:off x="2219137" y="2233563"/>
              <a:ext cx="11484" cy="23605"/>
            </a:xfrm>
            <a:custGeom>
              <a:avLst/>
              <a:gdLst/>
              <a:ahLst/>
              <a:cxnLst/>
              <a:rect l="l" t="t" r="r" b="b"/>
              <a:pathLst>
                <a:path w="343" h="705" extrusionOk="0">
                  <a:moveTo>
                    <a:pt x="170" y="0"/>
                  </a:moveTo>
                  <a:cubicBezTo>
                    <a:pt x="164" y="0"/>
                    <a:pt x="158" y="1"/>
                    <a:pt x="151" y="1"/>
                  </a:cubicBezTo>
                  <a:cubicBezTo>
                    <a:pt x="68" y="12"/>
                    <a:pt x="0" y="92"/>
                    <a:pt x="0" y="175"/>
                  </a:cubicBezTo>
                  <a:lnTo>
                    <a:pt x="0" y="530"/>
                  </a:lnTo>
                  <a:cubicBezTo>
                    <a:pt x="0" y="613"/>
                    <a:pt x="68" y="693"/>
                    <a:pt x="151" y="704"/>
                  </a:cubicBezTo>
                  <a:cubicBezTo>
                    <a:pt x="158" y="704"/>
                    <a:pt x="164" y="705"/>
                    <a:pt x="170" y="705"/>
                  </a:cubicBezTo>
                  <a:cubicBezTo>
                    <a:pt x="263" y="705"/>
                    <a:pt x="343" y="630"/>
                    <a:pt x="343" y="535"/>
                  </a:cubicBezTo>
                  <a:lnTo>
                    <a:pt x="343" y="170"/>
                  </a:lnTo>
                  <a:cubicBezTo>
                    <a:pt x="343" y="75"/>
                    <a:pt x="263" y="0"/>
                    <a:pt x="1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15"/>
            <p:cNvSpPr/>
            <p:nvPr/>
          </p:nvSpPr>
          <p:spPr>
            <a:xfrm>
              <a:off x="2219137" y="2306354"/>
              <a:ext cx="11484" cy="23605"/>
            </a:xfrm>
            <a:custGeom>
              <a:avLst/>
              <a:gdLst/>
              <a:ahLst/>
              <a:cxnLst/>
              <a:rect l="l" t="t" r="r" b="b"/>
              <a:pathLst>
                <a:path w="343" h="705" extrusionOk="0">
                  <a:moveTo>
                    <a:pt x="172" y="1"/>
                  </a:moveTo>
                  <a:cubicBezTo>
                    <a:pt x="165" y="1"/>
                    <a:pt x="158" y="1"/>
                    <a:pt x="151" y="2"/>
                  </a:cubicBezTo>
                  <a:cubicBezTo>
                    <a:pt x="68" y="13"/>
                    <a:pt x="0" y="91"/>
                    <a:pt x="0" y="176"/>
                  </a:cubicBezTo>
                  <a:lnTo>
                    <a:pt x="0" y="524"/>
                  </a:lnTo>
                  <a:cubicBezTo>
                    <a:pt x="0" y="614"/>
                    <a:pt x="68" y="692"/>
                    <a:pt x="151" y="703"/>
                  </a:cubicBezTo>
                  <a:cubicBezTo>
                    <a:pt x="158" y="704"/>
                    <a:pt x="165" y="704"/>
                    <a:pt x="172" y="704"/>
                  </a:cubicBezTo>
                  <a:cubicBezTo>
                    <a:pt x="264" y="704"/>
                    <a:pt x="343" y="629"/>
                    <a:pt x="343" y="534"/>
                  </a:cubicBezTo>
                  <a:lnTo>
                    <a:pt x="343" y="170"/>
                  </a:lnTo>
                  <a:cubicBezTo>
                    <a:pt x="343" y="76"/>
                    <a:pt x="264" y="1"/>
                    <a:pt x="1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15"/>
            <p:cNvSpPr/>
            <p:nvPr/>
          </p:nvSpPr>
          <p:spPr>
            <a:xfrm>
              <a:off x="2219137" y="2342783"/>
              <a:ext cx="11484" cy="23505"/>
            </a:xfrm>
            <a:custGeom>
              <a:avLst/>
              <a:gdLst/>
              <a:ahLst/>
              <a:cxnLst/>
              <a:rect l="l" t="t" r="r" b="b"/>
              <a:pathLst>
                <a:path w="343" h="702" extrusionOk="0">
                  <a:moveTo>
                    <a:pt x="178" y="1"/>
                  </a:moveTo>
                  <a:cubicBezTo>
                    <a:pt x="169" y="1"/>
                    <a:pt x="160" y="2"/>
                    <a:pt x="151" y="3"/>
                  </a:cubicBezTo>
                  <a:cubicBezTo>
                    <a:pt x="68" y="14"/>
                    <a:pt x="0" y="87"/>
                    <a:pt x="0" y="177"/>
                  </a:cubicBezTo>
                  <a:lnTo>
                    <a:pt x="0" y="525"/>
                  </a:lnTo>
                  <a:cubicBezTo>
                    <a:pt x="0" y="610"/>
                    <a:pt x="68" y="688"/>
                    <a:pt x="151" y="700"/>
                  </a:cubicBezTo>
                  <a:cubicBezTo>
                    <a:pt x="158" y="701"/>
                    <a:pt x="164" y="701"/>
                    <a:pt x="170" y="701"/>
                  </a:cubicBezTo>
                  <a:cubicBezTo>
                    <a:pt x="263" y="701"/>
                    <a:pt x="343" y="627"/>
                    <a:pt x="343" y="532"/>
                  </a:cubicBezTo>
                  <a:lnTo>
                    <a:pt x="343" y="172"/>
                  </a:lnTo>
                  <a:cubicBezTo>
                    <a:pt x="343" y="80"/>
                    <a:pt x="268" y="1"/>
                    <a:pt x="1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15"/>
            <p:cNvSpPr/>
            <p:nvPr/>
          </p:nvSpPr>
          <p:spPr>
            <a:xfrm>
              <a:off x="2219137" y="2379145"/>
              <a:ext cx="11484" cy="23471"/>
            </a:xfrm>
            <a:custGeom>
              <a:avLst/>
              <a:gdLst/>
              <a:ahLst/>
              <a:cxnLst/>
              <a:rect l="l" t="t" r="r" b="b"/>
              <a:pathLst>
                <a:path w="343" h="701" extrusionOk="0">
                  <a:moveTo>
                    <a:pt x="170" y="0"/>
                  </a:moveTo>
                  <a:cubicBezTo>
                    <a:pt x="164" y="0"/>
                    <a:pt x="158" y="1"/>
                    <a:pt x="151" y="1"/>
                  </a:cubicBezTo>
                  <a:cubicBezTo>
                    <a:pt x="68" y="12"/>
                    <a:pt x="0" y="92"/>
                    <a:pt x="0" y="175"/>
                  </a:cubicBezTo>
                  <a:lnTo>
                    <a:pt x="0" y="524"/>
                  </a:lnTo>
                  <a:cubicBezTo>
                    <a:pt x="0" y="613"/>
                    <a:pt x="68" y="693"/>
                    <a:pt x="151" y="698"/>
                  </a:cubicBezTo>
                  <a:cubicBezTo>
                    <a:pt x="160" y="700"/>
                    <a:pt x="168" y="700"/>
                    <a:pt x="177" y="700"/>
                  </a:cubicBezTo>
                  <a:cubicBezTo>
                    <a:pt x="267" y="700"/>
                    <a:pt x="343" y="623"/>
                    <a:pt x="343" y="535"/>
                  </a:cubicBezTo>
                  <a:lnTo>
                    <a:pt x="343" y="170"/>
                  </a:lnTo>
                  <a:cubicBezTo>
                    <a:pt x="343" y="75"/>
                    <a:pt x="263" y="0"/>
                    <a:pt x="1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15"/>
            <p:cNvSpPr/>
            <p:nvPr/>
          </p:nvSpPr>
          <p:spPr>
            <a:xfrm>
              <a:off x="2219137" y="2269992"/>
              <a:ext cx="11484" cy="23471"/>
            </a:xfrm>
            <a:custGeom>
              <a:avLst/>
              <a:gdLst/>
              <a:ahLst/>
              <a:cxnLst/>
              <a:rect l="l" t="t" r="r" b="b"/>
              <a:pathLst>
                <a:path w="343" h="701" extrusionOk="0">
                  <a:moveTo>
                    <a:pt x="177" y="1"/>
                  </a:moveTo>
                  <a:cubicBezTo>
                    <a:pt x="168" y="1"/>
                    <a:pt x="160" y="1"/>
                    <a:pt x="151" y="3"/>
                  </a:cubicBezTo>
                  <a:cubicBezTo>
                    <a:pt x="68" y="15"/>
                    <a:pt x="0" y="88"/>
                    <a:pt x="0" y="178"/>
                  </a:cubicBezTo>
                  <a:lnTo>
                    <a:pt x="0" y="526"/>
                  </a:lnTo>
                  <a:cubicBezTo>
                    <a:pt x="0" y="609"/>
                    <a:pt x="68" y="689"/>
                    <a:pt x="151" y="700"/>
                  </a:cubicBezTo>
                  <a:cubicBezTo>
                    <a:pt x="158" y="700"/>
                    <a:pt x="164" y="701"/>
                    <a:pt x="170" y="701"/>
                  </a:cubicBezTo>
                  <a:cubicBezTo>
                    <a:pt x="263" y="701"/>
                    <a:pt x="343" y="626"/>
                    <a:pt x="343" y="531"/>
                  </a:cubicBezTo>
                  <a:lnTo>
                    <a:pt x="343" y="171"/>
                  </a:lnTo>
                  <a:cubicBezTo>
                    <a:pt x="343" y="79"/>
                    <a:pt x="267" y="1"/>
                    <a:pt x="1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15"/>
            <p:cNvSpPr/>
            <p:nvPr/>
          </p:nvSpPr>
          <p:spPr>
            <a:xfrm>
              <a:off x="1891678" y="2160772"/>
              <a:ext cx="11317" cy="23605"/>
            </a:xfrm>
            <a:custGeom>
              <a:avLst/>
              <a:gdLst/>
              <a:ahLst/>
              <a:cxnLst/>
              <a:rect l="l" t="t" r="r" b="b"/>
              <a:pathLst>
                <a:path w="338" h="705" extrusionOk="0">
                  <a:moveTo>
                    <a:pt x="169" y="1"/>
                  </a:moveTo>
                  <a:cubicBezTo>
                    <a:pt x="73" y="1"/>
                    <a:pt x="1" y="76"/>
                    <a:pt x="1" y="171"/>
                  </a:cubicBezTo>
                  <a:lnTo>
                    <a:pt x="1" y="535"/>
                  </a:lnTo>
                  <a:cubicBezTo>
                    <a:pt x="1" y="629"/>
                    <a:pt x="73" y="704"/>
                    <a:pt x="169" y="704"/>
                  </a:cubicBezTo>
                  <a:cubicBezTo>
                    <a:pt x="176" y="704"/>
                    <a:pt x="184" y="704"/>
                    <a:pt x="191" y="703"/>
                  </a:cubicBezTo>
                  <a:cubicBezTo>
                    <a:pt x="276" y="692"/>
                    <a:pt x="338" y="614"/>
                    <a:pt x="338" y="529"/>
                  </a:cubicBezTo>
                  <a:lnTo>
                    <a:pt x="338" y="176"/>
                  </a:lnTo>
                  <a:cubicBezTo>
                    <a:pt x="338" y="91"/>
                    <a:pt x="276" y="13"/>
                    <a:pt x="191" y="2"/>
                  </a:cubicBezTo>
                  <a:cubicBezTo>
                    <a:pt x="184" y="1"/>
                    <a:pt x="176" y="1"/>
                    <a:pt x="1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15"/>
            <p:cNvSpPr/>
            <p:nvPr/>
          </p:nvSpPr>
          <p:spPr>
            <a:xfrm>
              <a:off x="1891678" y="2197268"/>
              <a:ext cx="11317" cy="23438"/>
            </a:xfrm>
            <a:custGeom>
              <a:avLst/>
              <a:gdLst/>
              <a:ahLst/>
              <a:cxnLst/>
              <a:rect l="l" t="t" r="r" b="b"/>
              <a:pathLst>
                <a:path w="338" h="700" extrusionOk="0">
                  <a:moveTo>
                    <a:pt x="171" y="0"/>
                  </a:moveTo>
                  <a:cubicBezTo>
                    <a:pt x="74" y="0"/>
                    <a:pt x="1" y="75"/>
                    <a:pt x="1" y="170"/>
                  </a:cubicBezTo>
                  <a:lnTo>
                    <a:pt x="1" y="530"/>
                  </a:lnTo>
                  <a:cubicBezTo>
                    <a:pt x="1" y="625"/>
                    <a:pt x="74" y="699"/>
                    <a:pt x="171" y="699"/>
                  </a:cubicBezTo>
                  <a:cubicBezTo>
                    <a:pt x="178" y="699"/>
                    <a:pt x="184" y="699"/>
                    <a:pt x="191" y="698"/>
                  </a:cubicBezTo>
                  <a:cubicBezTo>
                    <a:pt x="276" y="686"/>
                    <a:pt x="338" y="613"/>
                    <a:pt x="338" y="523"/>
                  </a:cubicBezTo>
                  <a:lnTo>
                    <a:pt x="338" y="175"/>
                  </a:lnTo>
                  <a:cubicBezTo>
                    <a:pt x="338" y="85"/>
                    <a:pt x="276" y="12"/>
                    <a:pt x="191" y="1"/>
                  </a:cubicBezTo>
                  <a:cubicBezTo>
                    <a:pt x="184" y="1"/>
                    <a:pt x="178" y="0"/>
                    <a:pt x="1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15"/>
            <p:cNvSpPr/>
            <p:nvPr/>
          </p:nvSpPr>
          <p:spPr>
            <a:xfrm>
              <a:off x="1891678" y="2233563"/>
              <a:ext cx="11317" cy="23605"/>
            </a:xfrm>
            <a:custGeom>
              <a:avLst/>
              <a:gdLst/>
              <a:ahLst/>
              <a:cxnLst/>
              <a:rect l="l" t="t" r="r" b="b"/>
              <a:pathLst>
                <a:path w="338" h="705" extrusionOk="0">
                  <a:moveTo>
                    <a:pt x="171" y="0"/>
                  </a:moveTo>
                  <a:cubicBezTo>
                    <a:pt x="74" y="0"/>
                    <a:pt x="1" y="75"/>
                    <a:pt x="1" y="170"/>
                  </a:cubicBezTo>
                  <a:lnTo>
                    <a:pt x="1" y="535"/>
                  </a:lnTo>
                  <a:cubicBezTo>
                    <a:pt x="1" y="630"/>
                    <a:pt x="74" y="705"/>
                    <a:pt x="171" y="705"/>
                  </a:cubicBezTo>
                  <a:cubicBezTo>
                    <a:pt x="178" y="705"/>
                    <a:pt x="184" y="704"/>
                    <a:pt x="191" y="704"/>
                  </a:cubicBezTo>
                  <a:cubicBezTo>
                    <a:pt x="276" y="693"/>
                    <a:pt x="338" y="613"/>
                    <a:pt x="338" y="530"/>
                  </a:cubicBezTo>
                  <a:lnTo>
                    <a:pt x="338" y="175"/>
                  </a:lnTo>
                  <a:cubicBezTo>
                    <a:pt x="338" y="92"/>
                    <a:pt x="276" y="12"/>
                    <a:pt x="191" y="1"/>
                  </a:cubicBezTo>
                  <a:cubicBezTo>
                    <a:pt x="184" y="1"/>
                    <a:pt x="178" y="0"/>
                    <a:pt x="1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15"/>
            <p:cNvSpPr/>
            <p:nvPr/>
          </p:nvSpPr>
          <p:spPr>
            <a:xfrm>
              <a:off x="1891678" y="2306354"/>
              <a:ext cx="11317" cy="23605"/>
            </a:xfrm>
            <a:custGeom>
              <a:avLst/>
              <a:gdLst/>
              <a:ahLst/>
              <a:cxnLst/>
              <a:rect l="l" t="t" r="r" b="b"/>
              <a:pathLst>
                <a:path w="338" h="705" extrusionOk="0">
                  <a:moveTo>
                    <a:pt x="169" y="1"/>
                  </a:moveTo>
                  <a:cubicBezTo>
                    <a:pt x="73" y="1"/>
                    <a:pt x="1" y="76"/>
                    <a:pt x="1" y="170"/>
                  </a:cubicBezTo>
                  <a:lnTo>
                    <a:pt x="1" y="534"/>
                  </a:lnTo>
                  <a:cubicBezTo>
                    <a:pt x="1" y="629"/>
                    <a:pt x="73" y="704"/>
                    <a:pt x="169" y="704"/>
                  </a:cubicBezTo>
                  <a:cubicBezTo>
                    <a:pt x="176" y="704"/>
                    <a:pt x="184" y="704"/>
                    <a:pt x="191" y="703"/>
                  </a:cubicBezTo>
                  <a:cubicBezTo>
                    <a:pt x="276" y="692"/>
                    <a:pt x="338" y="614"/>
                    <a:pt x="338" y="524"/>
                  </a:cubicBezTo>
                  <a:lnTo>
                    <a:pt x="338" y="176"/>
                  </a:lnTo>
                  <a:cubicBezTo>
                    <a:pt x="338" y="91"/>
                    <a:pt x="276" y="13"/>
                    <a:pt x="191" y="2"/>
                  </a:cubicBezTo>
                  <a:cubicBezTo>
                    <a:pt x="184" y="1"/>
                    <a:pt x="176" y="1"/>
                    <a:pt x="1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15"/>
            <p:cNvSpPr/>
            <p:nvPr/>
          </p:nvSpPr>
          <p:spPr>
            <a:xfrm>
              <a:off x="1891678" y="2342783"/>
              <a:ext cx="11317" cy="23505"/>
            </a:xfrm>
            <a:custGeom>
              <a:avLst/>
              <a:gdLst/>
              <a:ahLst/>
              <a:cxnLst/>
              <a:rect l="l" t="t" r="r" b="b"/>
              <a:pathLst>
                <a:path w="338" h="702" extrusionOk="0">
                  <a:moveTo>
                    <a:pt x="163" y="1"/>
                  </a:moveTo>
                  <a:cubicBezTo>
                    <a:pt x="70" y="1"/>
                    <a:pt x="1" y="80"/>
                    <a:pt x="1" y="172"/>
                  </a:cubicBezTo>
                  <a:lnTo>
                    <a:pt x="1" y="532"/>
                  </a:lnTo>
                  <a:cubicBezTo>
                    <a:pt x="1" y="627"/>
                    <a:pt x="74" y="701"/>
                    <a:pt x="171" y="701"/>
                  </a:cubicBezTo>
                  <a:cubicBezTo>
                    <a:pt x="178" y="701"/>
                    <a:pt x="184" y="701"/>
                    <a:pt x="191" y="700"/>
                  </a:cubicBezTo>
                  <a:cubicBezTo>
                    <a:pt x="276" y="688"/>
                    <a:pt x="338" y="610"/>
                    <a:pt x="338" y="525"/>
                  </a:cubicBezTo>
                  <a:lnTo>
                    <a:pt x="338" y="177"/>
                  </a:lnTo>
                  <a:cubicBezTo>
                    <a:pt x="338" y="87"/>
                    <a:pt x="276" y="14"/>
                    <a:pt x="191" y="3"/>
                  </a:cubicBezTo>
                  <a:cubicBezTo>
                    <a:pt x="181" y="2"/>
                    <a:pt x="172" y="1"/>
                    <a:pt x="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15"/>
            <p:cNvSpPr/>
            <p:nvPr/>
          </p:nvSpPr>
          <p:spPr>
            <a:xfrm>
              <a:off x="1891678" y="2379145"/>
              <a:ext cx="11317" cy="23471"/>
            </a:xfrm>
            <a:custGeom>
              <a:avLst/>
              <a:gdLst/>
              <a:ahLst/>
              <a:cxnLst/>
              <a:rect l="l" t="t" r="r" b="b"/>
              <a:pathLst>
                <a:path w="338" h="701" extrusionOk="0">
                  <a:moveTo>
                    <a:pt x="171" y="0"/>
                  </a:moveTo>
                  <a:cubicBezTo>
                    <a:pt x="74" y="0"/>
                    <a:pt x="1" y="75"/>
                    <a:pt x="1" y="170"/>
                  </a:cubicBezTo>
                  <a:lnTo>
                    <a:pt x="1" y="535"/>
                  </a:lnTo>
                  <a:cubicBezTo>
                    <a:pt x="1" y="623"/>
                    <a:pt x="71" y="700"/>
                    <a:pt x="164" y="700"/>
                  </a:cubicBezTo>
                  <a:cubicBezTo>
                    <a:pt x="173" y="700"/>
                    <a:pt x="182" y="700"/>
                    <a:pt x="191" y="698"/>
                  </a:cubicBezTo>
                  <a:cubicBezTo>
                    <a:pt x="276" y="693"/>
                    <a:pt x="338" y="613"/>
                    <a:pt x="338" y="524"/>
                  </a:cubicBezTo>
                  <a:lnTo>
                    <a:pt x="338" y="175"/>
                  </a:lnTo>
                  <a:cubicBezTo>
                    <a:pt x="338" y="92"/>
                    <a:pt x="276" y="12"/>
                    <a:pt x="191" y="1"/>
                  </a:cubicBezTo>
                  <a:cubicBezTo>
                    <a:pt x="184" y="1"/>
                    <a:pt x="178" y="0"/>
                    <a:pt x="1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15"/>
            <p:cNvSpPr/>
            <p:nvPr/>
          </p:nvSpPr>
          <p:spPr>
            <a:xfrm>
              <a:off x="1891678" y="2269992"/>
              <a:ext cx="11317" cy="23471"/>
            </a:xfrm>
            <a:custGeom>
              <a:avLst/>
              <a:gdLst/>
              <a:ahLst/>
              <a:cxnLst/>
              <a:rect l="l" t="t" r="r" b="b"/>
              <a:pathLst>
                <a:path w="338" h="701" extrusionOk="0">
                  <a:moveTo>
                    <a:pt x="164" y="1"/>
                  </a:moveTo>
                  <a:cubicBezTo>
                    <a:pt x="71" y="1"/>
                    <a:pt x="1" y="79"/>
                    <a:pt x="1" y="171"/>
                  </a:cubicBezTo>
                  <a:lnTo>
                    <a:pt x="1" y="531"/>
                  </a:lnTo>
                  <a:cubicBezTo>
                    <a:pt x="1" y="626"/>
                    <a:pt x="74" y="701"/>
                    <a:pt x="171" y="701"/>
                  </a:cubicBezTo>
                  <a:cubicBezTo>
                    <a:pt x="178" y="701"/>
                    <a:pt x="184" y="700"/>
                    <a:pt x="191" y="700"/>
                  </a:cubicBezTo>
                  <a:cubicBezTo>
                    <a:pt x="276" y="689"/>
                    <a:pt x="338" y="609"/>
                    <a:pt x="338" y="526"/>
                  </a:cubicBezTo>
                  <a:lnTo>
                    <a:pt x="338" y="178"/>
                  </a:lnTo>
                  <a:cubicBezTo>
                    <a:pt x="338" y="88"/>
                    <a:pt x="276" y="15"/>
                    <a:pt x="191" y="3"/>
                  </a:cubicBezTo>
                  <a:cubicBezTo>
                    <a:pt x="182" y="1"/>
                    <a:pt x="173" y="1"/>
                    <a:pt x="1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15"/>
            <p:cNvSpPr/>
            <p:nvPr/>
          </p:nvSpPr>
          <p:spPr>
            <a:xfrm>
              <a:off x="1946020" y="2172659"/>
              <a:ext cx="230092" cy="217837"/>
            </a:xfrm>
            <a:custGeom>
              <a:avLst/>
              <a:gdLst/>
              <a:ahLst/>
              <a:cxnLst/>
              <a:rect l="l" t="t" r="r" b="b"/>
              <a:pathLst>
                <a:path w="6872" h="6506" extrusionOk="0">
                  <a:moveTo>
                    <a:pt x="1028" y="337"/>
                  </a:moveTo>
                  <a:lnTo>
                    <a:pt x="343" y="1029"/>
                  </a:lnTo>
                  <a:lnTo>
                    <a:pt x="343" y="337"/>
                  </a:lnTo>
                  <a:close/>
                  <a:moveTo>
                    <a:pt x="6534" y="337"/>
                  </a:moveTo>
                  <a:lnTo>
                    <a:pt x="6534" y="1029"/>
                  </a:lnTo>
                  <a:lnTo>
                    <a:pt x="5843" y="337"/>
                  </a:lnTo>
                  <a:close/>
                  <a:moveTo>
                    <a:pt x="175" y="0"/>
                  </a:moveTo>
                  <a:cubicBezTo>
                    <a:pt x="79" y="0"/>
                    <a:pt x="1" y="73"/>
                    <a:pt x="1" y="169"/>
                  </a:cubicBezTo>
                  <a:lnTo>
                    <a:pt x="1" y="1433"/>
                  </a:lnTo>
                  <a:cubicBezTo>
                    <a:pt x="1" y="1483"/>
                    <a:pt x="22" y="1528"/>
                    <a:pt x="63" y="1561"/>
                  </a:cubicBezTo>
                  <a:cubicBezTo>
                    <a:pt x="95" y="1591"/>
                    <a:pt x="135" y="1605"/>
                    <a:pt x="175" y="1605"/>
                  </a:cubicBezTo>
                  <a:cubicBezTo>
                    <a:pt x="218" y="1605"/>
                    <a:pt x="260" y="1588"/>
                    <a:pt x="292" y="1556"/>
                  </a:cubicBezTo>
                  <a:lnTo>
                    <a:pt x="1512" y="337"/>
                  </a:lnTo>
                  <a:lnTo>
                    <a:pt x="2894" y="337"/>
                  </a:lnTo>
                  <a:lnTo>
                    <a:pt x="2894" y="4146"/>
                  </a:lnTo>
                  <a:cubicBezTo>
                    <a:pt x="2894" y="4219"/>
                    <a:pt x="2944" y="4292"/>
                    <a:pt x="3017" y="4314"/>
                  </a:cubicBezTo>
                  <a:cubicBezTo>
                    <a:pt x="3036" y="4320"/>
                    <a:pt x="3054" y="4322"/>
                    <a:pt x="3073" y="4322"/>
                  </a:cubicBezTo>
                  <a:cubicBezTo>
                    <a:pt x="3174" y="4322"/>
                    <a:pt x="3258" y="4247"/>
                    <a:pt x="3258" y="4151"/>
                  </a:cubicBezTo>
                  <a:lnTo>
                    <a:pt x="3258" y="337"/>
                  </a:lnTo>
                  <a:lnTo>
                    <a:pt x="3641" y="337"/>
                  </a:lnTo>
                  <a:lnTo>
                    <a:pt x="3641" y="5613"/>
                  </a:lnTo>
                  <a:cubicBezTo>
                    <a:pt x="3641" y="5657"/>
                    <a:pt x="3657" y="5696"/>
                    <a:pt x="3691" y="5730"/>
                  </a:cubicBezTo>
                  <a:lnTo>
                    <a:pt x="4124" y="6168"/>
                  </a:lnTo>
                  <a:lnTo>
                    <a:pt x="2781" y="6168"/>
                  </a:lnTo>
                  <a:lnTo>
                    <a:pt x="3185" y="5730"/>
                  </a:lnTo>
                  <a:cubicBezTo>
                    <a:pt x="3219" y="5702"/>
                    <a:pt x="3237" y="5657"/>
                    <a:pt x="3237" y="5613"/>
                  </a:cubicBezTo>
                  <a:lnTo>
                    <a:pt x="3237" y="4882"/>
                  </a:lnTo>
                  <a:cubicBezTo>
                    <a:pt x="3237" y="4809"/>
                    <a:pt x="3185" y="4736"/>
                    <a:pt x="3113" y="4719"/>
                  </a:cubicBezTo>
                  <a:cubicBezTo>
                    <a:pt x="3101" y="4716"/>
                    <a:pt x="3089" y="4715"/>
                    <a:pt x="3078" y="4715"/>
                  </a:cubicBezTo>
                  <a:cubicBezTo>
                    <a:pt x="2987" y="4715"/>
                    <a:pt x="2916" y="4793"/>
                    <a:pt x="2916" y="4887"/>
                  </a:cubicBezTo>
                  <a:lnTo>
                    <a:pt x="2916" y="5539"/>
                  </a:lnTo>
                  <a:lnTo>
                    <a:pt x="2247" y="6213"/>
                  </a:lnTo>
                  <a:cubicBezTo>
                    <a:pt x="2213" y="6246"/>
                    <a:pt x="2192" y="6298"/>
                    <a:pt x="2197" y="6348"/>
                  </a:cubicBezTo>
                  <a:cubicBezTo>
                    <a:pt x="2202" y="6438"/>
                    <a:pt x="2275" y="6505"/>
                    <a:pt x="2366" y="6505"/>
                  </a:cubicBezTo>
                  <a:lnTo>
                    <a:pt x="4528" y="6505"/>
                  </a:lnTo>
                  <a:cubicBezTo>
                    <a:pt x="4579" y="6505"/>
                    <a:pt x="4629" y="6489"/>
                    <a:pt x="4663" y="6449"/>
                  </a:cubicBezTo>
                  <a:cubicBezTo>
                    <a:pt x="4720" y="6376"/>
                    <a:pt x="4714" y="6275"/>
                    <a:pt x="4652" y="6213"/>
                  </a:cubicBezTo>
                  <a:lnTo>
                    <a:pt x="3978" y="5539"/>
                  </a:lnTo>
                  <a:lnTo>
                    <a:pt x="3978" y="337"/>
                  </a:lnTo>
                  <a:lnTo>
                    <a:pt x="5360" y="337"/>
                  </a:lnTo>
                  <a:lnTo>
                    <a:pt x="6584" y="1556"/>
                  </a:lnTo>
                  <a:cubicBezTo>
                    <a:pt x="6612" y="1590"/>
                    <a:pt x="6657" y="1607"/>
                    <a:pt x="6703" y="1607"/>
                  </a:cubicBezTo>
                  <a:cubicBezTo>
                    <a:pt x="6742" y="1607"/>
                    <a:pt x="6781" y="1590"/>
                    <a:pt x="6815" y="1568"/>
                  </a:cubicBezTo>
                  <a:cubicBezTo>
                    <a:pt x="6854" y="1534"/>
                    <a:pt x="6871" y="1483"/>
                    <a:pt x="6871" y="1433"/>
                  </a:cubicBezTo>
                  <a:lnTo>
                    <a:pt x="6871" y="169"/>
                  </a:lnTo>
                  <a:cubicBezTo>
                    <a:pt x="6871" y="73"/>
                    <a:pt x="6797" y="0"/>
                    <a:pt x="67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115"/>
          <p:cNvGrpSpPr/>
          <p:nvPr/>
        </p:nvGrpSpPr>
        <p:grpSpPr>
          <a:xfrm>
            <a:off x="2595279" y="2095281"/>
            <a:ext cx="390875" cy="372895"/>
            <a:chOff x="2595279" y="2095281"/>
            <a:chExt cx="390875" cy="372895"/>
          </a:xfrm>
        </p:grpSpPr>
        <p:sp>
          <p:nvSpPr>
            <p:cNvPr id="4408" name="Google Shape;4408;p115"/>
            <p:cNvSpPr/>
            <p:nvPr/>
          </p:nvSpPr>
          <p:spPr>
            <a:xfrm>
              <a:off x="2595279" y="2095281"/>
              <a:ext cx="390875" cy="372895"/>
            </a:xfrm>
            <a:custGeom>
              <a:avLst/>
              <a:gdLst/>
              <a:ahLst/>
              <a:cxnLst/>
              <a:rect l="l" t="t" r="r" b="b"/>
              <a:pathLst>
                <a:path w="11674" h="11137" extrusionOk="0">
                  <a:moveTo>
                    <a:pt x="2850" y="340"/>
                  </a:moveTo>
                  <a:lnTo>
                    <a:pt x="4310" y="441"/>
                  </a:lnTo>
                  <a:cubicBezTo>
                    <a:pt x="4326" y="441"/>
                    <a:pt x="4338" y="447"/>
                    <a:pt x="4343" y="463"/>
                  </a:cubicBezTo>
                  <a:cubicBezTo>
                    <a:pt x="4349" y="480"/>
                    <a:pt x="4349" y="491"/>
                    <a:pt x="4338" y="502"/>
                  </a:cubicBezTo>
                  <a:lnTo>
                    <a:pt x="1282" y="3558"/>
                  </a:lnTo>
                  <a:cubicBezTo>
                    <a:pt x="1276" y="3564"/>
                    <a:pt x="1265" y="3569"/>
                    <a:pt x="1259" y="3569"/>
                  </a:cubicBezTo>
                  <a:cubicBezTo>
                    <a:pt x="1248" y="3569"/>
                    <a:pt x="1237" y="3564"/>
                    <a:pt x="1232" y="3558"/>
                  </a:cubicBezTo>
                  <a:lnTo>
                    <a:pt x="349" y="2677"/>
                  </a:lnTo>
                  <a:cubicBezTo>
                    <a:pt x="338" y="2666"/>
                    <a:pt x="338" y="2654"/>
                    <a:pt x="338" y="2648"/>
                  </a:cubicBezTo>
                  <a:cubicBezTo>
                    <a:pt x="338" y="2643"/>
                    <a:pt x="338" y="2632"/>
                    <a:pt x="349" y="2620"/>
                  </a:cubicBezTo>
                  <a:lnTo>
                    <a:pt x="2495" y="475"/>
                  </a:lnTo>
                  <a:cubicBezTo>
                    <a:pt x="2585" y="390"/>
                    <a:pt x="2697" y="340"/>
                    <a:pt x="2821" y="340"/>
                  </a:cubicBezTo>
                  <a:close/>
                  <a:moveTo>
                    <a:pt x="9738" y="601"/>
                  </a:moveTo>
                  <a:cubicBezTo>
                    <a:pt x="9764" y="601"/>
                    <a:pt x="9789" y="602"/>
                    <a:pt x="9814" y="603"/>
                  </a:cubicBezTo>
                  <a:lnTo>
                    <a:pt x="8933" y="1486"/>
                  </a:lnTo>
                  <a:cubicBezTo>
                    <a:pt x="8888" y="1531"/>
                    <a:pt x="8871" y="1593"/>
                    <a:pt x="8888" y="1648"/>
                  </a:cubicBezTo>
                  <a:lnTo>
                    <a:pt x="9135" y="2575"/>
                  </a:lnTo>
                  <a:cubicBezTo>
                    <a:pt x="9152" y="2632"/>
                    <a:pt x="9197" y="2677"/>
                    <a:pt x="9259" y="2693"/>
                  </a:cubicBezTo>
                  <a:lnTo>
                    <a:pt x="10180" y="2941"/>
                  </a:lnTo>
                  <a:cubicBezTo>
                    <a:pt x="10196" y="2945"/>
                    <a:pt x="10212" y="2947"/>
                    <a:pt x="10228" y="2947"/>
                  </a:cubicBezTo>
                  <a:cubicBezTo>
                    <a:pt x="10272" y="2947"/>
                    <a:pt x="10314" y="2931"/>
                    <a:pt x="10343" y="2902"/>
                  </a:cubicBezTo>
                  <a:lnTo>
                    <a:pt x="11230" y="2019"/>
                  </a:lnTo>
                  <a:lnTo>
                    <a:pt x="11230" y="2019"/>
                  </a:lnTo>
                  <a:cubicBezTo>
                    <a:pt x="11247" y="2435"/>
                    <a:pt x="11095" y="2845"/>
                    <a:pt x="10792" y="3143"/>
                  </a:cubicBezTo>
                  <a:cubicBezTo>
                    <a:pt x="10509" y="3430"/>
                    <a:pt x="10129" y="3581"/>
                    <a:pt x="9742" y="3581"/>
                  </a:cubicBezTo>
                  <a:cubicBezTo>
                    <a:pt x="9545" y="3581"/>
                    <a:pt x="9347" y="3542"/>
                    <a:pt x="9158" y="3463"/>
                  </a:cubicBezTo>
                  <a:cubicBezTo>
                    <a:pt x="9137" y="3453"/>
                    <a:pt x="9115" y="3449"/>
                    <a:pt x="9094" y="3449"/>
                  </a:cubicBezTo>
                  <a:cubicBezTo>
                    <a:pt x="9050" y="3449"/>
                    <a:pt x="9006" y="3467"/>
                    <a:pt x="8972" y="3496"/>
                  </a:cubicBezTo>
                  <a:lnTo>
                    <a:pt x="3192" y="9283"/>
                  </a:lnTo>
                  <a:cubicBezTo>
                    <a:pt x="3146" y="9322"/>
                    <a:pt x="3130" y="9384"/>
                    <a:pt x="3146" y="9446"/>
                  </a:cubicBezTo>
                  <a:cubicBezTo>
                    <a:pt x="3242" y="9817"/>
                    <a:pt x="3141" y="10216"/>
                    <a:pt x="2866" y="10485"/>
                  </a:cubicBezTo>
                  <a:cubicBezTo>
                    <a:pt x="2658" y="10693"/>
                    <a:pt x="2383" y="10797"/>
                    <a:pt x="2107" y="10797"/>
                  </a:cubicBezTo>
                  <a:cubicBezTo>
                    <a:pt x="1832" y="10797"/>
                    <a:pt x="1557" y="10693"/>
                    <a:pt x="1349" y="10485"/>
                  </a:cubicBezTo>
                  <a:cubicBezTo>
                    <a:pt x="928" y="10063"/>
                    <a:pt x="928" y="9384"/>
                    <a:pt x="1349" y="8962"/>
                  </a:cubicBezTo>
                  <a:cubicBezTo>
                    <a:pt x="1551" y="8760"/>
                    <a:pt x="1826" y="8648"/>
                    <a:pt x="2108" y="8648"/>
                  </a:cubicBezTo>
                  <a:cubicBezTo>
                    <a:pt x="2202" y="8648"/>
                    <a:pt x="2293" y="8659"/>
                    <a:pt x="2388" y="8681"/>
                  </a:cubicBezTo>
                  <a:cubicBezTo>
                    <a:pt x="2403" y="8686"/>
                    <a:pt x="2419" y="8688"/>
                    <a:pt x="2434" y="8688"/>
                  </a:cubicBezTo>
                  <a:cubicBezTo>
                    <a:pt x="2476" y="8688"/>
                    <a:pt x="2518" y="8671"/>
                    <a:pt x="2552" y="8642"/>
                  </a:cubicBezTo>
                  <a:lnTo>
                    <a:pt x="8331" y="2856"/>
                  </a:lnTo>
                  <a:cubicBezTo>
                    <a:pt x="8383" y="2811"/>
                    <a:pt x="8393" y="2739"/>
                    <a:pt x="8365" y="2671"/>
                  </a:cubicBezTo>
                  <a:cubicBezTo>
                    <a:pt x="8129" y="2109"/>
                    <a:pt x="8253" y="1469"/>
                    <a:pt x="8686" y="1036"/>
                  </a:cubicBezTo>
                  <a:cubicBezTo>
                    <a:pt x="8966" y="756"/>
                    <a:pt x="9349" y="601"/>
                    <a:pt x="9738" y="601"/>
                  </a:cubicBezTo>
                  <a:close/>
                  <a:moveTo>
                    <a:pt x="2812" y="1"/>
                  </a:moveTo>
                  <a:cubicBezTo>
                    <a:pt x="2603" y="1"/>
                    <a:pt x="2408" y="85"/>
                    <a:pt x="2259" y="232"/>
                  </a:cubicBezTo>
                  <a:lnTo>
                    <a:pt x="107" y="2379"/>
                  </a:lnTo>
                  <a:cubicBezTo>
                    <a:pt x="40" y="2451"/>
                    <a:pt x="1" y="2547"/>
                    <a:pt x="1" y="2648"/>
                  </a:cubicBezTo>
                  <a:cubicBezTo>
                    <a:pt x="1" y="2749"/>
                    <a:pt x="40" y="2845"/>
                    <a:pt x="107" y="2913"/>
                  </a:cubicBezTo>
                  <a:lnTo>
                    <a:pt x="989" y="3794"/>
                  </a:lnTo>
                  <a:cubicBezTo>
                    <a:pt x="1063" y="3867"/>
                    <a:pt x="1158" y="3906"/>
                    <a:pt x="1259" y="3906"/>
                  </a:cubicBezTo>
                  <a:cubicBezTo>
                    <a:pt x="1360" y="3906"/>
                    <a:pt x="1450" y="3867"/>
                    <a:pt x="1523" y="3794"/>
                  </a:cubicBezTo>
                  <a:lnTo>
                    <a:pt x="2254" y="3064"/>
                  </a:lnTo>
                  <a:lnTo>
                    <a:pt x="4950" y="5760"/>
                  </a:lnTo>
                  <a:lnTo>
                    <a:pt x="2378" y="8334"/>
                  </a:lnTo>
                  <a:cubicBezTo>
                    <a:pt x="2289" y="8317"/>
                    <a:pt x="2201" y="8309"/>
                    <a:pt x="2112" y="8309"/>
                  </a:cubicBezTo>
                  <a:cubicBezTo>
                    <a:pt x="1739" y="8309"/>
                    <a:pt x="1376" y="8452"/>
                    <a:pt x="1108" y="8721"/>
                  </a:cubicBezTo>
                  <a:cubicBezTo>
                    <a:pt x="558" y="9272"/>
                    <a:pt x="558" y="10170"/>
                    <a:pt x="1108" y="10721"/>
                  </a:cubicBezTo>
                  <a:cubicBezTo>
                    <a:pt x="1383" y="11002"/>
                    <a:pt x="1748" y="11136"/>
                    <a:pt x="2108" y="11136"/>
                  </a:cubicBezTo>
                  <a:cubicBezTo>
                    <a:pt x="2472" y="11136"/>
                    <a:pt x="2832" y="11002"/>
                    <a:pt x="3107" y="10721"/>
                  </a:cubicBezTo>
                  <a:cubicBezTo>
                    <a:pt x="3439" y="10390"/>
                    <a:pt x="3584" y="9912"/>
                    <a:pt x="3495" y="9457"/>
                  </a:cubicBezTo>
                  <a:lnTo>
                    <a:pt x="6804" y="6148"/>
                  </a:lnTo>
                  <a:lnTo>
                    <a:pt x="10646" y="9991"/>
                  </a:lnTo>
                  <a:cubicBezTo>
                    <a:pt x="10662" y="10001"/>
                    <a:pt x="10662" y="10030"/>
                    <a:pt x="10646" y="10040"/>
                  </a:cubicBezTo>
                  <a:lnTo>
                    <a:pt x="10208" y="10485"/>
                  </a:lnTo>
                  <a:cubicBezTo>
                    <a:pt x="10199" y="10491"/>
                    <a:pt x="10189" y="10493"/>
                    <a:pt x="10180" y="10493"/>
                  </a:cubicBezTo>
                  <a:cubicBezTo>
                    <a:pt x="10170" y="10493"/>
                    <a:pt x="10160" y="10491"/>
                    <a:pt x="10151" y="10485"/>
                  </a:cubicBezTo>
                  <a:lnTo>
                    <a:pt x="6775" y="7108"/>
                  </a:lnTo>
                  <a:cubicBezTo>
                    <a:pt x="6744" y="7074"/>
                    <a:pt x="6701" y="7058"/>
                    <a:pt x="6658" y="7058"/>
                  </a:cubicBezTo>
                  <a:cubicBezTo>
                    <a:pt x="6614" y="7058"/>
                    <a:pt x="6571" y="7074"/>
                    <a:pt x="6540" y="7108"/>
                  </a:cubicBezTo>
                  <a:cubicBezTo>
                    <a:pt x="6472" y="7175"/>
                    <a:pt x="6472" y="7283"/>
                    <a:pt x="6540" y="7351"/>
                  </a:cubicBezTo>
                  <a:lnTo>
                    <a:pt x="9915" y="10721"/>
                  </a:lnTo>
                  <a:cubicBezTo>
                    <a:pt x="9988" y="10799"/>
                    <a:pt x="10084" y="10833"/>
                    <a:pt x="10180" y="10833"/>
                  </a:cubicBezTo>
                  <a:cubicBezTo>
                    <a:pt x="10275" y="10833"/>
                    <a:pt x="10371" y="10799"/>
                    <a:pt x="10449" y="10721"/>
                  </a:cubicBezTo>
                  <a:lnTo>
                    <a:pt x="10887" y="10283"/>
                  </a:lnTo>
                  <a:cubicBezTo>
                    <a:pt x="11033" y="10136"/>
                    <a:pt x="11033" y="9895"/>
                    <a:pt x="10887" y="9749"/>
                  </a:cubicBezTo>
                  <a:lnTo>
                    <a:pt x="7045" y="5907"/>
                  </a:lnTo>
                  <a:lnTo>
                    <a:pt x="9135" y="3817"/>
                  </a:lnTo>
                  <a:cubicBezTo>
                    <a:pt x="9334" y="3888"/>
                    <a:pt x="9539" y="3922"/>
                    <a:pt x="9743" y="3922"/>
                  </a:cubicBezTo>
                  <a:cubicBezTo>
                    <a:pt x="10218" y="3922"/>
                    <a:pt x="10684" y="3735"/>
                    <a:pt x="11033" y="3384"/>
                  </a:cubicBezTo>
                  <a:cubicBezTo>
                    <a:pt x="11494" y="2923"/>
                    <a:pt x="11673" y="2249"/>
                    <a:pt x="11505" y="1621"/>
                  </a:cubicBezTo>
                  <a:cubicBezTo>
                    <a:pt x="11489" y="1559"/>
                    <a:pt x="11444" y="1513"/>
                    <a:pt x="11388" y="1497"/>
                  </a:cubicBezTo>
                  <a:cubicBezTo>
                    <a:pt x="11372" y="1492"/>
                    <a:pt x="11356" y="1490"/>
                    <a:pt x="11340" y="1490"/>
                  </a:cubicBezTo>
                  <a:cubicBezTo>
                    <a:pt x="11295" y="1490"/>
                    <a:pt x="11254" y="1508"/>
                    <a:pt x="11224" y="1541"/>
                  </a:cubicBezTo>
                  <a:lnTo>
                    <a:pt x="10174" y="2592"/>
                  </a:lnTo>
                  <a:lnTo>
                    <a:pt x="9438" y="2389"/>
                  </a:lnTo>
                  <a:lnTo>
                    <a:pt x="9241" y="1655"/>
                  </a:lnTo>
                  <a:lnTo>
                    <a:pt x="10286" y="610"/>
                  </a:lnTo>
                  <a:cubicBezTo>
                    <a:pt x="10332" y="564"/>
                    <a:pt x="10348" y="502"/>
                    <a:pt x="10332" y="447"/>
                  </a:cubicBezTo>
                  <a:cubicBezTo>
                    <a:pt x="10314" y="385"/>
                    <a:pt x="10270" y="340"/>
                    <a:pt x="10213" y="323"/>
                  </a:cubicBezTo>
                  <a:cubicBezTo>
                    <a:pt x="10059" y="281"/>
                    <a:pt x="9902" y="261"/>
                    <a:pt x="9746" y="261"/>
                  </a:cubicBezTo>
                  <a:cubicBezTo>
                    <a:pt x="9264" y="261"/>
                    <a:pt x="8792" y="451"/>
                    <a:pt x="8445" y="795"/>
                  </a:cubicBezTo>
                  <a:cubicBezTo>
                    <a:pt x="7944" y="1300"/>
                    <a:pt x="7781" y="2036"/>
                    <a:pt x="8012" y="2700"/>
                  </a:cubicBezTo>
                  <a:lnTo>
                    <a:pt x="5922" y="4789"/>
                  </a:lnTo>
                  <a:lnTo>
                    <a:pt x="3698" y="2558"/>
                  </a:lnTo>
                  <a:cubicBezTo>
                    <a:pt x="3664" y="2524"/>
                    <a:pt x="3620" y="2507"/>
                    <a:pt x="3577" y="2507"/>
                  </a:cubicBezTo>
                  <a:cubicBezTo>
                    <a:pt x="3533" y="2507"/>
                    <a:pt x="3490" y="2524"/>
                    <a:pt x="3456" y="2558"/>
                  </a:cubicBezTo>
                  <a:cubicBezTo>
                    <a:pt x="3389" y="2625"/>
                    <a:pt x="3389" y="2733"/>
                    <a:pt x="3456" y="2801"/>
                  </a:cubicBezTo>
                  <a:lnTo>
                    <a:pt x="5686" y="5025"/>
                  </a:lnTo>
                  <a:lnTo>
                    <a:pt x="5191" y="5519"/>
                  </a:lnTo>
                  <a:lnTo>
                    <a:pt x="2495" y="2822"/>
                  </a:lnTo>
                  <a:lnTo>
                    <a:pt x="4574" y="745"/>
                  </a:lnTo>
                  <a:cubicBezTo>
                    <a:pt x="4680" y="637"/>
                    <a:pt x="4714" y="486"/>
                    <a:pt x="4663" y="346"/>
                  </a:cubicBezTo>
                  <a:cubicBezTo>
                    <a:pt x="4608" y="205"/>
                    <a:pt x="4484" y="110"/>
                    <a:pt x="4333" y="98"/>
                  </a:cubicBezTo>
                  <a:lnTo>
                    <a:pt x="2871" y="3"/>
                  </a:lnTo>
                  <a:cubicBezTo>
                    <a:pt x="2851" y="2"/>
                    <a:pt x="2831" y="1"/>
                    <a:pt x="28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15"/>
            <p:cNvSpPr/>
            <p:nvPr/>
          </p:nvSpPr>
          <p:spPr>
            <a:xfrm>
              <a:off x="2644398" y="2401244"/>
              <a:ext cx="42925" cy="39074"/>
            </a:xfrm>
            <a:custGeom>
              <a:avLst/>
              <a:gdLst/>
              <a:ahLst/>
              <a:cxnLst/>
              <a:rect l="l" t="t" r="r" b="b"/>
              <a:pathLst>
                <a:path w="1282" h="1167" extrusionOk="0">
                  <a:moveTo>
                    <a:pt x="641" y="342"/>
                  </a:moveTo>
                  <a:cubicBezTo>
                    <a:pt x="702" y="342"/>
                    <a:pt x="764" y="363"/>
                    <a:pt x="815" y="409"/>
                  </a:cubicBezTo>
                  <a:cubicBezTo>
                    <a:pt x="911" y="505"/>
                    <a:pt x="911" y="661"/>
                    <a:pt x="815" y="757"/>
                  </a:cubicBezTo>
                  <a:cubicBezTo>
                    <a:pt x="767" y="805"/>
                    <a:pt x="704" y="829"/>
                    <a:pt x="640" y="829"/>
                  </a:cubicBezTo>
                  <a:cubicBezTo>
                    <a:pt x="577" y="829"/>
                    <a:pt x="514" y="805"/>
                    <a:pt x="466" y="757"/>
                  </a:cubicBezTo>
                  <a:cubicBezTo>
                    <a:pt x="371" y="661"/>
                    <a:pt x="371" y="505"/>
                    <a:pt x="466" y="409"/>
                  </a:cubicBezTo>
                  <a:cubicBezTo>
                    <a:pt x="517" y="363"/>
                    <a:pt x="579" y="342"/>
                    <a:pt x="641" y="342"/>
                  </a:cubicBezTo>
                  <a:close/>
                  <a:moveTo>
                    <a:pt x="640" y="0"/>
                  </a:moveTo>
                  <a:cubicBezTo>
                    <a:pt x="490" y="0"/>
                    <a:pt x="340" y="58"/>
                    <a:pt x="224" y="173"/>
                  </a:cubicBezTo>
                  <a:cubicBezTo>
                    <a:pt x="1" y="397"/>
                    <a:pt x="1" y="768"/>
                    <a:pt x="224" y="998"/>
                  </a:cubicBezTo>
                  <a:cubicBezTo>
                    <a:pt x="343" y="1111"/>
                    <a:pt x="489" y="1167"/>
                    <a:pt x="641" y="1167"/>
                  </a:cubicBezTo>
                  <a:cubicBezTo>
                    <a:pt x="792" y="1167"/>
                    <a:pt x="938" y="1111"/>
                    <a:pt x="1056" y="998"/>
                  </a:cubicBezTo>
                  <a:cubicBezTo>
                    <a:pt x="1281" y="768"/>
                    <a:pt x="1281" y="397"/>
                    <a:pt x="1056" y="173"/>
                  </a:cubicBezTo>
                  <a:cubicBezTo>
                    <a:pt x="941" y="58"/>
                    <a:pt x="791" y="0"/>
                    <a:pt x="6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115"/>
          <p:cNvGrpSpPr/>
          <p:nvPr/>
        </p:nvGrpSpPr>
        <p:grpSpPr>
          <a:xfrm>
            <a:off x="3321280" y="2087981"/>
            <a:ext cx="389602" cy="387493"/>
            <a:chOff x="3321280" y="2087981"/>
            <a:chExt cx="389602" cy="387493"/>
          </a:xfrm>
        </p:grpSpPr>
        <p:sp>
          <p:nvSpPr>
            <p:cNvPr id="4411" name="Google Shape;4411;p115"/>
            <p:cNvSpPr/>
            <p:nvPr/>
          </p:nvSpPr>
          <p:spPr>
            <a:xfrm>
              <a:off x="3321280" y="2164322"/>
              <a:ext cx="313597" cy="311153"/>
            </a:xfrm>
            <a:custGeom>
              <a:avLst/>
              <a:gdLst/>
              <a:ahLst/>
              <a:cxnLst/>
              <a:rect l="l" t="t" r="r" b="b"/>
              <a:pathLst>
                <a:path w="9366" h="9293" extrusionOk="0">
                  <a:moveTo>
                    <a:pt x="7573" y="334"/>
                  </a:moveTo>
                  <a:lnTo>
                    <a:pt x="8068" y="705"/>
                  </a:lnTo>
                  <a:cubicBezTo>
                    <a:pt x="8099" y="728"/>
                    <a:pt x="8134" y="740"/>
                    <a:pt x="8170" y="740"/>
                  </a:cubicBezTo>
                  <a:cubicBezTo>
                    <a:pt x="8187" y="740"/>
                    <a:pt x="8203" y="737"/>
                    <a:pt x="8219" y="732"/>
                  </a:cubicBezTo>
                  <a:lnTo>
                    <a:pt x="8810" y="530"/>
                  </a:lnTo>
                  <a:lnTo>
                    <a:pt x="8608" y="1115"/>
                  </a:lnTo>
                  <a:cubicBezTo>
                    <a:pt x="8590" y="1170"/>
                    <a:pt x="8602" y="1227"/>
                    <a:pt x="8636" y="1271"/>
                  </a:cubicBezTo>
                  <a:lnTo>
                    <a:pt x="9000" y="1766"/>
                  </a:lnTo>
                  <a:lnTo>
                    <a:pt x="8382" y="1761"/>
                  </a:lnTo>
                  <a:cubicBezTo>
                    <a:pt x="8326" y="1761"/>
                    <a:pt x="8276" y="1783"/>
                    <a:pt x="8242" y="1833"/>
                  </a:cubicBezTo>
                  <a:lnTo>
                    <a:pt x="7888" y="2334"/>
                  </a:lnTo>
                  <a:lnTo>
                    <a:pt x="7703" y="1743"/>
                  </a:lnTo>
                  <a:cubicBezTo>
                    <a:pt x="7685" y="1693"/>
                    <a:pt x="7646" y="1649"/>
                    <a:pt x="7591" y="1637"/>
                  </a:cubicBezTo>
                  <a:lnTo>
                    <a:pt x="7000" y="1452"/>
                  </a:lnTo>
                  <a:lnTo>
                    <a:pt x="7506" y="1092"/>
                  </a:lnTo>
                  <a:cubicBezTo>
                    <a:pt x="7551" y="1064"/>
                    <a:pt x="7579" y="1008"/>
                    <a:pt x="7579" y="952"/>
                  </a:cubicBezTo>
                  <a:lnTo>
                    <a:pt x="7573" y="334"/>
                  </a:lnTo>
                  <a:close/>
                  <a:moveTo>
                    <a:pt x="5326" y="3749"/>
                  </a:moveTo>
                  <a:lnTo>
                    <a:pt x="5596" y="4019"/>
                  </a:lnTo>
                  <a:lnTo>
                    <a:pt x="721" y="8895"/>
                  </a:lnTo>
                  <a:cubicBezTo>
                    <a:pt x="684" y="8934"/>
                    <a:pt x="635" y="8954"/>
                    <a:pt x="586" y="8954"/>
                  </a:cubicBezTo>
                  <a:cubicBezTo>
                    <a:pt x="537" y="8954"/>
                    <a:pt x="487" y="8934"/>
                    <a:pt x="451" y="8895"/>
                  </a:cubicBezTo>
                  <a:cubicBezTo>
                    <a:pt x="371" y="8821"/>
                    <a:pt x="371" y="8698"/>
                    <a:pt x="451" y="8626"/>
                  </a:cubicBezTo>
                  <a:lnTo>
                    <a:pt x="5326" y="3749"/>
                  </a:lnTo>
                  <a:close/>
                  <a:moveTo>
                    <a:pt x="7560" y="1"/>
                  </a:moveTo>
                  <a:cubicBezTo>
                    <a:pt x="7509" y="1"/>
                    <a:pt x="7458" y="13"/>
                    <a:pt x="7410" y="36"/>
                  </a:cubicBezTo>
                  <a:cubicBezTo>
                    <a:pt x="7298" y="98"/>
                    <a:pt x="7226" y="210"/>
                    <a:pt x="7242" y="340"/>
                  </a:cubicBezTo>
                  <a:lnTo>
                    <a:pt x="7242" y="879"/>
                  </a:lnTo>
                  <a:lnTo>
                    <a:pt x="6798" y="1188"/>
                  </a:lnTo>
                  <a:cubicBezTo>
                    <a:pt x="6692" y="1260"/>
                    <a:pt x="6640" y="1390"/>
                    <a:pt x="6658" y="1514"/>
                  </a:cubicBezTo>
                  <a:cubicBezTo>
                    <a:pt x="6681" y="1642"/>
                    <a:pt x="6770" y="1743"/>
                    <a:pt x="6889" y="1783"/>
                  </a:cubicBezTo>
                  <a:lnTo>
                    <a:pt x="7405" y="1940"/>
                  </a:lnTo>
                  <a:lnTo>
                    <a:pt x="7467" y="2147"/>
                  </a:lnTo>
                  <a:lnTo>
                    <a:pt x="5838" y="3783"/>
                  </a:lnTo>
                  <a:lnTo>
                    <a:pt x="5562" y="3508"/>
                  </a:lnTo>
                  <a:lnTo>
                    <a:pt x="6697" y="2378"/>
                  </a:lnTo>
                  <a:cubicBezTo>
                    <a:pt x="6765" y="2311"/>
                    <a:pt x="6765" y="2204"/>
                    <a:pt x="6697" y="2137"/>
                  </a:cubicBezTo>
                  <a:cubicBezTo>
                    <a:pt x="6663" y="2103"/>
                    <a:pt x="6620" y="2086"/>
                    <a:pt x="6576" y="2086"/>
                  </a:cubicBezTo>
                  <a:cubicBezTo>
                    <a:pt x="6533" y="2086"/>
                    <a:pt x="6490" y="2103"/>
                    <a:pt x="6456" y="2137"/>
                  </a:cubicBezTo>
                  <a:lnTo>
                    <a:pt x="210" y="8383"/>
                  </a:lnTo>
                  <a:cubicBezTo>
                    <a:pt x="1" y="8592"/>
                    <a:pt x="1" y="8929"/>
                    <a:pt x="210" y="9136"/>
                  </a:cubicBezTo>
                  <a:cubicBezTo>
                    <a:pt x="311" y="9238"/>
                    <a:pt x="451" y="9293"/>
                    <a:pt x="586" y="9293"/>
                  </a:cubicBezTo>
                  <a:cubicBezTo>
                    <a:pt x="721" y="9293"/>
                    <a:pt x="855" y="9238"/>
                    <a:pt x="962" y="9136"/>
                  </a:cubicBezTo>
                  <a:lnTo>
                    <a:pt x="7584" y="2507"/>
                  </a:lnTo>
                  <a:cubicBezTo>
                    <a:pt x="7635" y="2603"/>
                    <a:pt x="7726" y="2671"/>
                    <a:pt x="7832" y="2687"/>
                  </a:cubicBezTo>
                  <a:lnTo>
                    <a:pt x="7882" y="2687"/>
                  </a:lnTo>
                  <a:cubicBezTo>
                    <a:pt x="7989" y="2687"/>
                    <a:pt x="8090" y="2637"/>
                    <a:pt x="8157" y="2547"/>
                  </a:cubicBezTo>
                  <a:lnTo>
                    <a:pt x="8467" y="2108"/>
                  </a:lnTo>
                  <a:lnTo>
                    <a:pt x="9007" y="2131"/>
                  </a:lnTo>
                  <a:lnTo>
                    <a:pt x="9012" y="2131"/>
                  </a:lnTo>
                  <a:cubicBezTo>
                    <a:pt x="9135" y="2114"/>
                    <a:pt x="9248" y="2046"/>
                    <a:pt x="9310" y="1934"/>
                  </a:cubicBezTo>
                  <a:cubicBezTo>
                    <a:pt x="9365" y="1817"/>
                    <a:pt x="9354" y="1682"/>
                    <a:pt x="9276" y="1581"/>
                  </a:cubicBezTo>
                  <a:lnTo>
                    <a:pt x="8955" y="1148"/>
                  </a:lnTo>
                  <a:lnTo>
                    <a:pt x="9129" y="643"/>
                  </a:lnTo>
                  <a:cubicBezTo>
                    <a:pt x="9168" y="519"/>
                    <a:pt x="9141" y="389"/>
                    <a:pt x="9046" y="294"/>
                  </a:cubicBezTo>
                  <a:cubicBezTo>
                    <a:pt x="8982" y="231"/>
                    <a:pt x="8899" y="198"/>
                    <a:pt x="8812" y="198"/>
                  </a:cubicBezTo>
                  <a:cubicBezTo>
                    <a:pt x="8776" y="198"/>
                    <a:pt x="8739" y="204"/>
                    <a:pt x="8703" y="216"/>
                  </a:cubicBezTo>
                  <a:lnTo>
                    <a:pt x="8198" y="389"/>
                  </a:lnTo>
                  <a:lnTo>
                    <a:pt x="7765" y="70"/>
                  </a:lnTo>
                  <a:cubicBezTo>
                    <a:pt x="7703" y="24"/>
                    <a:pt x="7631" y="1"/>
                    <a:pt x="75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15"/>
            <p:cNvSpPr/>
            <p:nvPr/>
          </p:nvSpPr>
          <p:spPr>
            <a:xfrm>
              <a:off x="3577689" y="2087981"/>
              <a:ext cx="36329" cy="35659"/>
            </a:xfrm>
            <a:custGeom>
              <a:avLst/>
              <a:gdLst/>
              <a:ahLst/>
              <a:cxnLst/>
              <a:rect l="l" t="t" r="r" b="b"/>
              <a:pathLst>
                <a:path w="1085" h="1065" extrusionOk="0">
                  <a:moveTo>
                    <a:pt x="543" y="0"/>
                  </a:moveTo>
                  <a:cubicBezTo>
                    <a:pt x="449" y="0"/>
                    <a:pt x="371" y="75"/>
                    <a:pt x="371" y="170"/>
                  </a:cubicBezTo>
                  <a:lnTo>
                    <a:pt x="371" y="367"/>
                  </a:lnTo>
                  <a:lnTo>
                    <a:pt x="180" y="367"/>
                  </a:lnTo>
                  <a:cubicBezTo>
                    <a:pt x="79" y="367"/>
                    <a:pt x="0" y="450"/>
                    <a:pt x="11" y="558"/>
                  </a:cubicBezTo>
                  <a:cubicBezTo>
                    <a:pt x="22" y="642"/>
                    <a:pt x="101" y="704"/>
                    <a:pt x="185" y="704"/>
                  </a:cubicBezTo>
                  <a:lnTo>
                    <a:pt x="371" y="704"/>
                  </a:lnTo>
                  <a:lnTo>
                    <a:pt x="371" y="888"/>
                  </a:lnTo>
                  <a:cubicBezTo>
                    <a:pt x="371" y="979"/>
                    <a:pt x="439" y="1052"/>
                    <a:pt x="522" y="1064"/>
                  </a:cubicBezTo>
                  <a:cubicBezTo>
                    <a:pt x="528" y="1064"/>
                    <a:pt x="535" y="1065"/>
                    <a:pt x="541" y="1065"/>
                  </a:cubicBezTo>
                  <a:cubicBezTo>
                    <a:pt x="634" y="1065"/>
                    <a:pt x="714" y="990"/>
                    <a:pt x="714" y="895"/>
                  </a:cubicBezTo>
                  <a:lnTo>
                    <a:pt x="714" y="704"/>
                  </a:lnTo>
                  <a:lnTo>
                    <a:pt x="898" y="704"/>
                  </a:lnTo>
                  <a:cubicBezTo>
                    <a:pt x="983" y="704"/>
                    <a:pt x="1061" y="642"/>
                    <a:pt x="1072" y="558"/>
                  </a:cubicBezTo>
                  <a:cubicBezTo>
                    <a:pt x="1084" y="450"/>
                    <a:pt x="1005" y="367"/>
                    <a:pt x="904" y="367"/>
                  </a:cubicBezTo>
                  <a:lnTo>
                    <a:pt x="714" y="367"/>
                  </a:lnTo>
                  <a:lnTo>
                    <a:pt x="714" y="175"/>
                  </a:lnTo>
                  <a:cubicBezTo>
                    <a:pt x="714" y="92"/>
                    <a:pt x="652" y="12"/>
                    <a:pt x="561" y="1"/>
                  </a:cubicBezTo>
                  <a:cubicBezTo>
                    <a:pt x="555" y="1"/>
                    <a:pt x="549" y="0"/>
                    <a:pt x="5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15"/>
            <p:cNvSpPr/>
            <p:nvPr/>
          </p:nvSpPr>
          <p:spPr>
            <a:xfrm>
              <a:off x="3674521" y="2184846"/>
              <a:ext cx="36362" cy="35625"/>
            </a:xfrm>
            <a:custGeom>
              <a:avLst/>
              <a:gdLst/>
              <a:ahLst/>
              <a:cxnLst/>
              <a:rect l="l" t="t" r="r" b="b"/>
              <a:pathLst>
                <a:path w="1086" h="1064" extrusionOk="0">
                  <a:moveTo>
                    <a:pt x="544" y="1"/>
                  </a:moveTo>
                  <a:cubicBezTo>
                    <a:pt x="450" y="1"/>
                    <a:pt x="371" y="75"/>
                    <a:pt x="371" y="170"/>
                  </a:cubicBezTo>
                  <a:lnTo>
                    <a:pt x="371" y="362"/>
                  </a:lnTo>
                  <a:lnTo>
                    <a:pt x="186" y="362"/>
                  </a:lnTo>
                  <a:cubicBezTo>
                    <a:pt x="101" y="362"/>
                    <a:pt x="23" y="429"/>
                    <a:pt x="12" y="513"/>
                  </a:cubicBezTo>
                  <a:cubicBezTo>
                    <a:pt x="0" y="614"/>
                    <a:pt x="80" y="704"/>
                    <a:pt x="181" y="704"/>
                  </a:cubicBezTo>
                  <a:lnTo>
                    <a:pt x="371" y="704"/>
                  </a:lnTo>
                  <a:lnTo>
                    <a:pt x="371" y="889"/>
                  </a:lnTo>
                  <a:cubicBezTo>
                    <a:pt x="371" y="974"/>
                    <a:pt x="433" y="1052"/>
                    <a:pt x="523" y="1063"/>
                  </a:cubicBezTo>
                  <a:cubicBezTo>
                    <a:pt x="530" y="1063"/>
                    <a:pt x="537" y="1064"/>
                    <a:pt x="544" y="1064"/>
                  </a:cubicBezTo>
                  <a:cubicBezTo>
                    <a:pt x="636" y="1064"/>
                    <a:pt x="715" y="988"/>
                    <a:pt x="715" y="894"/>
                  </a:cubicBezTo>
                  <a:lnTo>
                    <a:pt x="715" y="704"/>
                  </a:lnTo>
                  <a:lnTo>
                    <a:pt x="905" y="704"/>
                  </a:lnTo>
                  <a:cubicBezTo>
                    <a:pt x="1006" y="704"/>
                    <a:pt x="1086" y="614"/>
                    <a:pt x="1073" y="513"/>
                  </a:cubicBezTo>
                  <a:cubicBezTo>
                    <a:pt x="1063" y="429"/>
                    <a:pt x="984" y="362"/>
                    <a:pt x="899" y="362"/>
                  </a:cubicBezTo>
                  <a:lnTo>
                    <a:pt x="715" y="362"/>
                  </a:lnTo>
                  <a:lnTo>
                    <a:pt x="715" y="176"/>
                  </a:lnTo>
                  <a:cubicBezTo>
                    <a:pt x="715" y="92"/>
                    <a:pt x="653" y="12"/>
                    <a:pt x="562" y="2"/>
                  </a:cubicBezTo>
                  <a:cubicBezTo>
                    <a:pt x="556" y="1"/>
                    <a:pt x="550" y="1"/>
                    <a:pt x="5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15"/>
            <p:cNvSpPr/>
            <p:nvPr/>
          </p:nvSpPr>
          <p:spPr>
            <a:xfrm>
              <a:off x="3656105" y="2100236"/>
              <a:ext cx="42724" cy="41619"/>
            </a:xfrm>
            <a:custGeom>
              <a:avLst/>
              <a:gdLst/>
              <a:ahLst/>
              <a:cxnLst/>
              <a:rect l="l" t="t" r="r" b="b"/>
              <a:pathLst>
                <a:path w="1276" h="1243" extrusionOk="0">
                  <a:moveTo>
                    <a:pt x="183" y="0"/>
                  </a:moveTo>
                  <a:cubicBezTo>
                    <a:pt x="139" y="0"/>
                    <a:pt x="96" y="17"/>
                    <a:pt x="62" y="51"/>
                  </a:cubicBezTo>
                  <a:cubicBezTo>
                    <a:pt x="0" y="113"/>
                    <a:pt x="0" y="219"/>
                    <a:pt x="62" y="287"/>
                  </a:cubicBezTo>
                  <a:lnTo>
                    <a:pt x="399" y="624"/>
                  </a:lnTo>
                  <a:lnTo>
                    <a:pt x="62" y="955"/>
                  </a:lnTo>
                  <a:cubicBezTo>
                    <a:pt x="0" y="1023"/>
                    <a:pt x="0" y="1129"/>
                    <a:pt x="62" y="1197"/>
                  </a:cubicBezTo>
                  <a:cubicBezTo>
                    <a:pt x="96" y="1225"/>
                    <a:pt x="140" y="1242"/>
                    <a:pt x="186" y="1242"/>
                  </a:cubicBezTo>
                  <a:cubicBezTo>
                    <a:pt x="225" y="1242"/>
                    <a:pt x="270" y="1225"/>
                    <a:pt x="304" y="1197"/>
                  </a:cubicBezTo>
                  <a:lnTo>
                    <a:pt x="635" y="860"/>
                  </a:lnTo>
                  <a:lnTo>
                    <a:pt x="972" y="1197"/>
                  </a:lnTo>
                  <a:cubicBezTo>
                    <a:pt x="1006" y="1225"/>
                    <a:pt x="1045" y="1242"/>
                    <a:pt x="1090" y="1242"/>
                  </a:cubicBezTo>
                  <a:cubicBezTo>
                    <a:pt x="1135" y="1242"/>
                    <a:pt x="1174" y="1225"/>
                    <a:pt x="1208" y="1197"/>
                  </a:cubicBezTo>
                  <a:cubicBezTo>
                    <a:pt x="1276" y="1129"/>
                    <a:pt x="1276" y="1023"/>
                    <a:pt x="1208" y="955"/>
                  </a:cubicBezTo>
                  <a:lnTo>
                    <a:pt x="876" y="624"/>
                  </a:lnTo>
                  <a:lnTo>
                    <a:pt x="1208" y="287"/>
                  </a:lnTo>
                  <a:cubicBezTo>
                    <a:pt x="1276" y="219"/>
                    <a:pt x="1276" y="113"/>
                    <a:pt x="1208" y="51"/>
                  </a:cubicBezTo>
                  <a:cubicBezTo>
                    <a:pt x="1177" y="17"/>
                    <a:pt x="1134" y="0"/>
                    <a:pt x="1090" y="0"/>
                  </a:cubicBezTo>
                  <a:cubicBezTo>
                    <a:pt x="1047" y="0"/>
                    <a:pt x="1003" y="17"/>
                    <a:pt x="972" y="51"/>
                  </a:cubicBezTo>
                  <a:lnTo>
                    <a:pt x="635" y="382"/>
                  </a:lnTo>
                  <a:lnTo>
                    <a:pt x="304" y="51"/>
                  </a:lnTo>
                  <a:cubicBezTo>
                    <a:pt x="270" y="17"/>
                    <a:pt x="226" y="0"/>
                    <a:pt x="1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115"/>
          <p:cNvGrpSpPr/>
          <p:nvPr/>
        </p:nvGrpSpPr>
        <p:grpSpPr>
          <a:xfrm>
            <a:off x="4050730" y="2148752"/>
            <a:ext cx="387627" cy="266018"/>
            <a:chOff x="4050730" y="2148752"/>
            <a:chExt cx="387627" cy="266018"/>
          </a:xfrm>
        </p:grpSpPr>
        <p:sp>
          <p:nvSpPr>
            <p:cNvPr id="4416" name="Google Shape;4416;p115"/>
            <p:cNvSpPr/>
            <p:nvPr/>
          </p:nvSpPr>
          <p:spPr>
            <a:xfrm>
              <a:off x="4050730" y="2148752"/>
              <a:ext cx="387627" cy="266018"/>
            </a:xfrm>
            <a:custGeom>
              <a:avLst/>
              <a:gdLst/>
              <a:ahLst/>
              <a:cxnLst/>
              <a:rect l="l" t="t" r="r" b="b"/>
              <a:pathLst>
                <a:path w="11577" h="7945" extrusionOk="0">
                  <a:moveTo>
                    <a:pt x="11234" y="489"/>
                  </a:moveTo>
                  <a:lnTo>
                    <a:pt x="11234" y="7608"/>
                  </a:lnTo>
                  <a:lnTo>
                    <a:pt x="10493" y="7608"/>
                  </a:lnTo>
                  <a:lnTo>
                    <a:pt x="10493" y="7421"/>
                  </a:lnTo>
                  <a:cubicBezTo>
                    <a:pt x="10493" y="7331"/>
                    <a:pt x="10431" y="7253"/>
                    <a:pt x="10342" y="7248"/>
                  </a:cubicBezTo>
                  <a:cubicBezTo>
                    <a:pt x="10333" y="7246"/>
                    <a:pt x="10324" y="7245"/>
                    <a:pt x="10315" y="7245"/>
                  </a:cubicBezTo>
                  <a:cubicBezTo>
                    <a:pt x="10225" y="7245"/>
                    <a:pt x="10150" y="7324"/>
                    <a:pt x="10150" y="7416"/>
                  </a:cubicBezTo>
                  <a:lnTo>
                    <a:pt x="10150" y="7608"/>
                  </a:lnTo>
                  <a:lnTo>
                    <a:pt x="9588" y="7608"/>
                  </a:lnTo>
                  <a:lnTo>
                    <a:pt x="9588" y="7421"/>
                  </a:lnTo>
                  <a:cubicBezTo>
                    <a:pt x="9588" y="7331"/>
                    <a:pt x="9526" y="7253"/>
                    <a:pt x="9437" y="7248"/>
                  </a:cubicBezTo>
                  <a:cubicBezTo>
                    <a:pt x="9428" y="7246"/>
                    <a:pt x="9419" y="7245"/>
                    <a:pt x="9411" y="7245"/>
                  </a:cubicBezTo>
                  <a:cubicBezTo>
                    <a:pt x="9321" y="7245"/>
                    <a:pt x="9246" y="7324"/>
                    <a:pt x="9246" y="7416"/>
                  </a:cubicBezTo>
                  <a:lnTo>
                    <a:pt x="9246" y="7608"/>
                  </a:lnTo>
                  <a:lnTo>
                    <a:pt x="8684" y="7608"/>
                  </a:lnTo>
                  <a:lnTo>
                    <a:pt x="8684" y="7421"/>
                  </a:lnTo>
                  <a:cubicBezTo>
                    <a:pt x="8684" y="7331"/>
                    <a:pt x="8623" y="7253"/>
                    <a:pt x="8533" y="7248"/>
                  </a:cubicBezTo>
                  <a:cubicBezTo>
                    <a:pt x="8524" y="7246"/>
                    <a:pt x="8515" y="7245"/>
                    <a:pt x="8506" y="7245"/>
                  </a:cubicBezTo>
                  <a:cubicBezTo>
                    <a:pt x="8416" y="7245"/>
                    <a:pt x="8341" y="7324"/>
                    <a:pt x="8341" y="7416"/>
                  </a:cubicBezTo>
                  <a:lnTo>
                    <a:pt x="8341" y="7608"/>
                  </a:lnTo>
                  <a:lnTo>
                    <a:pt x="7780" y="7608"/>
                  </a:lnTo>
                  <a:lnTo>
                    <a:pt x="7780" y="7421"/>
                  </a:lnTo>
                  <a:cubicBezTo>
                    <a:pt x="7780" y="7331"/>
                    <a:pt x="7718" y="7253"/>
                    <a:pt x="7633" y="7248"/>
                  </a:cubicBezTo>
                  <a:cubicBezTo>
                    <a:pt x="7624" y="7246"/>
                    <a:pt x="7615" y="7245"/>
                    <a:pt x="7606" y="7245"/>
                  </a:cubicBezTo>
                  <a:cubicBezTo>
                    <a:pt x="7513" y="7245"/>
                    <a:pt x="7443" y="7324"/>
                    <a:pt x="7443" y="7416"/>
                  </a:cubicBezTo>
                  <a:lnTo>
                    <a:pt x="7443" y="7608"/>
                  </a:lnTo>
                  <a:lnTo>
                    <a:pt x="6876" y="7608"/>
                  </a:lnTo>
                  <a:lnTo>
                    <a:pt x="6876" y="7421"/>
                  </a:lnTo>
                  <a:cubicBezTo>
                    <a:pt x="6876" y="7331"/>
                    <a:pt x="6814" y="7253"/>
                    <a:pt x="6729" y="7248"/>
                  </a:cubicBezTo>
                  <a:cubicBezTo>
                    <a:pt x="6719" y="7246"/>
                    <a:pt x="6710" y="7245"/>
                    <a:pt x="6701" y="7245"/>
                  </a:cubicBezTo>
                  <a:cubicBezTo>
                    <a:pt x="6608" y="7245"/>
                    <a:pt x="6539" y="7324"/>
                    <a:pt x="6539" y="7416"/>
                  </a:cubicBezTo>
                  <a:lnTo>
                    <a:pt x="6539" y="7608"/>
                  </a:lnTo>
                  <a:lnTo>
                    <a:pt x="5948" y="7608"/>
                  </a:lnTo>
                  <a:lnTo>
                    <a:pt x="5948" y="7421"/>
                  </a:lnTo>
                  <a:cubicBezTo>
                    <a:pt x="5948" y="7331"/>
                    <a:pt x="5886" y="7253"/>
                    <a:pt x="5803" y="7248"/>
                  </a:cubicBezTo>
                  <a:cubicBezTo>
                    <a:pt x="5793" y="7246"/>
                    <a:pt x="5784" y="7245"/>
                    <a:pt x="5775" y="7245"/>
                  </a:cubicBezTo>
                  <a:cubicBezTo>
                    <a:pt x="5682" y="7245"/>
                    <a:pt x="5611" y="7324"/>
                    <a:pt x="5611" y="7416"/>
                  </a:cubicBezTo>
                  <a:lnTo>
                    <a:pt x="5611" y="7608"/>
                  </a:lnTo>
                  <a:lnTo>
                    <a:pt x="5044" y="7608"/>
                  </a:lnTo>
                  <a:lnTo>
                    <a:pt x="5044" y="7421"/>
                  </a:lnTo>
                  <a:cubicBezTo>
                    <a:pt x="5044" y="7331"/>
                    <a:pt x="4983" y="7253"/>
                    <a:pt x="4898" y="7248"/>
                  </a:cubicBezTo>
                  <a:cubicBezTo>
                    <a:pt x="4888" y="7246"/>
                    <a:pt x="4879" y="7245"/>
                    <a:pt x="4870" y="7245"/>
                  </a:cubicBezTo>
                  <a:cubicBezTo>
                    <a:pt x="4777" y="7245"/>
                    <a:pt x="4707" y="7324"/>
                    <a:pt x="4707" y="7416"/>
                  </a:cubicBezTo>
                  <a:lnTo>
                    <a:pt x="4707" y="7608"/>
                  </a:lnTo>
                  <a:lnTo>
                    <a:pt x="4140" y="7608"/>
                  </a:lnTo>
                  <a:lnTo>
                    <a:pt x="4140" y="7421"/>
                  </a:lnTo>
                  <a:cubicBezTo>
                    <a:pt x="4140" y="7331"/>
                    <a:pt x="4078" y="7253"/>
                    <a:pt x="3993" y="7248"/>
                  </a:cubicBezTo>
                  <a:cubicBezTo>
                    <a:pt x="3984" y="7246"/>
                    <a:pt x="3975" y="7245"/>
                    <a:pt x="3967" y="7245"/>
                  </a:cubicBezTo>
                  <a:cubicBezTo>
                    <a:pt x="3877" y="7245"/>
                    <a:pt x="3803" y="7324"/>
                    <a:pt x="3803" y="7416"/>
                  </a:cubicBezTo>
                  <a:lnTo>
                    <a:pt x="3803" y="7608"/>
                  </a:lnTo>
                  <a:lnTo>
                    <a:pt x="3236" y="7608"/>
                  </a:lnTo>
                  <a:lnTo>
                    <a:pt x="3236" y="7421"/>
                  </a:lnTo>
                  <a:cubicBezTo>
                    <a:pt x="3236" y="7331"/>
                    <a:pt x="3174" y="7253"/>
                    <a:pt x="3089" y="7248"/>
                  </a:cubicBezTo>
                  <a:cubicBezTo>
                    <a:pt x="3080" y="7246"/>
                    <a:pt x="3071" y="7245"/>
                    <a:pt x="3062" y="7245"/>
                  </a:cubicBezTo>
                  <a:cubicBezTo>
                    <a:pt x="2972" y="7245"/>
                    <a:pt x="2899" y="7324"/>
                    <a:pt x="2899" y="7416"/>
                  </a:cubicBezTo>
                  <a:lnTo>
                    <a:pt x="2899" y="7608"/>
                  </a:lnTo>
                  <a:lnTo>
                    <a:pt x="2336" y="7608"/>
                  </a:lnTo>
                  <a:lnTo>
                    <a:pt x="2336" y="7421"/>
                  </a:lnTo>
                  <a:cubicBezTo>
                    <a:pt x="2336" y="7331"/>
                    <a:pt x="2269" y="7253"/>
                    <a:pt x="2185" y="7248"/>
                  </a:cubicBezTo>
                  <a:cubicBezTo>
                    <a:pt x="2176" y="7246"/>
                    <a:pt x="2168" y="7245"/>
                    <a:pt x="2159" y="7245"/>
                  </a:cubicBezTo>
                  <a:cubicBezTo>
                    <a:pt x="2069" y="7245"/>
                    <a:pt x="1994" y="7324"/>
                    <a:pt x="1994" y="7416"/>
                  </a:cubicBezTo>
                  <a:lnTo>
                    <a:pt x="1994" y="7608"/>
                  </a:lnTo>
                  <a:lnTo>
                    <a:pt x="724" y="7608"/>
                  </a:lnTo>
                  <a:lnTo>
                    <a:pt x="11234" y="489"/>
                  </a:lnTo>
                  <a:close/>
                  <a:moveTo>
                    <a:pt x="11411" y="0"/>
                  </a:moveTo>
                  <a:cubicBezTo>
                    <a:pt x="11377" y="0"/>
                    <a:pt x="11342" y="10"/>
                    <a:pt x="11313" y="29"/>
                  </a:cubicBezTo>
                  <a:lnTo>
                    <a:pt x="84" y="7629"/>
                  </a:lnTo>
                  <a:cubicBezTo>
                    <a:pt x="34" y="7668"/>
                    <a:pt x="0" y="7725"/>
                    <a:pt x="5" y="7787"/>
                  </a:cubicBezTo>
                  <a:cubicBezTo>
                    <a:pt x="11" y="7877"/>
                    <a:pt x="89" y="7945"/>
                    <a:pt x="174" y="7945"/>
                  </a:cubicBezTo>
                  <a:lnTo>
                    <a:pt x="11403" y="7945"/>
                  </a:lnTo>
                  <a:cubicBezTo>
                    <a:pt x="11499" y="7945"/>
                    <a:pt x="11577" y="7870"/>
                    <a:pt x="11577" y="7776"/>
                  </a:cubicBezTo>
                  <a:lnTo>
                    <a:pt x="11577" y="170"/>
                  </a:lnTo>
                  <a:cubicBezTo>
                    <a:pt x="11577" y="108"/>
                    <a:pt x="11538" y="46"/>
                    <a:pt x="11488" y="17"/>
                  </a:cubicBezTo>
                  <a:cubicBezTo>
                    <a:pt x="11464" y="6"/>
                    <a:pt x="11437" y="0"/>
                    <a:pt x="114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15"/>
            <p:cNvSpPr/>
            <p:nvPr/>
          </p:nvSpPr>
          <p:spPr>
            <a:xfrm>
              <a:off x="4209069" y="2240293"/>
              <a:ext cx="180906" cy="126129"/>
            </a:xfrm>
            <a:custGeom>
              <a:avLst/>
              <a:gdLst/>
              <a:ahLst/>
              <a:cxnLst/>
              <a:rect l="l" t="t" r="r" b="b"/>
              <a:pathLst>
                <a:path w="5403" h="3767" extrusionOk="0">
                  <a:moveTo>
                    <a:pt x="5228" y="1"/>
                  </a:moveTo>
                  <a:cubicBezTo>
                    <a:pt x="5195" y="1"/>
                    <a:pt x="5163" y="10"/>
                    <a:pt x="5134" y="31"/>
                  </a:cubicBezTo>
                  <a:lnTo>
                    <a:pt x="79" y="3451"/>
                  </a:lnTo>
                  <a:cubicBezTo>
                    <a:pt x="29" y="3485"/>
                    <a:pt x="0" y="3547"/>
                    <a:pt x="0" y="3604"/>
                  </a:cubicBezTo>
                  <a:cubicBezTo>
                    <a:pt x="11" y="3699"/>
                    <a:pt x="85" y="3767"/>
                    <a:pt x="174" y="3767"/>
                  </a:cubicBezTo>
                  <a:lnTo>
                    <a:pt x="5230" y="3767"/>
                  </a:lnTo>
                  <a:cubicBezTo>
                    <a:pt x="5326" y="3767"/>
                    <a:pt x="5399" y="3687"/>
                    <a:pt x="5399" y="3598"/>
                  </a:cubicBezTo>
                  <a:lnTo>
                    <a:pt x="5399" y="3059"/>
                  </a:lnTo>
                  <a:cubicBezTo>
                    <a:pt x="5399" y="2974"/>
                    <a:pt x="5349" y="2901"/>
                    <a:pt x="5269" y="2885"/>
                  </a:cubicBezTo>
                  <a:cubicBezTo>
                    <a:pt x="5257" y="2882"/>
                    <a:pt x="5244" y="2881"/>
                    <a:pt x="5232" y="2881"/>
                  </a:cubicBezTo>
                  <a:cubicBezTo>
                    <a:pt x="5137" y="2881"/>
                    <a:pt x="5062" y="2958"/>
                    <a:pt x="5062" y="3053"/>
                  </a:cubicBezTo>
                  <a:lnTo>
                    <a:pt x="5062" y="3424"/>
                  </a:lnTo>
                  <a:lnTo>
                    <a:pt x="726" y="3424"/>
                  </a:lnTo>
                  <a:lnTo>
                    <a:pt x="5062" y="485"/>
                  </a:lnTo>
                  <a:lnTo>
                    <a:pt x="5062" y="2323"/>
                  </a:lnTo>
                  <a:cubicBezTo>
                    <a:pt x="5062" y="2401"/>
                    <a:pt x="5113" y="2474"/>
                    <a:pt x="5191" y="2491"/>
                  </a:cubicBezTo>
                  <a:cubicBezTo>
                    <a:pt x="5206" y="2495"/>
                    <a:pt x="5220" y="2497"/>
                    <a:pt x="5234" y="2497"/>
                  </a:cubicBezTo>
                  <a:cubicBezTo>
                    <a:pt x="5326" y="2497"/>
                    <a:pt x="5399" y="2421"/>
                    <a:pt x="5399" y="2328"/>
                  </a:cubicBezTo>
                  <a:lnTo>
                    <a:pt x="5399" y="171"/>
                  </a:lnTo>
                  <a:cubicBezTo>
                    <a:pt x="5403" y="72"/>
                    <a:pt x="5316" y="1"/>
                    <a:pt x="52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115"/>
          <p:cNvGrpSpPr/>
          <p:nvPr/>
        </p:nvGrpSpPr>
        <p:grpSpPr>
          <a:xfrm>
            <a:off x="4778774" y="2088015"/>
            <a:ext cx="326722" cy="387459"/>
            <a:chOff x="4778774" y="2088015"/>
            <a:chExt cx="326722" cy="387459"/>
          </a:xfrm>
        </p:grpSpPr>
        <p:sp>
          <p:nvSpPr>
            <p:cNvPr id="4419" name="Google Shape;4419;p115"/>
            <p:cNvSpPr/>
            <p:nvPr/>
          </p:nvSpPr>
          <p:spPr>
            <a:xfrm>
              <a:off x="4778774" y="2088015"/>
              <a:ext cx="326722" cy="387459"/>
            </a:xfrm>
            <a:custGeom>
              <a:avLst/>
              <a:gdLst/>
              <a:ahLst/>
              <a:cxnLst/>
              <a:rect l="l" t="t" r="r" b="b"/>
              <a:pathLst>
                <a:path w="9758" h="11572" extrusionOk="0">
                  <a:moveTo>
                    <a:pt x="1507" y="1607"/>
                  </a:moveTo>
                  <a:lnTo>
                    <a:pt x="2169" y="5606"/>
                  </a:lnTo>
                  <a:cubicBezTo>
                    <a:pt x="1147" y="5517"/>
                    <a:pt x="338" y="4657"/>
                    <a:pt x="338" y="3612"/>
                  </a:cubicBezTo>
                  <a:lnTo>
                    <a:pt x="338" y="2523"/>
                  </a:lnTo>
                  <a:cubicBezTo>
                    <a:pt x="338" y="2017"/>
                    <a:pt x="748" y="1607"/>
                    <a:pt x="1253" y="1607"/>
                  </a:cubicBezTo>
                  <a:close/>
                  <a:moveTo>
                    <a:pt x="7921" y="343"/>
                  </a:moveTo>
                  <a:cubicBezTo>
                    <a:pt x="7938" y="343"/>
                    <a:pt x="7955" y="343"/>
                    <a:pt x="7971" y="355"/>
                  </a:cubicBezTo>
                  <a:cubicBezTo>
                    <a:pt x="8062" y="394"/>
                    <a:pt x="8101" y="478"/>
                    <a:pt x="8090" y="563"/>
                  </a:cubicBezTo>
                  <a:lnTo>
                    <a:pt x="7859" y="1950"/>
                  </a:lnTo>
                  <a:cubicBezTo>
                    <a:pt x="7843" y="2046"/>
                    <a:pt x="7904" y="2129"/>
                    <a:pt x="7994" y="2147"/>
                  </a:cubicBezTo>
                  <a:cubicBezTo>
                    <a:pt x="8004" y="2148"/>
                    <a:pt x="8015" y="2149"/>
                    <a:pt x="8024" y="2149"/>
                  </a:cubicBezTo>
                  <a:cubicBezTo>
                    <a:pt x="8107" y="2149"/>
                    <a:pt x="8175" y="2091"/>
                    <a:pt x="8191" y="2006"/>
                  </a:cubicBezTo>
                  <a:lnTo>
                    <a:pt x="8258" y="1607"/>
                  </a:lnTo>
                  <a:lnTo>
                    <a:pt x="8943" y="1607"/>
                  </a:lnTo>
                  <a:cubicBezTo>
                    <a:pt x="9208" y="1607"/>
                    <a:pt x="9421" y="1820"/>
                    <a:pt x="9421" y="2085"/>
                  </a:cubicBezTo>
                  <a:lnTo>
                    <a:pt x="9421" y="3618"/>
                  </a:lnTo>
                  <a:cubicBezTo>
                    <a:pt x="9421" y="4662"/>
                    <a:pt x="8612" y="5528"/>
                    <a:pt x="7584" y="5613"/>
                  </a:cubicBezTo>
                  <a:lnTo>
                    <a:pt x="8067" y="2736"/>
                  </a:lnTo>
                  <a:cubicBezTo>
                    <a:pt x="8085" y="2647"/>
                    <a:pt x="8017" y="2557"/>
                    <a:pt x="7927" y="2539"/>
                  </a:cubicBezTo>
                  <a:cubicBezTo>
                    <a:pt x="7920" y="2538"/>
                    <a:pt x="7912" y="2538"/>
                    <a:pt x="7905" y="2538"/>
                  </a:cubicBezTo>
                  <a:cubicBezTo>
                    <a:pt x="7819" y="2538"/>
                    <a:pt x="7746" y="2597"/>
                    <a:pt x="7730" y="2681"/>
                  </a:cubicBezTo>
                  <a:lnTo>
                    <a:pt x="7090" y="6544"/>
                  </a:lnTo>
                  <a:cubicBezTo>
                    <a:pt x="6983" y="7169"/>
                    <a:pt x="6455" y="7618"/>
                    <a:pt x="5826" y="7618"/>
                  </a:cubicBezTo>
                  <a:lnTo>
                    <a:pt x="3927" y="7618"/>
                  </a:lnTo>
                  <a:cubicBezTo>
                    <a:pt x="3304" y="7618"/>
                    <a:pt x="2770" y="7169"/>
                    <a:pt x="2669" y="6544"/>
                  </a:cubicBezTo>
                  <a:lnTo>
                    <a:pt x="1669" y="568"/>
                  </a:lnTo>
                  <a:cubicBezTo>
                    <a:pt x="1658" y="501"/>
                    <a:pt x="1681" y="439"/>
                    <a:pt x="1725" y="394"/>
                  </a:cubicBezTo>
                  <a:cubicBezTo>
                    <a:pt x="1764" y="360"/>
                    <a:pt x="1816" y="343"/>
                    <a:pt x="1865" y="343"/>
                  </a:cubicBezTo>
                  <a:close/>
                  <a:moveTo>
                    <a:pt x="6320" y="10848"/>
                  </a:moveTo>
                  <a:cubicBezTo>
                    <a:pt x="6568" y="10848"/>
                    <a:pt x="6775" y="11011"/>
                    <a:pt x="6848" y="11229"/>
                  </a:cubicBezTo>
                  <a:lnTo>
                    <a:pt x="2905" y="11229"/>
                  </a:lnTo>
                  <a:cubicBezTo>
                    <a:pt x="2978" y="11011"/>
                    <a:pt x="3185" y="10848"/>
                    <a:pt x="3433" y="10848"/>
                  </a:cubicBezTo>
                  <a:close/>
                  <a:moveTo>
                    <a:pt x="1871" y="0"/>
                  </a:moveTo>
                  <a:cubicBezTo>
                    <a:pt x="1759" y="0"/>
                    <a:pt x="1642" y="34"/>
                    <a:pt x="1546" y="107"/>
                  </a:cubicBezTo>
                  <a:cubicBezTo>
                    <a:pt x="1383" y="226"/>
                    <a:pt x="1310" y="428"/>
                    <a:pt x="1338" y="618"/>
                  </a:cubicBezTo>
                  <a:lnTo>
                    <a:pt x="1450" y="1265"/>
                  </a:lnTo>
                  <a:lnTo>
                    <a:pt x="1253" y="1265"/>
                  </a:lnTo>
                  <a:cubicBezTo>
                    <a:pt x="563" y="1265"/>
                    <a:pt x="1" y="1831"/>
                    <a:pt x="1" y="2523"/>
                  </a:cubicBezTo>
                  <a:lnTo>
                    <a:pt x="1" y="3612"/>
                  </a:lnTo>
                  <a:cubicBezTo>
                    <a:pt x="1" y="4865"/>
                    <a:pt x="989" y="5893"/>
                    <a:pt x="2231" y="5955"/>
                  </a:cubicBezTo>
                  <a:lnTo>
                    <a:pt x="2337" y="6596"/>
                  </a:lnTo>
                  <a:cubicBezTo>
                    <a:pt x="2467" y="7382"/>
                    <a:pt x="3135" y="7949"/>
                    <a:pt x="3934" y="7955"/>
                  </a:cubicBezTo>
                  <a:lnTo>
                    <a:pt x="4152" y="7955"/>
                  </a:lnTo>
                  <a:lnTo>
                    <a:pt x="4129" y="8309"/>
                  </a:lnTo>
                  <a:cubicBezTo>
                    <a:pt x="4124" y="8404"/>
                    <a:pt x="4196" y="8483"/>
                    <a:pt x="4292" y="8489"/>
                  </a:cubicBezTo>
                  <a:lnTo>
                    <a:pt x="4298" y="8489"/>
                  </a:lnTo>
                  <a:cubicBezTo>
                    <a:pt x="4388" y="8489"/>
                    <a:pt x="4466" y="8421"/>
                    <a:pt x="4473" y="8331"/>
                  </a:cubicBezTo>
                  <a:lnTo>
                    <a:pt x="4494" y="7955"/>
                  </a:lnTo>
                  <a:lnTo>
                    <a:pt x="5264" y="7955"/>
                  </a:lnTo>
                  <a:lnTo>
                    <a:pt x="5422" y="10488"/>
                  </a:lnTo>
                  <a:lnTo>
                    <a:pt x="4331" y="10488"/>
                  </a:lnTo>
                  <a:lnTo>
                    <a:pt x="4422" y="9056"/>
                  </a:lnTo>
                  <a:cubicBezTo>
                    <a:pt x="4432" y="8966"/>
                    <a:pt x="4360" y="8882"/>
                    <a:pt x="4264" y="8876"/>
                  </a:cubicBezTo>
                  <a:cubicBezTo>
                    <a:pt x="4261" y="8875"/>
                    <a:pt x="4258" y="8875"/>
                    <a:pt x="4255" y="8875"/>
                  </a:cubicBezTo>
                  <a:cubicBezTo>
                    <a:pt x="4169" y="8875"/>
                    <a:pt x="4090" y="8946"/>
                    <a:pt x="4085" y="9033"/>
                  </a:cubicBezTo>
                  <a:lnTo>
                    <a:pt x="3994" y="10511"/>
                  </a:lnTo>
                  <a:lnTo>
                    <a:pt x="3433" y="10511"/>
                  </a:lnTo>
                  <a:cubicBezTo>
                    <a:pt x="2939" y="10511"/>
                    <a:pt x="2534" y="10910"/>
                    <a:pt x="2539" y="11403"/>
                  </a:cubicBezTo>
                  <a:cubicBezTo>
                    <a:pt x="2539" y="11494"/>
                    <a:pt x="2612" y="11572"/>
                    <a:pt x="2708" y="11572"/>
                  </a:cubicBezTo>
                  <a:lnTo>
                    <a:pt x="7051" y="11572"/>
                  </a:lnTo>
                  <a:cubicBezTo>
                    <a:pt x="7141" y="11572"/>
                    <a:pt x="7219" y="11494"/>
                    <a:pt x="7219" y="11403"/>
                  </a:cubicBezTo>
                  <a:cubicBezTo>
                    <a:pt x="7219" y="10910"/>
                    <a:pt x="6820" y="10511"/>
                    <a:pt x="6327" y="10511"/>
                  </a:cubicBezTo>
                  <a:lnTo>
                    <a:pt x="5775" y="10511"/>
                  </a:lnTo>
                  <a:lnTo>
                    <a:pt x="5612" y="7955"/>
                  </a:lnTo>
                  <a:lnTo>
                    <a:pt x="5832" y="7955"/>
                  </a:lnTo>
                  <a:cubicBezTo>
                    <a:pt x="6623" y="7955"/>
                    <a:pt x="7297" y="7382"/>
                    <a:pt x="7432" y="6601"/>
                  </a:cubicBezTo>
                  <a:lnTo>
                    <a:pt x="7533" y="5966"/>
                  </a:lnTo>
                  <a:cubicBezTo>
                    <a:pt x="8775" y="5904"/>
                    <a:pt x="9758" y="4882"/>
                    <a:pt x="9758" y="3630"/>
                  </a:cubicBezTo>
                  <a:lnTo>
                    <a:pt x="9758" y="2523"/>
                  </a:lnTo>
                  <a:cubicBezTo>
                    <a:pt x="9758" y="1831"/>
                    <a:pt x="9197" y="1265"/>
                    <a:pt x="8505" y="1265"/>
                  </a:cubicBezTo>
                  <a:lnTo>
                    <a:pt x="8308" y="1265"/>
                  </a:lnTo>
                  <a:lnTo>
                    <a:pt x="8422" y="618"/>
                  </a:lnTo>
                  <a:cubicBezTo>
                    <a:pt x="8450" y="428"/>
                    <a:pt x="8376" y="226"/>
                    <a:pt x="8214" y="107"/>
                  </a:cubicBezTo>
                  <a:cubicBezTo>
                    <a:pt x="8118" y="34"/>
                    <a:pt x="8000" y="0"/>
                    <a:pt x="78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15"/>
            <p:cNvSpPr/>
            <p:nvPr/>
          </p:nvSpPr>
          <p:spPr>
            <a:xfrm>
              <a:off x="4918128" y="2118283"/>
              <a:ext cx="47846" cy="193395"/>
            </a:xfrm>
            <a:custGeom>
              <a:avLst/>
              <a:gdLst/>
              <a:ahLst/>
              <a:cxnLst/>
              <a:rect l="l" t="t" r="r" b="b"/>
              <a:pathLst>
                <a:path w="1429" h="5776" extrusionOk="0">
                  <a:moveTo>
                    <a:pt x="715" y="428"/>
                  </a:moveTo>
                  <a:cubicBezTo>
                    <a:pt x="877" y="624"/>
                    <a:pt x="1091" y="961"/>
                    <a:pt x="1091" y="1259"/>
                  </a:cubicBezTo>
                  <a:cubicBezTo>
                    <a:pt x="1091" y="1467"/>
                    <a:pt x="923" y="1635"/>
                    <a:pt x="715" y="1635"/>
                  </a:cubicBezTo>
                  <a:cubicBezTo>
                    <a:pt x="513" y="1635"/>
                    <a:pt x="344" y="1467"/>
                    <a:pt x="344" y="1259"/>
                  </a:cubicBezTo>
                  <a:cubicBezTo>
                    <a:pt x="344" y="939"/>
                    <a:pt x="568" y="608"/>
                    <a:pt x="715" y="428"/>
                  </a:cubicBezTo>
                  <a:close/>
                  <a:moveTo>
                    <a:pt x="788" y="1961"/>
                  </a:moveTo>
                  <a:lnTo>
                    <a:pt x="816" y="2894"/>
                  </a:lnTo>
                  <a:lnTo>
                    <a:pt x="614" y="2894"/>
                  </a:lnTo>
                  <a:lnTo>
                    <a:pt x="648" y="1961"/>
                  </a:lnTo>
                  <a:cubicBezTo>
                    <a:pt x="669" y="1961"/>
                    <a:pt x="692" y="1967"/>
                    <a:pt x="715" y="1967"/>
                  </a:cubicBezTo>
                  <a:cubicBezTo>
                    <a:pt x="737" y="1967"/>
                    <a:pt x="765" y="1961"/>
                    <a:pt x="788" y="1961"/>
                  </a:cubicBezTo>
                  <a:close/>
                  <a:moveTo>
                    <a:pt x="827" y="3231"/>
                  </a:moveTo>
                  <a:lnTo>
                    <a:pt x="895" y="5241"/>
                  </a:lnTo>
                  <a:cubicBezTo>
                    <a:pt x="900" y="5293"/>
                    <a:pt x="877" y="5337"/>
                    <a:pt x="843" y="5376"/>
                  </a:cubicBezTo>
                  <a:cubicBezTo>
                    <a:pt x="810" y="5410"/>
                    <a:pt x="765" y="5427"/>
                    <a:pt x="715" y="5427"/>
                  </a:cubicBezTo>
                  <a:cubicBezTo>
                    <a:pt x="664" y="5427"/>
                    <a:pt x="620" y="5410"/>
                    <a:pt x="586" y="5376"/>
                  </a:cubicBezTo>
                  <a:cubicBezTo>
                    <a:pt x="552" y="5337"/>
                    <a:pt x="535" y="5293"/>
                    <a:pt x="535" y="5241"/>
                  </a:cubicBezTo>
                  <a:lnTo>
                    <a:pt x="602" y="3231"/>
                  </a:lnTo>
                  <a:close/>
                  <a:moveTo>
                    <a:pt x="717" y="0"/>
                  </a:moveTo>
                  <a:cubicBezTo>
                    <a:pt x="674" y="0"/>
                    <a:pt x="630" y="17"/>
                    <a:pt x="597" y="51"/>
                  </a:cubicBezTo>
                  <a:cubicBezTo>
                    <a:pt x="574" y="79"/>
                    <a:pt x="1" y="652"/>
                    <a:pt x="1" y="1259"/>
                  </a:cubicBezTo>
                  <a:cubicBezTo>
                    <a:pt x="1" y="1500"/>
                    <a:pt x="125" y="1715"/>
                    <a:pt x="311" y="1844"/>
                  </a:cubicBezTo>
                  <a:lnTo>
                    <a:pt x="198" y="5236"/>
                  </a:lnTo>
                  <a:cubicBezTo>
                    <a:pt x="192" y="5383"/>
                    <a:pt x="243" y="5518"/>
                    <a:pt x="344" y="5619"/>
                  </a:cubicBezTo>
                  <a:cubicBezTo>
                    <a:pt x="439" y="5720"/>
                    <a:pt x="574" y="5775"/>
                    <a:pt x="715" y="5775"/>
                  </a:cubicBezTo>
                  <a:cubicBezTo>
                    <a:pt x="861" y="5775"/>
                    <a:pt x="990" y="5720"/>
                    <a:pt x="1091" y="5619"/>
                  </a:cubicBezTo>
                  <a:cubicBezTo>
                    <a:pt x="1187" y="5518"/>
                    <a:pt x="1242" y="5383"/>
                    <a:pt x="1237" y="5236"/>
                  </a:cubicBezTo>
                  <a:lnTo>
                    <a:pt x="1120" y="1844"/>
                  </a:lnTo>
                  <a:cubicBezTo>
                    <a:pt x="1304" y="1715"/>
                    <a:pt x="1428" y="1500"/>
                    <a:pt x="1428" y="1259"/>
                  </a:cubicBezTo>
                  <a:cubicBezTo>
                    <a:pt x="1428" y="652"/>
                    <a:pt x="861" y="79"/>
                    <a:pt x="838" y="51"/>
                  </a:cubicBezTo>
                  <a:cubicBezTo>
                    <a:pt x="804" y="17"/>
                    <a:pt x="761" y="0"/>
                    <a:pt x="7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15"/>
            <p:cNvSpPr/>
            <p:nvPr/>
          </p:nvSpPr>
          <p:spPr>
            <a:xfrm>
              <a:off x="4972537" y="2209121"/>
              <a:ext cx="36329" cy="11317"/>
            </a:xfrm>
            <a:custGeom>
              <a:avLst/>
              <a:gdLst/>
              <a:ahLst/>
              <a:cxnLst/>
              <a:rect l="l" t="t" r="r" b="b"/>
              <a:pathLst>
                <a:path w="1085" h="338" extrusionOk="0">
                  <a:moveTo>
                    <a:pt x="185" y="1"/>
                  </a:moveTo>
                  <a:cubicBezTo>
                    <a:pt x="95" y="1"/>
                    <a:pt x="22" y="63"/>
                    <a:pt x="11" y="148"/>
                  </a:cubicBezTo>
                  <a:cubicBezTo>
                    <a:pt x="0" y="249"/>
                    <a:pt x="78" y="338"/>
                    <a:pt x="180" y="338"/>
                  </a:cubicBezTo>
                  <a:lnTo>
                    <a:pt x="898" y="338"/>
                  </a:lnTo>
                  <a:cubicBezTo>
                    <a:pt x="983" y="338"/>
                    <a:pt x="1061" y="277"/>
                    <a:pt x="1072" y="192"/>
                  </a:cubicBezTo>
                  <a:cubicBezTo>
                    <a:pt x="1084" y="86"/>
                    <a:pt x="1005" y="1"/>
                    <a:pt x="9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15"/>
            <p:cNvSpPr/>
            <p:nvPr/>
          </p:nvSpPr>
          <p:spPr>
            <a:xfrm>
              <a:off x="4971934" y="2179054"/>
              <a:ext cx="25246" cy="17344"/>
            </a:xfrm>
            <a:custGeom>
              <a:avLst/>
              <a:gdLst/>
              <a:ahLst/>
              <a:cxnLst/>
              <a:rect l="l" t="t" r="r" b="b"/>
              <a:pathLst>
                <a:path w="754" h="518" extrusionOk="0">
                  <a:moveTo>
                    <a:pt x="557" y="1"/>
                  </a:moveTo>
                  <a:cubicBezTo>
                    <a:pt x="532" y="1"/>
                    <a:pt x="507" y="6"/>
                    <a:pt x="483" y="17"/>
                  </a:cubicBezTo>
                  <a:lnTo>
                    <a:pt x="119" y="198"/>
                  </a:lnTo>
                  <a:cubicBezTo>
                    <a:pt x="34" y="242"/>
                    <a:pt x="1" y="343"/>
                    <a:pt x="45" y="427"/>
                  </a:cubicBezTo>
                  <a:cubicBezTo>
                    <a:pt x="74" y="483"/>
                    <a:pt x="136" y="517"/>
                    <a:pt x="198" y="517"/>
                  </a:cubicBezTo>
                  <a:cubicBezTo>
                    <a:pt x="221" y="517"/>
                    <a:pt x="247" y="512"/>
                    <a:pt x="270" y="501"/>
                  </a:cubicBezTo>
                  <a:lnTo>
                    <a:pt x="636" y="320"/>
                  </a:lnTo>
                  <a:cubicBezTo>
                    <a:pt x="719" y="281"/>
                    <a:pt x="753" y="175"/>
                    <a:pt x="709" y="96"/>
                  </a:cubicBezTo>
                  <a:cubicBezTo>
                    <a:pt x="680" y="35"/>
                    <a:pt x="620" y="1"/>
                    <a:pt x="5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15"/>
            <p:cNvSpPr/>
            <p:nvPr/>
          </p:nvSpPr>
          <p:spPr>
            <a:xfrm>
              <a:off x="4971934" y="2233597"/>
              <a:ext cx="25246" cy="17545"/>
            </a:xfrm>
            <a:custGeom>
              <a:avLst/>
              <a:gdLst/>
              <a:ahLst/>
              <a:cxnLst/>
              <a:rect l="l" t="t" r="r" b="b"/>
              <a:pathLst>
                <a:path w="754" h="524" extrusionOk="0">
                  <a:moveTo>
                    <a:pt x="196" y="1"/>
                  </a:moveTo>
                  <a:cubicBezTo>
                    <a:pt x="134" y="1"/>
                    <a:pt x="74" y="35"/>
                    <a:pt x="45" y="96"/>
                  </a:cubicBezTo>
                  <a:cubicBezTo>
                    <a:pt x="1" y="180"/>
                    <a:pt x="34" y="281"/>
                    <a:pt x="119" y="321"/>
                  </a:cubicBezTo>
                  <a:lnTo>
                    <a:pt x="483" y="500"/>
                  </a:lnTo>
                  <a:cubicBezTo>
                    <a:pt x="506" y="517"/>
                    <a:pt x="535" y="523"/>
                    <a:pt x="558" y="523"/>
                  </a:cubicBezTo>
                  <a:cubicBezTo>
                    <a:pt x="618" y="523"/>
                    <a:pt x="680" y="490"/>
                    <a:pt x="709" y="428"/>
                  </a:cubicBezTo>
                  <a:cubicBezTo>
                    <a:pt x="753" y="343"/>
                    <a:pt x="719" y="242"/>
                    <a:pt x="636" y="197"/>
                  </a:cubicBezTo>
                  <a:lnTo>
                    <a:pt x="270" y="18"/>
                  </a:lnTo>
                  <a:cubicBezTo>
                    <a:pt x="247" y="6"/>
                    <a:pt x="221" y="1"/>
                    <a:pt x="1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15"/>
            <p:cNvSpPr/>
            <p:nvPr/>
          </p:nvSpPr>
          <p:spPr>
            <a:xfrm>
              <a:off x="4875471" y="2209121"/>
              <a:ext cx="36329" cy="11317"/>
            </a:xfrm>
            <a:custGeom>
              <a:avLst/>
              <a:gdLst/>
              <a:ahLst/>
              <a:cxnLst/>
              <a:rect l="l" t="t" r="r" b="b"/>
              <a:pathLst>
                <a:path w="1085" h="338" extrusionOk="0">
                  <a:moveTo>
                    <a:pt x="185" y="1"/>
                  </a:moveTo>
                  <a:cubicBezTo>
                    <a:pt x="102" y="1"/>
                    <a:pt x="22" y="63"/>
                    <a:pt x="11" y="148"/>
                  </a:cubicBezTo>
                  <a:cubicBezTo>
                    <a:pt x="1" y="249"/>
                    <a:pt x="79" y="338"/>
                    <a:pt x="180" y="338"/>
                  </a:cubicBezTo>
                  <a:lnTo>
                    <a:pt x="899" y="338"/>
                  </a:lnTo>
                  <a:cubicBezTo>
                    <a:pt x="984" y="338"/>
                    <a:pt x="1062" y="277"/>
                    <a:pt x="1072" y="192"/>
                  </a:cubicBezTo>
                  <a:cubicBezTo>
                    <a:pt x="1085" y="86"/>
                    <a:pt x="1005" y="1"/>
                    <a:pt x="9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15"/>
            <p:cNvSpPr/>
            <p:nvPr/>
          </p:nvSpPr>
          <p:spPr>
            <a:xfrm>
              <a:off x="4887123" y="2233597"/>
              <a:ext cx="25045" cy="17545"/>
            </a:xfrm>
            <a:custGeom>
              <a:avLst/>
              <a:gdLst/>
              <a:ahLst/>
              <a:cxnLst/>
              <a:rect l="l" t="t" r="r" b="b"/>
              <a:pathLst>
                <a:path w="748" h="524" extrusionOk="0">
                  <a:moveTo>
                    <a:pt x="553" y="1"/>
                  </a:moveTo>
                  <a:cubicBezTo>
                    <a:pt x="528" y="1"/>
                    <a:pt x="502" y="6"/>
                    <a:pt x="478" y="18"/>
                  </a:cubicBezTo>
                  <a:lnTo>
                    <a:pt x="118" y="197"/>
                  </a:lnTo>
                  <a:cubicBezTo>
                    <a:pt x="34" y="242"/>
                    <a:pt x="1" y="343"/>
                    <a:pt x="40" y="428"/>
                  </a:cubicBezTo>
                  <a:cubicBezTo>
                    <a:pt x="73" y="490"/>
                    <a:pt x="130" y="523"/>
                    <a:pt x="192" y="523"/>
                  </a:cubicBezTo>
                  <a:cubicBezTo>
                    <a:pt x="219" y="523"/>
                    <a:pt x="242" y="517"/>
                    <a:pt x="270" y="500"/>
                  </a:cubicBezTo>
                  <a:lnTo>
                    <a:pt x="630" y="321"/>
                  </a:lnTo>
                  <a:cubicBezTo>
                    <a:pt x="714" y="281"/>
                    <a:pt x="747" y="180"/>
                    <a:pt x="708" y="96"/>
                  </a:cubicBezTo>
                  <a:cubicBezTo>
                    <a:pt x="677" y="35"/>
                    <a:pt x="616" y="1"/>
                    <a:pt x="5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15"/>
            <p:cNvSpPr/>
            <p:nvPr/>
          </p:nvSpPr>
          <p:spPr>
            <a:xfrm>
              <a:off x="4887123" y="2179054"/>
              <a:ext cx="25045" cy="17344"/>
            </a:xfrm>
            <a:custGeom>
              <a:avLst/>
              <a:gdLst/>
              <a:ahLst/>
              <a:cxnLst/>
              <a:rect l="l" t="t" r="r" b="b"/>
              <a:pathLst>
                <a:path w="748" h="518" extrusionOk="0">
                  <a:moveTo>
                    <a:pt x="197" y="1"/>
                  </a:moveTo>
                  <a:cubicBezTo>
                    <a:pt x="133" y="1"/>
                    <a:pt x="72" y="35"/>
                    <a:pt x="40" y="96"/>
                  </a:cubicBezTo>
                  <a:cubicBezTo>
                    <a:pt x="1" y="175"/>
                    <a:pt x="34" y="281"/>
                    <a:pt x="118" y="320"/>
                  </a:cubicBezTo>
                  <a:lnTo>
                    <a:pt x="478" y="501"/>
                  </a:lnTo>
                  <a:cubicBezTo>
                    <a:pt x="506" y="512"/>
                    <a:pt x="529" y="517"/>
                    <a:pt x="556" y="517"/>
                  </a:cubicBezTo>
                  <a:cubicBezTo>
                    <a:pt x="618" y="517"/>
                    <a:pt x="675" y="483"/>
                    <a:pt x="708" y="427"/>
                  </a:cubicBezTo>
                  <a:cubicBezTo>
                    <a:pt x="747" y="343"/>
                    <a:pt x="714" y="242"/>
                    <a:pt x="630" y="198"/>
                  </a:cubicBezTo>
                  <a:lnTo>
                    <a:pt x="270" y="17"/>
                  </a:lnTo>
                  <a:cubicBezTo>
                    <a:pt x="246" y="6"/>
                    <a:pt x="221" y="1"/>
                    <a:pt x="1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7" name="Google Shape;4427;p115"/>
          <p:cNvSpPr/>
          <p:nvPr/>
        </p:nvSpPr>
        <p:spPr>
          <a:xfrm>
            <a:off x="5445544" y="2087981"/>
            <a:ext cx="388263" cy="387393"/>
          </a:xfrm>
          <a:custGeom>
            <a:avLst/>
            <a:gdLst/>
            <a:ahLst/>
            <a:cxnLst/>
            <a:rect l="l" t="t" r="r" b="b"/>
            <a:pathLst>
              <a:path w="11596" h="11570" extrusionOk="0">
                <a:moveTo>
                  <a:pt x="5630" y="1435"/>
                </a:moveTo>
                <a:lnTo>
                  <a:pt x="5630" y="2540"/>
                </a:lnTo>
                <a:cubicBezTo>
                  <a:pt x="4854" y="2586"/>
                  <a:pt x="4090" y="2900"/>
                  <a:pt x="3501" y="3490"/>
                </a:cubicBezTo>
                <a:cubicBezTo>
                  <a:pt x="2916" y="4080"/>
                  <a:pt x="2596" y="4839"/>
                  <a:pt x="2557" y="5619"/>
                </a:cubicBezTo>
                <a:lnTo>
                  <a:pt x="1445" y="5619"/>
                </a:lnTo>
                <a:cubicBezTo>
                  <a:pt x="1528" y="3349"/>
                  <a:pt x="3359" y="1518"/>
                  <a:pt x="5630" y="1435"/>
                </a:cubicBezTo>
                <a:close/>
                <a:moveTo>
                  <a:pt x="5630" y="2884"/>
                </a:moveTo>
                <a:lnTo>
                  <a:pt x="5630" y="5619"/>
                </a:lnTo>
                <a:lnTo>
                  <a:pt x="2894" y="5619"/>
                </a:lnTo>
                <a:cubicBezTo>
                  <a:pt x="2933" y="4928"/>
                  <a:pt x="3219" y="4254"/>
                  <a:pt x="3742" y="3732"/>
                </a:cubicBezTo>
                <a:cubicBezTo>
                  <a:pt x="4264" y="3209"/>
                  <a:pt x="4938" y="2923"/>
                  <a:pt x="5630" y="2884"/>
                </a:cubicBezTo>
                <a:close/>
                <a:moveTo>
                  <a:pt x="5967" y="1435"/>
                </a:moveTo>
                <a:cubicBezTo>
                  <a:pt x="8236" y="1518"/>
                  <a:pt x="10066" y="3349"/>
                  <a:pt x="10151" y="5619"/>
                </a:cubicBezTo>
                <a:lnTo>
                  <a:pt x="9045" y="5619"/>
                </a:lnTo>
                <a:cubicBezTo>
                  <a:pt x="9011" y="4967"/>
                  <a:pt x="8780" y="4326"/>
                  <a:pt x="8354" y="3782"/>
                </a:cubicBezTo>
                <a:cubicBezTo>
                  <a:pt x="8318" y="3738"/>
                  <a:pt x="8265" y="3714"/>
                  <a:pt x="8213" y="3714"/>
                </a:cubicBezTo>
                <a:cubicBezTo>
                  <a:pt x="8184" y="3714"/>
                  <a:pt x="8155" y="3721"/>
                  <a:pt x="8129" y="3737"/>
                </a:cubicBezTo>
                <a:cubicBezTo>
                  <a:pt x="8039" y="3794"/>
                  <a:pt x="8023" y="3911"/>
                  <a:pt x="8085" y="3989"/>
                </a:cubicBezTo>
                <a:cubicBezTo>
                  <a:pt x="8466" y="4473"/>
                  <a:pt x="8668" y="5041"/>
                  <a:pt x="8702" y="5619"/>
                </a:cubicBezTo>
                <a:lnTo>
                  <a:pt x="5967" y="5619"/>
                </a:lnTo>
                <a:lnTo>
                  <a:pt x="5967" y="2884"/>
                </a:lnTo>
                <a:cubicBezTo>
                  <a:pt x="6545" y="2918"/>
                  <a:pt x="7118" y="3120"/>
                  <a:pt x="7601" y="3501"/>
                </a:cubicBezTo>
                <a:cubicBezTo>
                  <a:pt x="7632" y="3526"/>
                  <a:pt x="7669" y="3538"/>
                  <a:pt x="7705" y="3538"/>
                </a:cubicBezTo>
                <a:cubicBezTo>
                  <a:pt x="7760" y="3538"/>
                  <a:pt x="7815" y="3510"/>
                  <a:pt x="7849" y="3457"/>
                </a:cubicBezTo>
                <a:cubicBezTo>
                  <a:pt x="7893" y="3383"/>
                  <a:pt x="7870" y="3288"/>
                  <a:pt x="7803" y="3232"/>
                </a:cubicBezTo>
                <a:cubicBezTo>
                  <a:pt x="7258" y="2804"/>
                  <a:pt x="6618" y="2574"/>
                  <a:pt x="5967" y="2540"/>
                </a:cubicBezTo>
                <a:lnTo>
                  <a:pt x="5967" y="1435"/>
                </a:lnTo>
                <a:close/>
                <a:moveTo>
                  <a:pt x="8702" y="5956"/>
                </a:moveTo>
                <a:cubicBezTo>
                  <a:pt x="8663" y="6647"/>
                  <a:pt x="8376" y="7321"/>
                  <a:pt x="7854" y="7844"/>
                </a:cubicBezTo>
                <a:cubicBezTo>
                  <a:pt x="7336" y="8366"/>
                  <a:pt x="6657" y="8653"/>
                  <a:pt x="5967" y="8692"/>
                </a:cubicBezTo>
                <a:lnTo>
                  <a:pt x="5967" y="5956"/>
                </a:lnTo>
                <a:close/>
                <a:moveTo>
                  <a:pt x="5630" y="5956"/>
                </a:moveTo>
                <a:lnTo>
                  <a:pt x="5630" y="8692"/>
                </a:lnTo>
                <a:cubicBezTo>
                  <a:pt x="5051" y="8658"/>
                  <a:pt x="4484" y="8450"/>
                  <a:pt x="4000" y="8074"/>
                </a:cubicBezTo>
                <a:cubicBezTo>
                  <a:pt x="3968" y="8047"/>
                  <a:pt x="3930" y="8035"/>
                  <a:pt x="3893" y="8035"/>
                </a:cubicBezTo>
                <a:cubicBezTo>
                  <a:pt x="3837" y="8035"/>
                  <a:pt x="3781" y="8063"/>
                  <a:pt x="3747" y="8113"/>
                </a:cubicBezTo>
                <a:cubicBezTo>
                  <a:pt x="3703" y="8192"/>
                  <a:pt x="3725" y="8287"/>
                  <a:pt x="3792" y="8344"/>
                </a:cubicBezTo>
                <a:cubicBezTo>
                  <a:pt x="4337" y="8770"/>
                  <a:pt x="4984" y="8995"/>
                  <a:pt x="5630" y="9029"/>
                </a:cubicBezTo>
                <a:lnTo>
                  <a:pt x="5630" y="10141"/>
                </a:lnTo>
                <a:cubicBezTo>
                  <a:pt x="3359" y="10056"/>
                  <a:pt x="1528" y="8225"/>
                  <a:pt x="1445" y="5956"/>
                </a:cubicBezTo>
                <a:lnTo>
                  <a:pt x="2557" y="5956"/>
                </a:lnTo>
                <a:cubicBezTo>
                  <a:pt x="2591" y="6608"/>
                  <a:pt x="2820" y="7253"/>
                  <a:pt x="3247" y="7798"/>
                </a:cubicBezTo>
                <a:cubicBezTo>
                  <a:pt x="3281" y="7838"/>
                  <a:pt x="3332" y="7860"/>
                  <a:pt x="3382" y="7860"/>
                </a:cubicBezTo>
                <a:cubicBezTo>
                  <a:pt x="3416" y="7860"/>
                  <a:pt x="3455" y="7849"/>
                  <a:pt x="3489" y="7826"/>
                </a:cubicBezTo>
                <a:cubicBezTo>
                  <a:pt x="3561" y="7764"/>
                  <a:pt x="3574" y="7658"/>
                  <a:pt x="3517" y="7585"/>
                </a:cubicBezTo>
                <a:cubicBezTo>
                  <a:pt x="3135" y="7102"/>
                  <a:pt x="2928" y="6535"/>
                  <a:pt x="2894" y="5956"/>
                </a:cubicBezTo>
                <a:close/>
                <a:moveTo>
                  <a:pt x="10151" y="5956"/>
                </a:moveTo>
                <a:cubicBezTo>
                  <a:pt x="10066" y="8225"/>
                  <a:pt x="8236" y="10056"/>
                  <a:pt x="5967" y="10141"/>
                </a:cubicBezTo>
                <a:lnTo>
                  <a:pt x="5967" y="9029"/>
                </a:lnTo>
                <a:cubicBezTo>
                  <a:pt x="6747" y="8990"/>
                  <a:pt x="7505" y="8669"/>
                  <a:pt x="8095" y="8085"/>
                </a:cubicBezTo>
                <a:cubicBezTo>
                  <a:pt x="8685" y="7495"/>
                  <a:pt x="9000" y="6732"/>
                  <a:pt x="9045" y="5956"/>
                </a:cubicBezTo>
                <a:close/>
                <a:moveTo>
                  <a:pt x="5801" y="0"/>
                </a:moveTo>
                <a:cubicBezTo>
                  <a:pt x="5708" y="0"/>
                  <a:pt x="5630" y="75"/>
                  <a:pt x="5630" y="170"/>
                </a:cubicBezTo>
                <a:lnTo>
                  <a:pt x="5630" y="1091"/>
                </a:lnTo>
                <a:cubicBezTo>
                  <a:pt x="3175" y="1181"/>
                  <a:pt x="1191" y="3164"/>
                  <a:pt x="1101" y="5619"/>
                </a:cubicBezTo>
                <a:lnTo>
                  <a:pt x="191" y="5619"/>
                </a:lnTo>
                <a:cubicBezTo>
                  <a:pt x="102" y="5619"/>
                  <a:pt x="29" y="5681"/>
                  <a:pt x="17" y="5765"/>
                </a:cubicBezTo>
                <a:cubicBezTo>
                  <a:pt x="1" y="5866"/>
                  <a:pt x="84" y="5956"/>
                  <a:pt x="186" y="5956"/>
                </a:cubicBezTo>
                <a:lnTo>
                  <a:pt x="1101" y="5956"/>
                </a:lnTo>
                <a:cubicBezTo>
                  <a:pt x="1191" y="8411"/>
                  <a:pt x="3175" y="10393"/>
                  <a:pt x="5630" y="10484"/>
                </a:cubicBezTo>
                <a:lnTo>
                  <a:pt x="5630" y="11394"/>
                </a:lnTo>
                <a:cubicBezTo>
                  <a:pt x="5630" y="11484"/>
                  <a:pt x="5692" y="11562"/>
                  <a:pt x="5775" y="11567"/>
                </a:cubicBezTo>
                <a:cubicBezTo>
                  <a:pt x="5785" y="11569"/>
                  <a:pt x="5794" y="11570"/>
                  <a:pt x="5803" y="11570"/>
                </a:cubicBezTo>
                <a:cubicBezTo>
                  <a:pt x="5896" y="11570"/>
                  <a:pt x="5967" y="11491"/>
                  <a:pt x="5967" y="11399"/>
                </a:cubicBezTo>
                <a:lnTo>
                  <a:pt x="5967" y="10484"/>
                </a:lnTo>
                <a:cubicBezTo>
                  <a:pt x="8422" y="10393"/>
                  <a:pt x="10403" y="8411"/>
                  <a:pt x="10494" y="5956"/>
                </a:cubicBezTo>
                <a:lnTo>
                  <a:pt x="11415" y="5956"/>
                </a:lnTo>
                <a:cubicBezTo>
                  <a:pt x="11516" y="5956"/>
                  <a:pt x="11595" y="5866"/>
                  <a:pt x="11583" y="5765"/>
                </a:cubicBezTo>
                <a:cubicBezTo>
                  <a:pt x="11572" y="5681"/>
                  <a:pt x="11494" y="5619"/>
                  <a:pt x="11409" y="5619"/>
                </a:cubicBezTo>
                <a:lnTo>
                  <a:pt x="10494" y="5619"/>
                </a:lnTo>
                <a:cubicBezTo>
                  <a:pt x="10403" y="3164"/>
                  <a:pt x="8422" y="1181"/>
                  <a:pt x="5967" y="1091"/>
                </a:cubicBezTo>
                <a:lnTo>
                  <a:pt x="5967" y="175"/>
                </a:lnTo>
                <a:cubicBezTo>
                  <a:pt x="5967" y="92"/>
                  <a:pt x="5905" y="12"/>
                  <a:pt x="5820" y="1"/>
                </a:cubicBezTo>
                <a:cubicBezTo>
                  <a:pt x="5813" y="1"/>
                  <a:pt x="5807" y="0"/>
                  <a:pt x="58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8" name="Google Shape;4428;p115"/>
          <p:cNvGrpSpPr/>
          <p:nvPr/>
        </p:nvGrpSpPr>
        <p:grpSpPr>
          <a:xfrm>
            <a:off x="6173822" y="2136531"/>
            <a:ext cx="387292" cy="290427"/>
            <a:chOff x="6173822" y="2136531"/>
            <a:chExt cx="387292" cy="290427"/>
          </a:xfrm>
        </p:grpSpPr>
        <p:sp>
          <p:nvSpPr>
            <p:cNvPr id="4429" name="Google Shape;4429;p115"/>
            <p:cNvSpPr/>
            <p:nvPr/>
          </p:nvSpPr>
          <p:spPr>
            <a:xfrm>
              <a:off x="6173822" y="2136531"/>
              <a:ext cx="387292" cy="290427"/>
            </a:xfrm>
            <a:custGeom>
              <a:avLst/>
              <a:gdLst/>
              <a:ahLst/>
              <a:cxnLst/>
              <a:rect l="l" t="t" r="r" b="b"/>
              <a:pathLst>
                <a:path w="11567" h="8674" extrusionOk="0">
                  <a:moveTo>
                    <a:pt x="10853" y="338"/>
                  </a:moveTo>
                  <a:cubicBezTo>
                    <a:pt x="11061" y="338"/>
                    <a:pt x="11229" y="506"/>
                    <a:pt x="11229" y="714"/>
                  </a:cubicBezTo>
                  <a:lnTo>
                    <a:pt x="11229" y="1468"/>
                  </a:lnTo>
                  <a:lnTo>
                    <a:pt x="10550" y="1468"/>
                  </a:lnTo>
                  <a:cubicBezTo>
                    <a:pt x="10466" y="1468"/>
                    <a:pt x="10387" y="1535"/>
                    <a:pt x="10387" y="1619"/>
                  </a:cubicBezTo>
                  <a:cubicBezTo>
                    <a:pt x="10381" y="1709"/>
                    <a:pt x="10454" y="1782"/>
                    <a:pt x="10544" y="1782"/>
                  </a:cubicBezTo>
                  <a:lnTo>
                    <a:pt x="11229" y="1782"/>
                  </a:lnTo>
                  <a:lnTo>
                    <a:pt x="11229" y="7960"/>
                  </a:lnTo>
                  <a:cubicBezTo>
                    <a:pt x="11229" y="8168"/>
                    <a:pt x="11061" y="8337"/>
                    <a:pt x="10853" y="8337"/>
                  </a:cubicBezTo>
                  <a:lnTo>
                    <a:pt x="713" y="8337"/>
                  </a:lnTo>
                  <a:cubicBezTo>
                    <a:pt x="506" y="8337"/>
                    <a:pt x="337" y="8168"/>
                    <a:pt x="337" y="7960"/>
                  </a:cubicBezTo>
                  <a:lnTo>
                    <a:pt x="337" y="1805"/>
                  </a:lnTo>
                  <a:lnTo>
                    <a:pt x="9764" y="1805"/>
                  </a:lnTo>
                  <a:cubicBezTo>
                    <a:pt x="9837" y="1805"/>
                    <a:pt x="9909" y="1759"/>
                    <a:pt x="9932" y="1686"/>
                  </a:cubicBezTo>
                  <a:cubicBezTo>
                    <a:pt x="9966" y="1556"/>
                    <a:pt x="9881" y="1445"/>
                    <a:pt x="9769" y="1445"/>
                  </a:cubicBezTo>
                  <a:lnTo>
                    <a:pt x="337" y="1445"/>
                  </a:lnTo>
                  <a:lnTo>
                    <a:pt x="337" y="714"/>
                  </a:lnTo>
                  <a:cubicBezTo>
                    <a:pt x="337" y="506"/>
                    <a:pt x="506" y="338"/>
                    <a:pt x="713" y="338"/>
                  </a:cubicBezTo>
                  <a:close/>
                  <a:moveTo>
                    <a:pt x="713" y="1"/>
                  </a:moveTo>
                  <a:cubicBezTo>
                    <a:pt x="321" y="1"/>
                    <a:pt x="0" y="315"/>
                    <a:pt x="0" y="714"/>
                  </a:cubicBezTo>
                  <a:lnTo>
                    <a:pt x="0" y="7960"/>
                  </a:lnTo>
                  <a:cubicBezTo>
                    <a:pt x="0" y="8354"/>
                    <a:pt x="321" y="8674"/>
                    <a:pt x="713" y="8674"/>
                  </a:cubicBezTo>
                  <a:lnTo>
                    <a:pt x="10853" y="8674"/>
                  </a:lnTo>
                  <a:cubicBezTo>
                    <a:pt x="11252" y="8674"/>
                    <a:pt x="11566" y="8354"/>
                    <a:pt x="11566" y="7960"/>
                  </a:cubicBezTo>
                  <a:lnTo>
                    <a:pt x="11566" y="714"/>
                  </a:lnTo>
                  <a:cubicBezTo>
                    <a:pt x="11566" y="322"/>
                    <a:pt x="11247" y="1"/>
                    <a:pt x="108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15"/>
            <p:cNvSpPr/>
            <p:nvPr/>
          </p:nvSpPr>
          <p:spPr>
            <a:xfrm>
              <a:off x="6197494" y="2160605"/>
              <a:ext cx="18281" cy="11551"/>
            </a:xfrm>
            <a:custGeom>
              <a:avLst/>
              <a:gdLst/>
              <a:ahLst/>
              <a:cxnLst/>
              <a:rect l="l" t="t" r="r" b="b"/>
              <a:pathLst>
                <a:path w="546" h="345" extrusionOk="0">
                  <a:moveTo>
                    <a:pt x="187" y="0"/>
                  </a:moveTo>
                  <a:cubicBezTo>
                    <a:pt x="102" y="0"/>
                    <a:pt x="24" y="62"/>
                    <a:pt x="12" y="153"/>
                  </a:cubicBezTo>
                  <a:cubicBezTo>
                    <a:pt x="1" y="254"/>
                    <a:pt x="79" y="344"/>
                    <a:pt x="180" y="344"/>
                  </a:cubicBezTo>
                  <a:lnTo>
                    <a:pt x="356" y="344"/>
                  </a:lnTo>
                  <a:cubicBezTo>
                    <a:pt x="445" y="344"/>
                    <a:pt x="524" y="282"/>
                    <a:pt x="529" y="192"/>
                  </a:cubicBezTo>
                  <a:cubicBezTo>
                    <a:pt x="546" y="91"/>
                    <a:pt x="462" y="0"/>
                    <a:pt x="3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15"/>
            <p:cNvSpPr/>
            <p:nvPr/>
          </p:nvSpPr>
          <p:spPr>
            <a:xfrm>
              <a:off x="6227796" y="2160605"/>
              <a:ext cx="18281" cy="11551"/>
            </a:xfrm>
            <a:custGeom>
              <a:avLst/>
              <a:gdLst/>
              <a:ahLst/>
              <a:cxnLst/>
              <a:rect l="l" t="t" r="r" b="b"/>
              <a:pathLst>
                <a:path w="546" h="345" extrusionOk="0">
                  <a:moveTo>
                    <a:pt x="192" y="0"/>
                  </a:moveTo>
                  <a:cubicBezTo>
                    <a:pt x="102" y="0"/>
                    <a:pt x="23" y="62"/>
                    <a:pt x="11" y="153"/>
                  </a:cubicBezTo>
                  <a:cubicBezTo>
                    <a:pt x="1" y="254"/>
                    <a:pt x="84" y="344"/>
                    <a:pt x="180" y="344"/>
                  </a:cubicBezTo>
                  <a:lnTo>
                    <a:pt x="361" y="344"/>
                  </a:lnTo>
                  <a:cubicBezTo>
                    <a:pt x="444" y="344"/>
                    <a:pt x="522" y="282"/>
                    <a:pt x="534" y="192"/>
                  </a:cubicBezTo>
                  <a:cubicBezTo>
                    <a:pt x="545" y="91"/>
                    <a:pt x="467" y="0"/>
                    <a:pt x="3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15"/>
            <p:cNvSpPr/>
            <p:nvPr/>
          </p:nvSpPr>
          <p:spPr>
            <a:xfrm>
              <a:off x="6258097" y="2160605"/>
              <a:ext cx="18248" cy="11551"/>
            </a:xfrm>
            <a:custGeom>
              <a:avLst/>
              <a:gdLst/>
              <a:ahLst/>
              <a:cxnLst/>
              <a:rect l="l" t="t" r="r" b="b"/>
              <a:pathLst>
                <a:path w="545" h="345" extrusionOk="0">
                  <a:moveTo>
                    <a:pt x="190" y="0"/>
                  </a:moveTo>
                  <a:cubicBezTo>
                    <a:pt x="101" y="0"/>
                    <a:pt x="29" y="62"/>
                    <a:pt x="16" y="153"/>
                  </a:cubicBezTo>
                  <a:cubicBezTo>
                    <a:pt x="0" y="254"/>
                    <a:pt x="84" y="344"/>
                    <a:pt x="185" y="344"/>
                  </a:cubicBezTo>
                  <a:lnTo>
                    <a:pt x="359" y="344"/>
                  </a:lnTo>
                  <a:cubicBezTo>
                    <a:pt x="444" y="344"/>
                    <a:pt x="522" y="282"/>
                    <a:pt x="534" y="192"/>
                  </a:cubicBezTo>
                  <a:cubicBezTo>
                    <a:pt x="545" y="91"/>
                    <a:pt x="467" y="0"/>
                    <a:pt x="3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15"/>
            <p:cNvSpPr/>
            <p:nvPr/>
          </p:nvSpPr>
          <p:spPr>
            <a:xfrm>
              <a:off x="6288566" y="2160605"/>
              <a:ext cx="248675" cy="11551"/>
            </a:xfrm>
            <a:custGeom>
              <a:avLst/>
              <a:gdLst/>
              <a:ahLst/>
              <a:cxnLst/>
              <a:rect l="l" t="t" r="r" b="b"/>
              <a:pathLst>
                <a:path w="7427" h="345" extrusionOk="0">
                  <a:moveTo>
                    <a:pt x="185" y="0"/>
                  </a:moveTo>
                  <a:cubicBezTo>
                    <a:pt x="101" y="0"/>
                    <a:pt x="22" y="62"/>
                    <a:pt x="11" y="153"/>
                  </a:cubicBezTo>
                  <a:cubicBezTo>
                    <a:pt x="0" y="254"/>
                    <a:pt x="78" y="344"/>
                    <a:pt x="180" y="344"/>
                  </a:cubicBezTo>
                  <a:lnTo>
                    <a:pt x="7241" y="344"/>
                  </a:lnTo>
                  <a:cubicBezTo>
                    <a:pt x="7342" y="344"/>
                    <a:pt x="7426" y="254"/>
                    <a:pt x="7410" y="153"/>
                  </a:cubicBezTo>
                  <a:cubicBezTo>
                    <a:pt x="7398" y="62"/>
                    <a:pt x="7325" y="0"/>
                    <a:pt x="7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15"/>
            <p:cNvSpPr/>
            <p:nvPr/>
          </p:nvSpPr>
          <p:spPr>
            <a:xfrm>
              <a:off x="6342741" y="2245918"/>
              <a:ext cx="49253" cy="114443"/>
            </a:xfrm>
            <a:custGeom>
              <a:avLst/>
              <a:gdLst/>
              <a:ahLst/>
              <a:cxnLst/>
              <a:rect l="l" t="t" r="r" b="b"/>
              <a:pathLst>
                <a:path w="1471" h="3418" extrusionOk="0">
                  <a:moveTo>
                    <a:pt x="1283" y="0"/>
                  </a:moveTo>
                  <a:cubicBezTo>
                    <a:pt x="1211" y="0"/>
                    <a:pt x="1145" y="44"/>
                    <a:pt x="1118" y="115"/>
                  </a:cubicBezTo>
                  <a:lnTo>
                    <a:pt x="34" y="3194"/>
                  </a:lnTo>
                  <a:cubicBezTo>
                    <a:pt x="0" y="3283"/>
                    <a:pt x="45" y="3379"/>
                    <a:pt x="135" y="3407"/>
                  </a:cubicBezTo>
                  <a:cubicBezTo>
                    <a:pt x="151" y="3418"/>
                    <a:pt x="174" y="3418"/>
                    <a:pt x="190" y="3418"/>
                  </a:cubicBezTo>
                  <a:cubicBezTo>
                    <a:pt x="258" y="3418"/>
                    <a:pt x="325" y="3374"/>
                    <a:pt x="348" y="3306"/>
                  </a:cubicBezTo>
                  <a:lnTo>
                    <a:pt x="1437" y="228"/>
                  </a:lnTo>
                  <a:cubicBezTo>
                    <a:pt x="1471" y="138"/>
                    <a:pt x="1421" y="42"/>
                    <a:pt x="1336" y="8"/>
                  </a:cubicBezTo>
                  <a:cubicBezTo>
                    <a:pt x="1318" y="3"/>
                    <a:pt x="1300" y="0"/>
                    <a:pt x="12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15"/>
            <p:cNvSpPr/>
            <p:nvPr/>
          </p:nvSpPr>
          <p:spPr>
            <a:xfrm>
              <a:off x="6282741" y="2264133"/>
              <a:ext cx="48550" cy="78014"/>
            </a:xfrm>
            <a:custGeom>
              <a:avLst/>
              <a:gdLst/>
              <a:ahLst/>
              <a:cxnLst/>
              <a:rect l="l" t="t" r="r" b="b"/>
              <a:pathLst>
                <a:path w="1450" h="2330" extrusionOk="0">
                  <a:moveTo>
                    <a:pt x="1257" y="1"/>
                  </a:moveTo>
                  <a:cubicBezTo>
                    <a:pt x="1218" y="1"/>
                    <a:pt x="1178" y="15"/>
                    <a:pt x="1146" y="43"/>
                  </a:cubicBezTo>
                  <a:lnTo>
                    <a:pt x="56" y="1043"/>
                  </a:lnTo>
                  <a:cubicBezTo>
                    <a:pt x="22" y="1071"/>
                    <a:pt x="0" y="1116"/>
                    <a:pt x="0" y="1167"/>
                  </a:cubicBezTo>
                  <a:cubicBezTo>
                    <a:pt x="0" y="1212"/>
                    <a:pt x="22" y="1256"/>
                    <a:pt x="56" y="1290"/>
                  </a:cubicBezTo>
                  <a:lnTo>
                    <a:pt x="1146" y="2285"/>
                  </a:lnTo>
                  <a:cubicBezTo>
                    <a:pt x="1173" y="2319"/>
                    <a:pt x="1219" y="2329"/>
                    <a:pt x="1258" y="2329"/>
                  </a:cubicBezTo>
                  <a:cubicBezTo>
                    <a:pt x="1303" y="2329"/>
                    <a:pt x="1349" y="2313"/>
                    <a:pt x="1382" y="2279"/>
                  </a:cubicBezTo>
                  <a:cubicBezTo>
                    <a:pt x="1450" y="2207"/>
                    <a:pt x="1443" y="2099"/>
                    <a:pt x="1370" y="2038"/>
                  </a:cubicBezTo>
                  <a:lnTo>
                    <a:pt x="421" y="1167"/>
                  </a:lnTo>
                  <a:lnTo>
                    <a:pt x="1370" y="296"/>
                  </a:lnTo>
                  <a:cubicBezTo>
                    <a:pt x="1443" y="229"/>
                    <a:pt x="1450" y="122"/>
                    <a:pt x="1382" y="55"/>
                  </a:cubicBezTo>
                  <a:cubicBezTo>
                    <a:pt x="1349" y="19"/>
                    <a:pt x="1303" y="1"/>
                    <a:pt x="12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15"/>
            <p:cNvSpPr/>
            <p:nvPr/>
          </p:nvSpPr>
          <p:spPr>
            <a:xfrm>
              <a:off x="6403478" y="2264133"/>
              <a:ext cx="48349" cy="78014"/>
            </a:xfrm>
            <a:custGeom>
              <a:avLst/>
              <a:gdLst/>
              <a:ahLst/>
              <a:cxnLst/>
              <a:rect l="l" t="t" r="r" b="b"/>
              <a:pathLst>
                <a:path w="1444" h="2330" extrusionOk="0">
                  <a:moveTo>
                    <a:pt x="192" y="1"/>
                  </a:moveTo>
                  <a:cubicBezTo>
                    <a:pt x="145" y="1"/>
                    <a:pt x="97" y="19"/>
                    <a:pt x="61" y="55"/>
                  </a:cubicBezTo>
                  <a:cubicBezTo>
                    <a:pt x="1" y="122"/>
                    <a:pt x="6" y="229"/>
                    <a:pt x="74" y="296"/>
                  </a:cubicBezTo>
                  <a:lnTo>
                    <a:pt x="1023" y="1167"/>
                  </a:lnTo>
                  <a:lnTo>
                    <a:pt x="74" y="2038"/>
                  </a:lnTo>
                  <a:cubicBezTo>
                    <a:pt x="6" y="2099"/>
                    <a:pt x="1" y="2207"/>
                    <a:pt x="61" y="2279"/>
                  </a:cubicBezTo>
                  <a:cubicBezTo>
                    <a:pt x="95" y="2313"/>
                    <a:pt x="141" y="2329"/>
                    <a:pt x="185" y="2329"/>
                  </a:cubicBezTo>
                  <a:cubicBezTo>
                    <a:pt x="230" y="2329"/>
                    <a:pt x="270" y="2319"/>
                    <a:pt x="304" y="2285"/>
                  </a:cubicBezTo>
                  <a:lnTo>
                    <a:pt x="1388" y="1290"/>
                  </a:lnTo>
                  <a:cubicBezTo>
                    <a:pt x="1427" y="1256"/>
                    <a:pt x="1443" y="1212"/>
                    <a:pt x="1443" y="1167"/>
                  </a:cubicBezTo>
                  <a:cubicBezTo>
                    <a:pt x="1443" y="1116"/>
                    <a:pt x="1427" y="1071"/>
                    <a:pt x="1388" y="1043"/>
                  </a:cubicBezTo>
                  <a:lnTo>
                    <a:pt x="304" y="43"/>
                  </a:lnTo>
                  <a:cubicBezTo>
                    <a:pt x="273" y="15"/>
                    <a:pt x="232" y="1"/>
                    <a:pt x="1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15"/>
            <p:cNvSpPr/>
            <p:nvPr/>
          </p:nvSpPr>
          <p:spPr>
            <a:xfrm>
              <a:off x="6209749" y="2221945"/>
              <a:ext cx="115146" cy="11317"/>
            </a:xfrm>
            <a:custGeom>
              <a:avLst/>
              <a:gdLst/>
              <a:ahLst/>
              <a:cxnLst/>
              <a:rect l="l" t="t" r="r" b="b"/>
              <a:pathLst>
                <a:path w="3439" h="338" extrusionOk="0">
                  <a:moveTo>
                    <a:pt x="185" y="0"/>
                  </a:moveTo>
                  <a:cubicBezTo>
                    <a:pt x="96" y="0"/>
                    <a:pt x="23" y="62"/>
                    <a:pt x="11" y="151"/>
                  </a:cubicBezTo>
                  <a:cubicBezTo>
                    <a:pt x="0" y="253"/>
                    <a:pt x="79" y="338"/>
                    <a:pt x="180" y="338"/>
                  </a:cubicBezTo>
                  <a:lnTo>
                    <a:pt x="3252" y="338"/>
                  </a:lnTo>
                  <a:cubicBezTo>
                    <a:pt x="3337" y="338"/>
                    <a:pt x="3415" y="275"/>
                    <a:pt x="3427" y="191"/>
                  </a:cubicBezTo>
                  <a:cubicBezTo>
                    <a:pt x="3438" y="89"/>
                    <a:pt x="3360" y="0"/>
                    <a:pt x="32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15"/>
            <p:cNvSpPr/>
            <p:nvPr/>
          </p:nvSpPr>
          <p:spPr>
            <a:xfrm>
              <a:off x="6209749" y="2373353"/>
              <a:ext cx="115146" cy="11317"/>
            </a:xfrm>
            <a:custGeom>
              <a:avLst/>
              <a:gdLst/>
              <a:ahLst/>
              <a:cxnLst/>
              <a:rect l="l" t="t" r="r" b="b"/>
              <a:pathLst>
                <a:path w="3439" h="338" extrusionOk="0">
                  <a:moveTo>
                    <a:pt x="185" y="0"/>
                  </a:moveTo>
                  <a:cubicBezTo>
                    <a:pt x="96" y="0"/>
                    <a:pt x="23" y="62"/>
                    <a:pt x="11" y="146"/>
                  </a:cubicBezTo>
                  <a:cubicBezTo>
                    <a:pt x="0" y="247"/>
                    <a:pt x="79" y="337"/>
                    <a:pt x="180" y="337"/>
                  </a:cubicBezTo>
                  <a:lnTo>
                    <a:pt x="3252" y="337"/>
                  </a:lnTo>
                  <a:cubicBezTo>
                    <a:pt x="3337" y="337"/>
                    <a:pt x="3415" y="275"/>
                    <a:pt x="3427" y="192"/>
                  </a:cubicBezTo>
                  <a:cubicBezTo>
                    <a:pt x="3438" y="84"/>
                    <a:pt x="3360" y="0"/>
                    <a:pt x="32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15"/>
            <p:cNvSpPr/>
            <p:nvPr/>
          </p:nvSpPr>
          <p:spPr>
            <a:xfrm>
              <a:off x="6209749" y="2282481"/>
              <a:ext cx="54543" cy="11317"/>
            </a:xfrm>
            <a:custGeom>
              <a:avLst/>
              <a:gdLst/>
              <a:ahLst/>
              <a:cxnLst/>
              <a:rect l="l" t="t" r="r" b="b"/>
              <a:pathLst>
                <a:path w="1629" h="338" extrusionOk="0">
                  <a:moveTo>
                    <a:pt x="185" y="0"/>
                  </a:moveTo>
                  <a:cubicBezTo>
                    <a:pt x="96" y="0"/>
                    <a:pt x="23" y="62"/>
                    <a:pt x="11" y="147"/>
                  </a:cubicBezTo>
                  <a:cubicBezTo>
                    <a:pt x="0" y="254"/>
                    <a:pt x="79" y="337"/>
                    <a:pt x="180" y="337"/>
                  </a:cubicBezTo>
                  <a:lnTo>
                    <a:pt x="1439" y="337"/>
                  </a:lnTo>
                  <a:cubicBezTo>
                    <a:pt x="1528" y="337"/>
                    <a:pt x="1601" y="277"/>
                    <a:pt x="1613" y="192"/>
                  </a:cubicBezTo>
                  <a:cubicBezTo>
                    <a:pt x="1629" y="91"/>
                    <a:pt x="1545" y="0"/>
                    <a:pt x="14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15"/>
            <p:cNvSpPr/>
            <p:nvPr/>
          </p:nvSpPr>
          <p:spPr>
            <a:xfrm>
              <a:off x="6209749" y="2312783"/>
              <a:ext cx="54543" cy="11317"/>
            </a:xfrm>
            <a:custGeom>
              <a:avLst/>
              <a:gdLst/>
              <a:ahLst/>
              <a:cxnLst/>
              <a:rect l="l" t="t" r="r" b="b"/>
              <a:pathLst>
                <a:path w="1629" h="338" extrusionOk="0">
                  <a:moveTo>
                    <a:pt x="185" y="0"/>
                  </a:moveTo>
                  <a:cubicBezTo>
                    <a:pt x="96" y="0"/>
                    <a:pt x="23" y="62"/>
                    <a:pt x="11" y="147"/>
                  </a:cubicBezTo>
                  <a:cubicBezTo>
                    <a:pt x="0" y="253"/>
                    <a:pt x="79" y="337"/>
                    <a:pt x="180" y="337"/>
                  </a:cubicBezTo>
                  <a:lnTo>
                    <a:pt x="1439" y="337"/>
                  </a:lnTo>
                  <a:cubicBezTo>
                    <a:pt x="1528" y="337"/>
                    <a:pt x="1601" y="275"/>
                    <a:pt x="1613" y="191"/>
                  </a:cubicBezTo>
                  <a:cubicBezTo>
                    <a:pt x="1629" y="85"/>
                    <a:pt x="1545" y="0"/>
                    <a:pt x="14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15"/>
            <p:cNvSpPr/>
            <p:nvPr/>
          </p:nvSpPr>
          <p:spPr>
            <a:xfrm>
              <a:off x="6209749" y="2252247"/>
              <a:ext cx="78851" cy="11317"/>
            </a:xfrm>
            <a:custGeom>
              <a:avLst/>
              <a:gdLst/>
              <a:ahLst/>
              <a:cxnLst/>
              <a:rect l="l" t="t" r="r" b="b"/>
              <a:pathLst>
                <a:path w="2355" h="338" extrusionOk="0">
                  <a:moveTo>
                    <a:pt x="185" y="0"/>
                  </a:moveTo>
                  <a:cubicBezTo>
                    <a:pt x="96" y="0"/>
                    <a:pt x="23" y="61"/>
                    <a:pt x="11" y="146"/>
                  </a:cubicBezTo>
                  <a:cubicBezTo>
                    <a:pt x="0" y="252"/>
                    <a:pt x="79" y="337"/>
                    <a:pt x="180" y="337"/>
                  </a:cubicBezTo>
                  <a:lnTo>
                    <a:pt x="2163" y="337"/>
                  </a:lnTo>
                  <a:cubicBezTo>
                    <a:pt x="2253" y="337"/>
                    <a:pt x="2326" y="275"/>
                    <a:pt x="2337" y="190"/>
                  </a:cubicBezTo>
                  <a:cubicBezTo>
                    <a:pt x="2354" y="89"/>
                    <a:pt x="2269" y="0"/>
                    <a:pt x="21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15"/>
            <p:cNvSpPr/>
            <p:nvPr/>
          </p:nvSpPr>
          <p:spPr>
            <a:xfrm>
              <a:off x="6209749" y="2343051"/>
              <a:ext cx="78851" cy="11317"/>
            </a:xfrm>
            <a:custGeom>
              <a:avLst/>
              <a:gdLst/>
              <a:ahLst/>
              <a:cxnLst/>
              <a:rect l="l" t="t" r="r" b="b"/>
              <a:pathLst>
                <a:path w="2355" h="338" extrusionOk="0">
                  <a:moveTo>
                    <a:pt x="185" y="1"/>
                  </a:moveTo>
                  <a:cubicBezTo>
                    <a:pt x="96" y="1"/>
                    <a:pt x="23" y="63"/>
                    <a:pt x="11" y="146"/>
                  </a:cubicBezTo>
                  <a:cubicBezTo>
                    <a:pt x="0" y="247"/>
                    <a:pt x="79" y="338"/>
                    <a:pt x="180" y="338"/>
                  </a:cubicBezTo>
                  <a:lnTo>
                    <a:pt x="2163" y="338"/>
                  </a:lnTo>
                  <a:cubicBezTo>
                    <a:pt x="2253" y="338"/>
                    <a:pt x="2326" y="276"/>
                    <a:pt x="2337" y="192"/>
                  </a:cubicBezTo>
                  <a:cubicBezTo>
                    <a:pt x="2354" y="86"/>
                    <a:pt x="2269" y="1"/>
                    <a:pt x="2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15"/>
            <p:cNvSpPr/>
            <p:nvPr/>
          </p:nvSpPr>
          <p:spPr>
            <a:xfrm>
              <a:off x="6409840" y="2373353"/>
              <a:ext cx="115146" cy="11317"/>
            </a:xfrm>
            <a:custGeom>
              <a:avLst/>
              <a:gdLst/>
              <a:ahLst/>
              <a:cxnLst/>
              <a:rect l="l" t="t" r="r" b="b"/>
              <a:pathLst>
                <a:path w="3439" h="338" extrusionOk="0">
                  <a:moveTo>
                    <a:pt x="187" y="0"/>
                  </a:moveTo>
                  <a:cubicBezTo>
                    <a:pt x="97" y="0"/>
                    <a:pt x="24" y="62"/>
                    <a:pt x="13" y="146"/>
                  </a:cubicBezTo>
                  <a:cubicBezTo>
                    <a:pt x="1" y="247"/>
                    <a:pt x="80" y="337"/>
                    <a:pt x="181" y="337"/>
                  </a:cubicBezTo>
                  <a:lnTo>
                    <a:pt x="3254" y="337"/>
                  </a:lnTo>
                  <a:cubicBezTo>
                    <a:pt x="3338" y="337"/>
                    <a:pt x="3417" y="275"/>
                    <a:pt x="3428" y="192"/>
                  </a:cubicBezTo>
                  <a:cubicBezTo>
                    <a:pt x="3439" y="84"/>
                    <a:pt x="3360" y="0"/>
                    <a:pt x="32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15"/>
            <p:cNvSpPr/>
            <p:nvPr/>
          </p:nvSpPr>
          <p:spPr>
            <a:xfrm>
              <a:off x="6409840" y="2221945"/>
              <a:ext cx="115146" cy="11317"/>
            </a:xfrm>
            <a:custGeom>
              <a:avLst/>
              <a:gdLst/>
              <a:ahLst/>
              <a:cxnLst/>
              <a:rect l="l" t="t" r="r" b="b"/>
              <a:pathLst>
                <a:path w="3439" h="338" extrusionOk="0">
                  <a:moveTo>
                    <a:pt x="187" y="0"/>
                  </a:moveTo>
                  <a:cubicBezTo>
                    <a:pt x="97" y="0"/>
                    <a:pt x="24" y="62"/>
                    <a:pt x="13" y="151"/>
                  </a:cubicBezTo>
                  <a:cubicBezTo>
                    <a:pt x="1" y="253"/>
                    <a:pt x="80" y="338"/>
                    <a:pt x="181" y="338"/>
                  </a:cubicBezTo>
                  <a:lnTo>
                    <a:pt x="3254" y="338"/>
                  </a:lnTo>
                  <a:cubicBezTo>
                    <a:pt x="3338" y="338"/>
                    <a:pt x="3417" y="275"/>
                    <a:pt x="3428" y="191"/>
                  </a:cubicBezTo>
                  <a:cubicBezTo>
                    <a:pt x="3439" y="89"/>
                    <a:pt x="3360" y="0"/>
                    <a:pt x="32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15"/>
            <p:cNvSpPr/>
            <p:nvPr/>
          </p:nvSpPr>
          <p:spPr>
            <a:xfrm>
              <a:off x="6470443" y="2312783"/>
              <a:ext cx="54543" cy="11317"/>
            </a:xfrm>
            <a:custGeom>
              <a:avLst/>
              <a:gdLst/>
              <a:ahLst/>
              <a:cxnLst/>
              <a:rect l="l" t="t" r="r" b="b"/>
              <a:pathLst>
                <a:path w="1629" h="338" extrusionOk="0">
                  <a:moveTo>
                    <a:pt x="185" y="0"/>
                  </a:moveTo>
                  <a:cubicBezTo>
                    <a:pt x="101" y="0"/>
                    <a:pt x="23" y="62"/>
                    <a:pt x="11" y="147"/>
                  </a:cubicBezTo>
                  <a:cubicBezTo>
                    <a:pt x="0" y="253"/>
                    <a:pt x="78" y="337"/>
                    <a:pt x="179" y="337"/>
                  </a:cubicBezTo>
                  <a:lnTo>
                    <a:pt x="1444" y="337"/>
                  </a:lnTo>
                  <a:cubicBezTo>
                    <a:pt x="1528" y="337"/>
                    <a:pt x="1607" y="275"/>
                    <a:pt x="1618" y="191"/>
                  </a:cubicBezTo>
                  <a:cubicBezTo>
                    <a:pt x="1629" y="85"/>
                    <a:pt x="1550" y="0"/>
                    <a:pt x="14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15"/>
            <p:cNvSpPr/>
            <p:nvPr/>
          </p:nvSpPr>
          <p:spPr>
            <a:xfrm>
              <a:off x="6470443" y="2282481"/>
              <a:ext cx="54543" cy="11317"/>
            </a:xfrm>
            <a:custGeom>
              <a:avLst/>
              <a:gdLst/>
              <a:ahLst/>
              <a:cxnLst/>
              <a:rect l="l" t="t" r="r" b="b"/>
              <a:pathLst>
                <a:path w="1629" h="338" extrusionOk="0">
                  <a:moveTo>
                    <a:pt x="185" y="0"/>
                  </a:moveTo>
                  <a:cubicBezTo>
                    <a:pt x="101" y="0"/>
                    <a:pt x="23" y="62"/>
                    <a:pt x="11" y="147"/>
                  </a:cubicBezTo>
                  <a:cubicBezTo>
                    <a:pt x="0" y="254"/>
                    <a:pt x="78" y="337"/>
                    <a:pt x="179" y="337"/>
                  </a:cubicBezTo>
                  <a:lnTo>
                    <a:pt x="1444" y="337"/>
                  </a:lnTo>
                  <a:cubicBezTo>
                    <a:pt x="1528" y="337"/>
                    <a:pt x="1607" y="277"/>
                    <a:pt x="1618" y="192"/>
                  </a:cubicBezTo>
                  <a:cubicBezTo>
                    <a:pt x="1629" y="91"/>
                    <a:pt x="1550" y="0"/>
                    <a:pt x="14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15"/>
            <p:cNvSpPr/>
            <p:nvPr/>
          </p:nvSpPr>
          <p:spPr>
            <a:xfrm>
              <a:off x="6446135" y="2343051"/>
              <a:ext cx="78851" cy="11317"/>
            </a:xfrm>
            <a:custGeom>
              <a:avLst/>
              <a:gdLst/>
              <a:ahLst/>
              <a:cxnLst/>
              <a:rect l="l" t="t" r="r" b="b"/>
              <a:pathLst>
                <a:path w="2355" h="338" extrusionOk="0">
                  <a:moveTo>
                    <a:pt x="187" y="1"/>
                  </a:moveTo>
                  <a:cubicBezTo>
                    <a:pt x="102" y="1"/>
                    <a:pt x="24" y="63"/>
                    <a:pt x="13" y="146"/>
                  </a:cubicBezTo>
                  <a:cubicBezTo>
                    <a:pt x="1" y="247"/>
                    <a:pt x="80" y="338"/>
                    <a:pt x="181" y="338"/>
                  </a:cubicBezTo>
                  <a:lnTo>
                    <a:pt x="2170" y="338"/>
                  </a:lnTo>
                  <a:cubicBezTo>
                    <a:pt x="2254" y="338"/>
                    <a:pt x="2333" y="276"/>
                    <a:pt x="2344" y="192"/>
                  </a:cubicBezTo>
                  <a:cubicBezTo>
                    <a:pt x="2355" y="86"/>
                    <a:pt x="2276" y="1"/>
                    <a:pt x="21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15"/>
            <p:cNvSpPr/>
            <p:nvPr/>
          </p:nvSpPr>
          <p:spPr>
            <a:xfrm>
              <a:off x="6446135" y="2252247"/>
              <a:ext cx="78851" cy="11317"/>
            </a:xfrm>
            <a:custGeom>
              <a:avLst/>
              <a:gdLst/>
              <a:ahLst/>
              <a:cxnLst/>
              <a:rect l="l" t="t" r="r" b="b"/>
              <a:pathLst>
                <a:path w="2355" h="338" extrusionOk="0">
                  <a:moveTo>
                    <a:pt x="187" y="0"/>
                  </a:moveTo>
                  <a:cubicBezTo>
                    <a:pt x="102" y="0"/>
                    <a:pt x="24" y="61"/>
                    <a:pt x="13" y="146"/>
                  </a:cubicBezTo>
                  <a:cubicBezTo>
                    <a:pt x="1" y="252"/>
                    <a:pt x="80" y="337"/>
                    <a:pt x="181" y="337"/>
                  </a:cubicBezTo>
                  <a:lnTo>
                    <a:pt x="2170" y="337"/>
                  </a:lnTo>
                  <a:cubicBezTo>
                    <a:pt x="2254" y="337"/>
                    <a:pt x="2333" y="275"/>
                    <a:pt x="2344" y="190"/>
                  </a:cubicBezTo>
                  <a:cubicBezTo>
                    <a:pt x="2355" y="89"/>
                    <a:pt x="2276" y="0"/>
                    <a:pt x="21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9" name="Google Shape;4449;p115"/>
          <p:cNvGrpSpPr/>
          <p:nvPr/>
        </p:nvGrpSpPr>
        <p:grpSpPr>
          <a:xfrm>
            <a:off x="6901162" y="2134656"/>
            <a:ext cx="390272" cy="294010"/>
            <a:chOff x="6901162" y="2134656"/>
            <a:chExt cx="390272" cy="294010"/>
          </a:xfrm>
        </p:grpSpPr>
        <p:sp>
          <p:nvSpPr>
            <p:cNvPr id="4450" name="Google Shape;4450;p115"/>
            <p:cNvSpPr/>
            <p:nvPr/>
          </p:nvSpPr>
          <p:spPr>
            <a:xfrm>
              <a:off x="6901162" y="2134656"/>
              <a:ext cx="295885" cy="293842"/>
            </a:xfrm>
            <a:custGeom>
              <a:avLst/>
              <a:gdLst/>
              <a:ahLst/>
              <a:cxnLst/>
              <a:rect l="l" t="t" r="r" b="b"/>
              <a:pathLst>
                <a:path w="8837" h="8776" extrusionOk="0">
                  <a:moveTo>
                    <a:pt x="7483" y="344"/>
                  </a:moveTo>
                  <a:cubicBezTo>
                    <a:pt x="7533" y="344"/>
                    <a:pt x="7584" y="360"/>
                    <a:pt x="7618" y="399"/>
                  </a:cubicBezTo>
                  <a:lnTo>
                    <a:pt x="8386" y="1169"/>
                  </a:lnTo>
                  <a:cubicBezTo>
                    <a:pt x="8466" y="1242"/>
                    <a:pt x="8466" y="1366"/>
                    <a:pt x="8386" y="1439"/>
                  </a:cubicBezTo>
                  <a:lnTo>
                    <a:pt x="7994" y="1832"/>
                  </a:lnTo>
                  <a:lnTo>
                    <a:pt x="6954" y="793"/>
                  </a:lnTo>
                  <a:lnTo>
                    <a:pt x="7348" y="399"/>
                  </a:lnTo>
                  <a:cubicBezTo>
                    <a:pt x="7382" y="360"/>
                    <a:pt x="7432" y="344"/>
                    <a:pt x="7483" y="344"/>
                  </a:cubicBezTo>
                  <a:close/>
                  <a:moveTo>
                    <a:pt x="6713" y="1029"/>
                  </a:moveTo>
                  <a:lnTo>
                    <a:pt x="7758" y="2074"/>
                  </a:lnTo>
                  <a:lnTo>
                    <a:pt x="7483" y="2343"/>
                  </a:lnTo>
                  <a:lnTo>
                    <a:pt x="6443" y="1304"/>
                  </a:lnTo>
                  <a:lnTo>
                    <a:pt x="6713" y="1029"/>
                  </a:lnTo>
                  <a:close/>
                  <a:moveTo>
                    <a:pt x="6202" y="1545"/>
                  </a:moveTo>
                  <a:lnTo>
                    <a:pt x="6607" y="1944"/>
                  </a:lnTo>
                  <a:lnTo>
                    <a:pt x="3011" y="5540"/>
                  </a:lnTo>
                  <a:cubicBezTo>
                    <a:pt x="2944" y="5607"/>
                    <a:pt x="2944" y="5714"/>
                    <a:pt x="3011" y="5776"/>
                  </a:cubicBezTo>
                  <a:cubicBezTo>
                    <a:pt x="3045" y="5809"/>
                    <a:pt x="3084" y="5826"/>
                    <a:pt x="3128" y="5826"/>
                  </a:cubicBezTo>
                  <a:cubicBezTo>
                    <a:pt x="3174" y="5826"/>
                    <a:pt x="3213" y="5809"/>
                    <a:pt x="3247" y="5776"/>
                  </a:cubicBezTo>
                  <a:lnTo>
                    <a:pt x="6842" y="2185"/>
                  </a:lnTo>
                  <a:lnTo>
                    <a:pt x="7247" y="2585"/>
                  </a:lnTo>
                  <a:lnTo>
                    <a:pt x="2871" y="6955"/>
                  </a:lnTo>
                  <a:lnTo>
                    <a:pt x="2472" y="6556"/>
                  </a:lnTo>
                  <a:lnTo>
                    <a:pt x="2736" y="6292"/>
                  </a:lnTo>
                  <a:cubicBezTo>
                    <a:pt x="2803" y="6225"/>
                    <a:pt x="2803" y="6118"/>
                    <a:pt x="2736" y="6051"/>
                  </a:cubicBezTo>
                  <a:cubicBezTo>
                    <a:pt x="2702" y="6017"/>
                    <a:pt x="2659" y="6000"/>
                    <a:pt x="2615" y="6000"/>
                  </a:cubicBezTo>
                  <a:cubicBezTo>
                    <a:pt x="2572" y="6000"/>
                    <a:pt x="2528" y="6017"/>
                    <a:pt x="2495" y="6051"/>
                  </a:cubicBezTo>
                  <a:lnTo>
                    <a:pt x="2230" y="6315"/>
                  </a:lnTo>
                  <a:lnTo>
                    <a:pt x="1831" y="5916"/>
                  </a:lnTo>
                  <a:lnTo>
                    <a:pt x="6202" y="1545"/>
                  </a:lnTo>
                  <a:close/>
                  <a:moveTo>
                    <a:pt x="1606" y="6168"/>
                  </a:moveTo>
                  <a:lnTo>
                    <a:pt x="2623" y="7186"/>
                  </a:lnTo>
                  <a:cubicBezTo>
                    <a:pt x="2578" y="7213"/>
                    <a:pt x="2534" y="7241"/>
                    <a:pt x="2482" y="7264"/>
                  </a:cubicBezTo>
                  <a:lnTo>
                    <a:pt x="1753" y="7629"/>
                  </a:lnTo>
                  <a:lnTo>
                    <a:pt x="1157" y="7034"/>
                  </a:lnTo>
                  <a:lnTo>
                    <a:pt x="1523" y="6303"/>
                  </a:lnTo>
                  <a:cubicBezTo>
                    <a:pt x="1544" y="6253"/>
                    <a:pt x="1572" y="6208"/>
                    <a:pt x="1606" y="6168"/>
                  </a:cubicBezTo>
                  <a:close/>
                  <a:moveTo>
                    <a:pt x="999" y="7354"/>
                  </a:moveTo>
                  <a:lnTo>
                    <a:pt x="1432" y="7786"/>
                  </a:lnTo>
                  <a:lnTo>
                    <a:pt x="561" y="8224"/>
                  </a:lnTo>
                  <a:lnTo>
                    <a:pt x="999" y="7354"/>
                  </a:lnTo>
                  <a:close/>
                  <a:moveTo>
                    <a:pt x="7483" y="0"/>
                  </a:moveTo>
                  <a:cubicBezTo>
                    <a:pt x="7341" y="0"/>
                    <a:pt x="7206" y="57"/>
                    <a:pt x="7105" y="158"/>
                  </a:cubicBezTo>
                  <a:lnTo>
                    <a:pt x="1489" y="5776"/>
                  </a:lnTo>
                  <a:cubicBezTo>
                    <a:pt x="1382" y="5888"/>
                    <a:pt x="1292" y="6012"/>
                    <a:pt x="1219" y="6152"/>
                  </a:cubicBezTo>
                  <a:lnTo>
                    <a:pt x="34" y="8527"/>
                  </a:lnTo>
                  <a:cubicBezTo>
                    <a:pt x="0" y="8595"/>
                    <a:pt x="11" y="8674"/>
                    <a:pt x="61" y="8724"/>
                  </a:cubicBezTo>
                  <a:cubicBezTo>
                    <a:pt x="95" y="8758"/>
                    <a:pt x="141" y="8775"/>
                    <a:pt x="185" y="8775"/>
                  </a:cubicBezTo>
                  <a:cubicBezTo>
                    <a:pt x="208" y="8775"/>
                    <a:pt x="236" y="8770"/>
                    <a:pt x="258" y="8752"/>
                  </a:cubicBezTo>
                  <a:lnTo>
                    <a:pt x="2635" y="7567"/>
                  </a:lnTo>
                  <a:cubicBezTo>
                    <a:pt x="2775" y="7500"/>
                    <a:pt x="2899" y="7404"/>
                    <a:pt x="3011" y="7298"/>
                  </a:cubicBezTo>
                  <a:lnTo>
                    <a:pt x="8629" y="1680"/>
                  </a:lnTo>
                  <a:cubicBezTo>
                    <a:pt x="8836" y="1472"/>
                    <a:pt x="8836" y="1135"/>
                    <a:pt x="8629" y="928"/>
                  </a:cubicBezTo>
                  <a:lnTo>
                    <a:pt x="7859" y="158"/>
                  </a:lnTo>
                  <a:cubicBezTo>
                    <a:pt x="7758" y="57"/>
                    <a:pt x="7623" y="0"/>
                    <a:pt x="74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15"/>
            <p:cNvSpPr/>
            <p:nvPr/>
          </p:nvSpPr>
          <p:spPr>
            <a:xfrm>
              <a:off x="6947201" y="2372717"/>
              <a:ext cx="344234" cy="55949"/>
            </a:xfrm>
            <a:custGeom>
              <a:avLst/>
              <a:gdLst/>
              <a:ahLst/>
              <a:cxnLst/>
              <a:rect l="l" t="t" r="r" b="b"/>
              <a:pathLst>
                <a:path w="10281" h="1671" extrusionOk="0">
                  <a:moveTo>
                    <a:pt x="8043" y="0"/>
                  </a:moveTo>
                  <a:cubicBezTo>
                    <a:pt x="7943" y="0"/>
                    <a:pt x="7842" y="21"/>
                    <a:pt x="7747" y="64"/>
                  </a:cubicBezTo>
                  <a:lnTo>
                    <a:pt x="5467" y="1092"/>
                  </a:lnTo>
                  <a:cubicBezTo>
                    <a:pt x="5436" y="1106"/>
                    <a:pt x="5403" y="1113"/>
                    <a:pt x="5370" y="1113"/>
                  </a:cubicBezTo>
                  <a:cubicBezTo>
                    <a:pt x="5275" y="1113"/>
                    <a:pt x="5181" y="1054"/>
                    <a:pt x="5130" y="940"/>
                  </a:cubicBezTo>
                  <a:lnTo>
                    <a:pt x="5130" y="935"/>
                  </a:lnTo>
                  <a:cubicBezTo>
                    <a:pt x="5152" y="716"/>
                    <a:pt x="5051" y="502"/>
                    <a:pt x="4866" y="390"/>
                  </a:cubicBezTo>
                  <a:cubicBezTo>
                    <a:pt x="4770" y="329"/>
                    <a:pt x="4660" y="297"/>
                    <a:pt x="4550" y="297"/>
                  </a:cubicBezTo>
                  <a:cubicBezTo>
                    <a:pt x="4468" y="297"/>
                    <a:pt x="4386" y="315"/>
                    <a:pt x="4309" y="351"/>
                  </a:cubicBezTo>
                  <a:lnTo>
                    <a:pt x="2243" y="1316"/>
                  </a:lnTo>
                  <a:cubicBezTo>
                    <a:pt x="2220" y="1328"/>
                    <a:pt x="2191" y="1334"/>
                    <a:pt x="2170" y="1334"/>
                  </a:cubicBezTo>
                  <a:lnTo>
                    <a:pt x="169" y="1334"/>
                  </a:lnTo>
                  <a:cubicBezTo>
                    <a:pt x="1" y="1485"/>
                    <a:pt x="108" y="1671"/>
                    <a:pt x="254" y="1671"/>
                  </a:cubicBezTo>
                  <a:lnTo>
                    <a:pt x="1281" y="1671"/>
                  </a:lnTo>
                  <a:cubicBezTo>
                    <a:pt x="1939" y="1671"/>
                    <a:pt x="2596" y="1525"/>
                    <a:pt x="3192" y="1249"/>
                  </a:cubicBezTo>
                  <a:lnTo>
                    <a:pt x="4456" y="660"/>
                  </a:lnTo>
                  <a:cubicBezTo>
                    <a:pt x="4489" y="645"/>
                    <a:pt x="4523" y="637"/>
                    <a:pt x="4556" y="637"/>
                  </a:cubicBezTo>
                  <a:cubicBezTo>
                    <a:pt x="4649" y="637"/>
                    <a:pt x="4739" y="694"/>
                    <a:pt x="4793" y="805"/>
                  </a:cubicBezTo>
                  <a:lnTo>
                    <a:pt x="4799" y="811"/>
                  </a:lnTo>
                  <a:cubicBezTo>
                    <a:pt x="4770" y="1030"/>
                    <a:pt x="4872" y="1238"/>
                    <a:pt x="5056" y="1357"/>
                  </a:cubicBezTo>
                  <a:cubicBezTo>
                    <a:pt x="5151" y="1419"/>
                    <a:pt x="5261" y="1450"/>
                    <a:pt x="5372" y="1450"/>
                  </a:cubicBezTo>
                  <a:cubicBezTo>
                    <a:pt x="5452" y="1450"/>
                    <a:pt x="5532" y="1434"/>
                    <a:pt x="5608" y="1401"/>
                  </a:cubicBezTo>
                  <a:lnTo>
                    <a:pt x="7983" y="328"/>
                  </a:lnTo>
                  <a:lnTo>
                    <a:pt x="7995" y="328"/>
                  </a:lnTo>
                  <a:cubicBezTo>
                    <a:pt x="8253" y="333"/>
                    <a:pt x="8416" y="502"/>
                    <a:pt x="8416" y="716"/>
                  </a:cubicBezTo>
                  <a:lnTo>
                    <a:pt x="8416" y="1497"/>
                  </a:lnTo>
                  <a:cubicBezTo>
                    <a:pt x="8416" y="1593"/>
                    <a:pt x="8494" y="1671"/>
                    <a:pt x="8590" y="1671"/>
                  </a:cubicBezTo>
                  <a:lnTo>
                    <a:pt x="10096" y="1671"/>
                  </a:lnTo>
                  <a:cubicBezTo>
                    <a:pt x="10107" y="1671"/>
                    <a:pt x="10119" y="1671"/>
                    <a:pt x="10129" y="1660"/>
                  </a:cubicBezTo>
                  <a:cubicBezTo>
                    <a:pt x="10280" y="1513"/>
                    <a:pt x="10179" y="1334"/>
                    <a:pt x="10034" y="1334"/>
                  </a:cubicBezTo>
                  <a:lnTo>
                    <a:pt x="8771" y="1334"/>
                  </a:lnTo>
                  <a:cubicBezTo>
                    <a:pt x="8758" y="1334"/>
                    <a:pt x="8753" y="1328"/>
                    <a:pt x="8753" y="1316"/>
                  </a:cubicBezTo>
                  <a:lnTo>
                    <a:pt x="8753" y="559"/>
                  </a:lnTo>
                  <a:lnTo>
                    <a:pt x="8753" y="548"/>
                  </a:lnTo>
                  <a:cubicBezTo>
                    <a:pt x="8631" y="186"/>
                    <a:pt x="8339" y="0"/>
                    <a:pt x="80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115"/>
          <p:cNvGrpSpPr/>
          <p:nvPr/>
        </p:nvGrpSpPr>
        <p:grpSpPr>
          <a:xfrm>
            <a:off x="7629239" y="2088015"/>
            <a:ext cx="363218" cy="387459"/>
            <a:chOff x="7629239" y="2088015"/>
            <a:chExt cx="363218" cy="387459"/>
          </a:xfrm>
        </p:grpSpPr>
        <p:sp>
          <p:nvSpPr>
            <p:cNvPr id="4453" name="Google Shape;4453;p115"/>
            <p:cNvSpPr/>
            <p:nvPr/>
          </p:nvSpPr>
          <p:spPr>
            <a:xfrm>
              <a:off x="7629239" y="2318810"/>
              <a:ext cx="278374" cy="156665"/>
            </a:xfrm>
            <a:custGeom>
              <a:avLst/>
              <a:gdLst/>
              <a:ahLst/>
              <a:cxnLst/>
              <a:rect l="l" t="t" r="r" b="b"/>
              <a:pathLst>
                <a:path w="8314" h="4679" extrusionOk="0">
                  <a:moveTo>
                    <a:pt x="7786" y="338"/>
                  </a:moveTo>
                  <a:cubicBezTo>
                    <a:pt x="7893" y="338"/>
                    <a:pt x="7976" y="427"/>
                    <a:pt x="7976" y="533"/>
                  </a:cubicBezTo>
                  <a:lnTo>
                    <a:pt x="7976" y="624"/>
                  </a:lnTo>
                  <a:lnTo>
                    <a:pt x="4483" y="3157"/>
                  </a:lnTo>
                  <a:cubicBezTo>
                    <a:pt x="4387" y="3227"/>
                    <a:pt x="4273" y="3262"/>
                    <a:pt x="4159" y="3262"/>
                  </a:cubicBezTo>
                  <a:cubicBezTo>
                    <a:pt x="4044" y="3262"/>
                    <a:pt x="3929" y="3227"/>
                    <a:pt x="3830" y="3157"/>
                  </a:cubicBezTo>
                  <a:lnTo>
                    <a:pt x="1359" y="1365"/>
                  </a:lnTo>
                  <a:cubicBezTo>
                    <a:pt x="1328" y="1342"/>
                    <a:pt x="1292" y="1331"/>
                    <a:pt x="1256" y="1331"/>
                  </a:cubicBezTo>
                  <a:cubicBezTo>
                    <a:pt x="1203" y="1331"/>
                    <a:pt x="1152" y="1355"/>
                    <a:pt x="1118" y="1399"/>
                  </a:cubicBezTo>
                  <a:cubicBezTo>
                    <a:pt x="1067" y="1477"/>
                    <a:pt x="1084" y="1585"/>
                    <a:pt x="1157" y="1640"/>
                  </a:cubicBezTo>
                  <a:lnTo>
                    <a:pt x="3635" y="3432"/>
                  </a:lnTo>
                  <a:cubicBezTo>
                    <a:pt x="3791" y="3545"/>
                    <a:pt x="3972" y="3600"/>
                    <a:pt x="4157" y="3600"/>
                  </a:cubicBezTo>
                  <a:cubicBezTo>
                    <a:pt x="4343" y="3600"/>
                    <a:pt x="4528" y="3545"/>
                    <a:pt x="4685" y="3432"/>
                  </a:cubicBezTo>
                  <a:lnTo>
                    <a:pt x="7976" y="1046"/>
                  </a:lnTo>
                  <a:lnTo>
                    <a:pt x="7976" y="4146"/>
                  </a:lnTo>
                  <a:cubicBezTo>
                    <a:pt x="7976" y="4253"/>
                    <a:pt x="7893" y="4336"/>
                    <a:pt x="7786" y="4336"/>
                  </a:cubicBezTo>
                  <a:lnTo>
                    <a:pt x="534" y="4336"/>
                  </a:lnTo>
                  <a:cubicBezTo>
                    <a:pt x="426" y="4336"/>
                    <a:pt x="337" y="4253"/>
                    <a:pt x="337" y="4146"/>
                  </a:cubicBezTo>
                  <a:lnTo>
                    <a:pt x="337" y="1046"/>
                  </a:lnTo>
                  <a:lnTo>
                    <a:pt x="612" y="1241"/>
                  </a:lnTo>
                  <a:cubicBezTo>
                    <a:pt x="641" y="1264"/>
                    <a:pt x="680" y="1275"/>
                    <a:pt x="713" y="1275"/>
                  </a:cubicBezTo>
                  <a:cubicBezTo>
                    <a:pt x="758" y="1275"/>
                    <a:pt x="804" y="1259"/>
                    <a:pt x="838" y="1219"/>
                  </a:cubicBezTo>
                  <a:cubicBezTo>
                    <a:pt x="910" y="1147"/>
                    <a:pt x="887" y="1028"/>
                    <a:pt x="809" y="966"/>
                  </a:cubicBezTo>
                  <a:lnTo>
                    <a:pt x="337" y="624"/>
                  </a:lnTo>
                  <a:lnTo>
                    <a:pt x="337" y="533"/>
                  </a:lnTo>
                  <a:cubicBezTo>
                    <a:pt x="337" y="427"/>
                    <a:pt x="426" y="338"/>
                    <a:pt x="534" y="338"/>
                  </a:cubicBezTo>
                  <a:close/>
                  <a:moveTo>
                    <a:pt x="534" y="1"/>
                  </a:moveTo>
                  <a:cubicBezTo>
                    <a:pt x="236" y="1"/>
                    <a:pt x="0" y="237"/>
                    <a:pt x="0" y="533"/>
                  </a:cubicBezTo>
                  <a:lnTo>
                    <a:pt x="0" y="4146"/>
                  </a:lnTo>
                  <a:cubicBezTo>
                    <a:pt x="0" y="4438"/>
                    <a:pt x="236" y="4679"/>
                    <a:pt x="534" y="4679"/>
                  </a:cubicBezTo>
                  <a:lnTo>
                    <a:pt x="7786" y="4679"/>
                  </a:lnTo>
                  <a:cubicBezTo>
                    <a:pt x="8077" y="4679"/>
                    <a:pt x="8313" y="4438"/>
                    <a:pt x="8313" y="4146"/>
                  </a:cubicBezTo>
                  <a:lnTo>
                    <a:pt x="8313" y="528"/>
                  </a:lnTo>
                  <a:cubicBezTo>
                    <a:pt x="8313" y="237"/>
                    <a:pt x="8077" y="1"/>
                    <a:pt x="77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15"/>
            <p:cNvSpPr/>
            <p:nvPr/>
          </p:nvSpPr>
          <p:spPr>
            <a:xfrm>
              <a:off x="7738124" y="2088015"/>
              <a:ext cx="254333" cy="326923"/>
            </a:xfrm>
            <a:custGeom>
              <a:avLst/>
              <a:gdLst/>
              <a:ahLst/>
              <a:cxnLst/>
              <a:rect l="l" t="t" r="r" b="b"/>
              <a:pathLst>
                <a:path w="7596" h="9764" extrusionOk="0">
                  <a:moveTo>
                    <a:pt x="181" y="0"/>
                  </a:moveTo>
                  <a:cubicBezTo>
                    <a:pt x="80" y="0"/>
                    <a:pt x="0" y="79"/>
                    <a:pt x="0" y="180"/>
                  </a:cubicBezTo>
                  <a:lnTo>
                    <a:pt x="0" y="6388"/>
                  </a:lnTo>
                  <a:cubicBezTo>
                    <a:pt x="0" y="6404"/>
                    <a:pt x="12" y="6422"/>
                    <a:pt x="23" y="6433"/>
                  </a:cubicBezTo>
                  <a:cubicBezTo>
                    <a:pt x="72" y="6480"/>
                    <a:pt x="125" y="6500"/>
                    <a:pt x="173" y="6500"/>
                  </a:cubicBezTo>
                  <a:cubicBezTo>
                    <a:pt x="266" y="6500"/>
                    <a:pt x="343" y="6424"/>
                    <a:pt x="343" y="6331"/>
                  </a:cubicBezTo>
                  <a:lnTo>
                    <a:pt x="343" y="534"/>
                  </a:lnTo>
                  <a:cubicBezTo>
                    <a:pt x="343" y="428"/>
                    <a:pt x="428" y="343"/>
                    <a:pt x="534" y="343"/>
                  </a:cubicBezTo>
                  <a:lnTo>
                    <a:pt x="7062" y="343"/>
                  </a:lnTo>
                  <a:cubicBezTo>
                    <a:pt x="7168" y="343"/>
                    <a:pt x="7259" y="428"/>
                    <a:pt x="7259" y="534"/>
                  </a:cubicBezTo>
                  <a:lnTo>
                    <a:pt x="7259" y="9246"/>
                  </a:lnTo>
                  <a:cubicBezTo>
                    <a:pt x="7259" y="9342"/>
                    <a:pt x="7174" y="9427"/>
                    <a:pt x="7078" y="9427"/>
                  </a:cubicBezTo>
                  <a:lnTo>
                    <a:pt x="5607" y="9427"/>
                  </a:lnTo>
                  <a:cubicBezTo>
                    <a:pt x="5545" y="9427"/>
                    <a:pt x="5483" y="9461"/>
                    <a:pt x="5460" y="9523"/>
                  </a:cubicBezTo>
                  <a:cubicBezTo>
                    <a:pt x="5410" y="9645"/>
                    <a:pt x="5494" y="9764"/>
                    <a:pt x="5613" y="9764"/>
                  </a:cubicBezTo>
                  <a:lnTo>
                    <a:pt x="7062" y="9764"/>
                  </a:lnTo>
                  <a:cubicBezTo>
                    <a:pt x="7353" y="9764"/>
                    <a:pt x="7596" y="9523"/>
                    <a:pt x="7596" y="9230"/>
                  </a:cubicBezTo>
                  <a:lnTo>
                    <a:pt x="7596" y="534"/>
                  </a:lnTo>
                  <a:cubicBezTo>
                    <a:pt x="7596" y="242"/>
                    <a:pt x="7353" y="0"/>
                    <a:pt x="70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15"/>
            <p:cNvSpPr/>
            <p:nvPr/>
          </p:nvSpPr>
          <p:spPr>
            <a:xfrm>
              <a:off x="7763136" y="2209891"/>
              <a:ext cx="144477" cy="96128"/>
            </a:xfrm>
            <a:custGeom>
              <a:avLst/>
              <a:gdLst/>
              <a:ahLst/>
              <a:cxnLst/>
              <a:rect l="l" t="t" r="r" b="b"/>
              <a:pathLst>
                <a:path w="4315" h="2871" extrusionOk="0">
                  <a:moveTo>
                    <a:pt x="3787" y="338"/>
                  </a:moveTo>
                  <a:cubicBezTo>
                    <a:pt x="3894" y="338"/>
                    <a:pt x="3977" y="422"/>
                    <a:pt x="3977" y="529"/>
                  </a:cubicBezTo>
                  <a:lnTo>
                    <a:pt x="3977" y="2337"/>
                  </a:lnTo>
                  <a:cubicBezTo>
                    <a:pt x="3977" y="2445"/>
                    <a:pt x="3894" y="2528"/>
                    <a:pt x="3787" y="2528"/>
                  </a:cubicBezTo>
                  <a:lnTo>
                    <a:pt x="534" y="2528"/>
                  </a:lnTo>
                  <a:cubicBezTo>
                    <a:pt x="427" y="2528"/>
                    <a:pt x="337" y="2445"/>
                    <a:pt x="337" y="2337"/>
                  </a:cubicBezTo>
                  <a:lnTo>
                    <a:pt x="337" y="529"/>
                  </a:lnTo>
                  <a:cubicBezTo>
                    <a:pt x="337" y="422"/>
                    <a:pt x="427" y="338"/>
                    <a:pt x="534" y="338"/>
                  </a:cubicBezTo>
                  <a:close/>
                  <a:moveTo>
                    <a:pt x="534" y="0"/>
                  </a:moveTo>
                  <a:cubicBezTo>
                    <a:pt x="236" y="0"/>
                    <a:pt x="0" y="236"/>
                    <a:pt x="0" y="529"/>
                  </a:cubicBezTo>
                  <a:lnTo>
                    <a:pt x="0" y="2337"/>
                  </a:lnTo>
                  <a:cubicBezTo>
                    <a:pt x="0" y="2629"/>
                    <a:pt x="236" y="2871"/>
                    <a:pt x="534" y="2871"/>
                  </a:cubicBezTo>
                  <a:lnTo>
                    <a:pt x="3787" y="2871"/>
                  </a:lnTo>
                  <a:cubicBezTo>
                    <a:pt x="4078" y="2871"/>
                    <a:pt x="4314" y="2629"/>
                    <a:pt x="4314" y="2337"/>
                  </a:cubicBezTo>
                  <a:lnTo>
                    <a:pt x="4314" y="529"/>
                  </a:lnTo>
                  <a:cubicBezTo>
                    <a:pt x="4314" y="236"/>
                    <a:pt x="4078" y="0"/>
                    <a:pt x="37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15"/>
            <p:cNvSpPr/>
            <p:nvPr/>
          </p:nvSpPr>
          <p:spPr>
            <a:xfrm>
              <a:off x="7792868" y="2240193"/>
              <a:ext cx="48382" cy="11317"/>
            </a:xfrm>
            <a:custGeom>
              <a:avLst/>
              <a:gdLst/>
              <a:ahLst/>
              <a:cxnLst/>
              <a:rect l="l" t="t" r="r" b="b"/>
              <a:pathLst>
                <a:path w="1445" h="338" extrusionOk="0">
                  <a:moveTo>
                    <a:pt x="185" y="0"/>
                  </a:moveTo>
                  <a:cubicBezTo>
                    <a:pt x="96" y="0"/>
                    <a:pt x="22" y="62"/>
                    <a:pt x="11" y="146"/>
                  </a:cubicBezTo>
                  <a:cubicBezTo>
                    <a:pt x="0" y="247"/>
                    <a:pt x="79" y="337"/>
                    <a:pt x="180" y="337"/>
                  </a:cubicBezTo>
                  <a:lnTo>
                    <a:pt x="1258" y="337"/>
                  </a:lnTo>
                  <a:cubicBezTo>
                    <a:pt x="1343" y="337"/>
                    <a:pt x="1421" y="275"/>
                    <a:pt x="1432" y="192"/>
                  </a:cubicBezTo>
                  <a:cubicBezTo>
                    <a:pt x="1444" y="84"/>
                    <a:pt x="1365" y="0"/>
                    <a:pt x="12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15"/>
            <p:cNvSpPr/>
            <p:nvPr/>
          </p:nvSpPr>
          <p:spPr>
            <a:xfrm>
              <a:off x="7792868" y="2264233"/>
              <a:ext cx="84845" cy="11518"/>
            </a:xfrm>
            <a:custGeom>
              <a:avLst/>
              <a:gdLst/>
              <a:ahLst/>
              <a:cxnLst/>
              <a:rect l="l" t="t" r="r" b="b"/>
              <a:pathLst>
                <a:path w="2534" h="344" extrusionOk="0">
                  <a:moveTo>
                    <a:pt x="185" y="1"/>
                  </a:moveTo>
                  <a:cubicBezTo>
                    <a:pt x="96" y="1"/>
                    <a:pt x="22" y="63"/>
                    <a:pt x="11" y="153"/>
                  </a:cubicBezTo>
                  <a:cubicBezTo>
                    <a:pt x="0" y="254"/>
                    <a:pt x="79" y="343"/>
                    <a:pt x="180" y="343"/>
                  </a:cubicBezTo>
                  <a:lnTo>
                    <a:pt x="2342" y="343"/>
                  </a:lnTo>
                  <a:cubicBezTo>
                    <a:pt x="2433" y="343"/>
                    <a:pt x="2511" y="282"/>
                    <a:pt x="2523" y="192"/>
                  </a:cubicBezTo>
                  <a:cubicBezTo>
                    <a:pt x="2534" y="91"/>
                    <a:pt x="2456" y="1"/>
                    <a:pt x="23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15"/>
            <p:cNvSpPr/>
            <p:nvPr/>
          </p:nvSpPr>
          <p:spPr>
            <a:xfrm>
              <a:off x="7689776" y="2088551"/>
              <a:ext cx="35592" cy="217201"/>
            </a:xfrm>
            <a:custGeom>
              <a:avLst/>
              <a:gdLst/>
              <a:ahLst/>
              <a:cxnLst/>
              <a:rect l="l" t="t" r="r" b="b"/>
              <a:pathLst>
                <a:path w="1063" h="6487" extrusionOk="0">
                  <a:moveTo>
                    <a:pt x="530" y="342"/>
                  </a:moveTo>
                  <a:cubicBezTo>
                    <a:pt x="636" y="342"/>
                    <a:pt x="726" y="427"/>
                    <a:pt x="726" y="534"/>
                  </a:cubicBezTo>
                  <a:lnTo>
                    <a:pt x="726" y="3080"/>
                  </a:lnTo>
                  <a:lnTo>
                    <a:pt x="337" y="3080"/>
                  </a:lnTo>
                  <a:lnTo>
                    <a:pt x="337" y="541"/>
                  </a:lnTo>
                  <a:cubicBezTo>
                    <a:pt x="337" y="445"/>
                    <a:pt x="405" y="355"/>
                    <a:pt x="500" y="344"/>
                  </a:cubicBezTo>
                  <a:cubicBezTo>
                    <a:pt x="510" y="343"/>
                    <a:pt x="520" y="342"/>
                    <a:pt x="530" y="342"/>
                  </a:cubicBezTo>
                  <a:close/>
                  <a:moveTo>
                    <a:pt x="726" y="5226"/>
                  </a:moveTo>
                  <a:lnTo>
                    <a:pt x="726" y="5248"/>
                  </a:lnTo>
                  <a:cubicBezTo>
                    <a:pt x="726" y="5338"/>
                    <a:pt x="703" y="5434"/>
                    <a:pt x="669" y="5517"/>
                  </a:cubicBezTo>
                  <a:lnTo>
                    <a:pt x="529" y="5872"/>
                  </a:lnTo>
                  <a:lnTo>
                    <a:pt x="394" y="5517"/>
                  </a:lnTo>
                  <a:cubicBezTo>
                    <a:pt x="355" y="5434"/>
                    <a:pt x="337" y="5338"/>
                    <a:pt x="337" y="5248"/>
                  </a:cubicBezTo>
                  <a:lnTo>
                    <a:pt x="337" y="5226"/>
                  </a:lnTo>
                  <a:close/>
                  <a:moveTo>
                    <a:pt x="534" y="0"/>
                  </a:moveTo>
                  <a:cubicBezTo>
                    <a:pt x="521" y="0"/>
                    <a:pt x="508" y="1"/>
                    <a:pt x="495" y="2"/>
                  </a:cubicBezTo>
                  <a:cubicBezTo>
                    <a:pt x="220" y="18"/>
                    <a:pt x="0" y="249"/>
                    <a:pt x="0" y="529"/>
                  </a:cubicBezTo>
                  <a:lnTo>
                    <a:pt x="0" y="3777"/>
                  </a:lnTo>
                  <a:cubicBezTo>
                    <a:pt x="0" y="3866"/>
                    <a:pt x="62" y="3945"/>
                    <a:pt x="147" y="3951"/>
                  </a:cubicBezTo>
                  <a:cubicBezTo>
                    <a:pt x="156" y="3952"/>
                    <a:pt x="165" y="3953"/>
                    <a:pt x="174" y="3953"/>
                  </a:cubicBezTo>
                  <a:cubicBezTo>
                    <a:pt x="267" y="3953"/>
                    <a:pt x="337" y="3875"/>
                    <a:pt x="337" y="3788"/>
                  </a:cubicBezTo>
                  <a:lnTo>
                    <a:pt x="337" y="3422"/>
                  </a:lnTo>
                  <a:lnTo>
                    <a:pt x="726" y="3422"/>
                  </a:lnTo>
                  <a:lnTo>
                    <a:pt x="726" y="4889"/>
                  </a:lnTo>
                  <a:lnTo>
                    <a:pt x="337" y="4889"/>
                  </a:lnTo>
                  <a:lnTo>
                    <a:pt x="337" y="4524"/>
                  </a:lnTo>
                  <a:cubicBezTo>
                    <a:pt x="337" y="4433"/>
                    <a:pt x="277" y="4355"/>
                    <a:pt x="192" y="4350"/>
                  </a:cubicBezTo>
                  <a:cubicBezTo>
                    <a:pt x="182" y="4348"/>
                    <a:pt x="173" y="4348"/>
                    <a:pt x="164" y="4348"/>
                  </a:cubicBezTo>
                  <a:cubicBezTo>
                    <a:pt x="71" y="4348"/>
                    <a:pt x="0" y="4426"/>
                    <a:pt x="0" y="4512"/>
                  </a:cubicBezTo>
                  <a:lnTo>
                    <a:pt x="0" y="5237"/>
                  </a:lnTo>
                  <a:cubicBezTo>
                    <a:pt x="0" y="5377"/>
                    <a:pt x="23" y="5512"/>
                    <a:pt x="80" y="5636"/>
                  </a:cubicBezTo>
                  <a:lnTo>
                    <a:pt x="371" y="6377"/>
                  </a:lnTo>
                  <a:cubicBezTo>
                    <a:pt x="394" y="6422"/>
                    <a:pt x="428" y="6461"/>
                    <a:pt x="479" y="6479"/>
                  </a:cubicBezTo>
                  <a:cubicBezTo>
                    <a:pt x="497" y="6484"/>
                    <a:pt x="515" y="6487"/>
                    <a:pt x="532" y="6487"/>
                  </a:cubicBezTo>
                  <a:cubicBezTo>
                    <a:pt x="602" y="6487"/>
                    <a:pt x="664" y="6444"/>
                    <a:pt x="686" y="6377"/>
                  </a:cubicBezTo>
                  <a:lnTo>
                    <a:pt x="984" y="5636"/>
                  </a:lnTo>
                  <a:cubicBezTo>
                    <a:pt x="1034" y="5512"/>
                    <a:pt x="1063" y="5377"/>
                    <a:pt x="1063" y="5237"/>
                  </a:cubicBezTo>
                  <a:lnTo>
                    <a:pt x="1063" y="541"/>
                  </a:lnTo>
                  <a:cubicBezTo>
                    <a:pt x="1063" y="244"/>
                    <a:pt x="825" y="0"/>
                    <a:pt x="5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15"/>
            <p:cNvSpPr/>
            <p:nvPr/>
          </p:nvSpPr>
          <p:spPr>
            <a:xfrm>
              <a:off x="7768995" y="2118651"/>
              <a:ext cx="47612" cy="47846"/>
            </a:xfrm>
            <a:custGeom>
              <a:avLst/>
              <a:gdLst/>
              <a:ahLst/>
              <a:cxnLst/>
              <a:rect l="l" t="t" r="r" b="b"/>
              <a:pathLst>
                <a:path w="1422" h="1429" extrusionOk="0">
                  <a:moveTo>
                    <a:pt x="708" y="338"/>
                  </a:moveTo>
                  <a:cubicBezTo>
                    <a:pt x="916" y="338"/>
                    <a:pt x="1084" y="506"/>
                    <a:pt x="1084" y="714"/>
                  </a:cubicBezTo>
                  <a:cubicBezTo>
                    <a:pt x="1084" y="916"/>
                    <a:pt x="916" y="1085"/>
                    <a:pt x="708" y="1085"/>
                  </a:cubicBezTo>
                  <a:cubicBezTo>
                    <a:pt x="506" y="1085"/>
                    <a:pt x="337" y="916"/>
                    <a:pt x="337" y="714"/>
                  </a:cubicBezTo>
                  <a:cubicBezTo>
                    <a:pt x="337" y="506"/>
                    <a:pt x="506" y="338"/>
                    <a:pt x="708" y="338"/>
                  </a:cubicBezTo>
                  <a:close/>
                  <a:moveTo>
                    <a:pt x="708" y="1"/>
                  </a:moveTo>
                  <a:cubicBezTo>
                    <a:pt x="314" y="1"/>
                    <a:pt x="0" y="322"/>
                    <a:pt x="0" y="714"/>
                  </a:cubicBezTo>
                  <a:cubicBezTo>
                    <a:pt x="0" y="1108"/>
                    <a:pt x="314" y="1429"/>
                    <a:pt x="708" y="1429"/>
                  </a:cubicBezTo>
                  <a:cubicBezTo>
                    <a:pt x="1100" y="1429"/>
                    <a:pt x="1421" y="1108"/>
                    <a:pt x="1421" y="714"/>
                  </a:cubicBezTo>
                  <a:cubicBezTo>
                    <a:pt x="1421" y="322"/>
                    <a:pt x="1100" y="1"/>
                    <a:pt x="7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15"/>
            <p:cNvSpPr/>
            <p:nvPr/>
          </p:nvSpPr>
          <p:spPr>
            <a:xfrm>
              <a:off x="7829163" y="2124310"/>
              <a:ext cx="42556" cy="11484"/>
            </a:xfrm>
            <a:custGeom>
              <a:avLst/>
              <a:gdLst/>
              <a:ahLst/>
              <a:cxnLst/>
              <a:rect l="l" t="t" r="r" b="b"/>
              <a:pathLst>
                <a:path w="1271" h="343" extrusionOk="0">
                  <a:moveTo>
                    <a:pt x="185" y="0"/>
                  </a:moveTo>
                  <a:cubicBezTo>
                    <a:pt x="102" y="0"/>
                    <a:pt x="23" y="62"/>
                    <a:pt x="11" y="153"/>
                  </a:cubicBezTo>
                  <a:cubicBezTo>
                    <a:pt x="0" y="254"/>
                    <a:pt x="79" y="343"/>
                    <a:pt x="180" y="343"/>
                  </a:cubicBezTo>
                  <a:lnTo>
                    <a:pt x="1079" y="343"/>
                  </a:lnTo>
                  <a:cubicBezTo>
                    <a:pt x="1169" y="343"/>
                    <a:pt x="1242" y="282"/>
                    <a:pt x="1253" y="192"/>
                  </a:cubicBezTo>
                  <a:cubicBezTo>
                    <a:pt x="1270" y="91"/>
                    <a:pt x="1185" y="0"/>
                    <a:pt x="10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15"/>
            <p:cNvSpPr/>
            <p:nvPr/>
          </p:nvSpPr>
          <p:spPr>
            <a:xfrm>
              <a:off x="7829163" y="2148585"/>
              <a:ext cx="78851" cy="11317"/>
            </a:xfrm>
            <a:custGeom>
              <a:avLst/>
              <a:gdLst/>
              <a:ahLst/>
              <a:cxnLst/>
              <a:rect l="l" t="t" r="r" b="b"/>
              <a:pathLst>
                <a:path w="2355" h="338" extrusionOk="0">
                  <a:moveTo>
                    <a:pt x="185" y="1"/>
                  </a:moveTo>
                  <a:cubicBezTo>
                    <a:pt x="102" y="1"/>
                    <a:pt x="23" y="63"/>
                    <a:pt x="11" y="146"/>
                  </a:cubicBezTo>
                  <a:cubicBezTo>
                    <a:pt x="0" y="253"/>
                    <a:pt x="79" y="338"/>
                    <a:pt x="180" y="338"/>
                  </a:cubicBezTo>
                  <a:lnTo>
                    <a:pt x="2168" y="338"/>
                  </a:lnTo>
                  <a:cubicBezTo>
                    <a:pt x="2253" y="338"/>
                    <a:pt x="2331" y="276"/>
                    <a:pt x="2342" y="191"/>
                  </a:cubicBezTo>
                  <a:cubicBezTo>
                    <a:pt x="2354" y="90"/>
                    <a:pt x="2275" y="1"/>
                    <a:pt x="21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115"/>
          <p:cNvGrpSpPr/>
          <p:nvPr/>
        </p:nvGrpSpPr>
        <p:grpSpPr>
          <a:xfrm>
            <a:off x="1139494" y="2633679"/>
            <a:ext cx="390138" cy="303017"/>
            <a:chOff x="1139494" y="2633679"/>
            <a:chExt cx="390138" cy="303017"/>
          </a:xfrm>
        </p:grpSpPr>
        <p:sp>
          <p:nvSpPr>
            <p:cNvPr id="4463" name="Google Shape;4463;p115"/>
            <p:cNvSpPr/>
            <p:nvPr/>
          </p:nvSpPr>
          <p:spPr>
            <a:xfrm>
              <a:off x="1139494" y="2633679"/>
              <a:ext cx="291197" cy="290963"/>
            </a:xfrm>
            <a:custGeom>
              <a:avLst/>
              <a:gdLst/>
              <a:ahLst/>
              <a:cxnLst/>
              <a:rect l="l" t="t" r="r" b="b"/>
              <a:pathLst>
                <a:path w="8697" h="8690" extrusionOk="0">
                  <a:moveTo>
                    <a:pt x="3125" y="5056"/>
                  </a:moveTo>
                  <a:lnTo>
                    <a:pt x="3641" y="5567"/>
                  </a:lnTo>
                  <a:lnTo>
                    <a:pt x="3348" y="5824"/>
                  </a:lnTo>
                  <a:lnTo>
                    <a:pt x="2871" y="5347"/>
                  </a:lnTo>
                  <a:lnTo>
                    <a:pt x="3125" y="5056"/>
                  </a:lnTo>
                  <a:close/>
                  <a:moveTo>
                    <a:pt x="2647" y="5606"/>
                  </a:moveTo>
                  <a:lnTo>
                    <a:pt x="3091" y="6050"/>
                  </a:lnTo>
                  <a:lnTo>
                    <a:pt x="1844" y="7139"/>
                  </a:lnTo>
                  <a:lnTo>
                    <a:pt x="1557" y="6853"/>
                  </a:lnTo>
                  <a:lnTo>
                    <a:pt x="2647" y="5606"/>
                  </a:lnTo>
                  <a:close/>
                  <a:moveTo>
                    <a:pt x="1175" y="6949"/>
                  </a:moveTo>
                  <a:lnTo>
                    <a:pt x="1748" y="7522"/>
                  </a:lnTo>
                  <a:cubicBezTo>
                    <a:pt x="1743" y="7662"/>
                    <a:pt x="1686" y="7791"/>
                    <a:pt x="1590" y="7893"/>
                  </a:cubicBezTo>
                  <a:cubicBezTo>
                    <a:pt x="1253" y="8224"/>
                    <a:pt x="652" y="8319"/>
                    <a:pt x="349" y="8342"/>
                  </a:cubicBezTo>
                  <a:cubicBezTo>
                    <a:pt x="377" y="8044"/>
                    <a:pt x="467" y="7442"/>
                    <a:pt x="804" y="7105"/>
                  </a:cubicBezTo>
                  <a:cubicBezTo>
                    <a:pt x="906" y="7004"/>
                    <a:pt x="1035" y="6954"/>
                    <a:pt x="1175" y="6949"/>
                  </a:cubicBezTo>
                  <a:close/>
                  <a:moveTo>
                    <a:pt x="7984" y="0"/>
                  </a:moveTo>
                  <a:cubicBezTo>
                    <a:pt x="7792" y="0"/>
                    <a:pt x="7618" y="73"/>
                    <a:pt x="7483" y="208"/>
                  </a:cubicBezTo>
                  <a:lnTo>
                    <a:pt x="3001" y="4691"/>
                  </a:lnTo>
                  <a:cubicBezTo>
                    <a:pt x="2995" y="4691"/>
                    <a:pt x="2995" y="4696"/>
                    <a:pt x="2990" y="4696"/>
                  </a:cubicBezTo>
                  <a:lnTo>
                    <a:pt x="1310" y="6623"/>
                  </a:lnTo>
                  <a:cubicBezTo>
                    <a:pt x="1292" y="6617"/>
                    <a:pt x="1276" y="6612"/>
                    <a:pt x="1259" y="6612"/>
                  </a:cubicBezTo>
                  <a:cubicBezTo>
                    <a:pt x="1237" y="6610"/>
                    <a:pt x="1216" y="6610"/>
                    <a:pt x="1195" y="6610"/>
                  </a:cubicBezTo>
                  <a:cubicBezTo>
                    <a:pt x="956" y="6610"/>
                    <a:pt x="733" y="6699"/>
                    <a:pt x="563" y="6864"/>
                  </a:cubicBezTo>
                  <a:cubicBezTo>
                    <a:pt x="12" y="7421"/>
                    <a:pt x="1" y="8476"/>
                    <a:pt x="1" y="8521"/>
                  </a:cubicBezTo>
                  <a:cubicBezTo>
                    <a:pt x="1" y="8617"/>
                    <a:pt x="79" y="8689"/>
                    <a:pt x="175" y="8689"/>
                  </a:cubicBezTo>
                  <a:cubicBezTo>
                    <a:pt x="221" y="8689"/>
                    <a:pt x="1276" y="8684"/>
                    <a:pt x="1832" y="8128"/>
                  </a:cubicBezTo>
                  <a:cubicBezTo>
                    <a:pt x="2012" y="7948"/>
                    <a:pt x="2101" y="7696"/>
                    <a:pt x="2085" y="7437"/>
                  </a:cubicBezTo>
                  <a:cubicBezTo>
                    <a:pt x="2085" y="7421"/>
                    <a:pt x="2080" y="7403"/>
                    <a:pt x="2074" y="7387"/>
                  </a:cubicBezTo>
                  <a:lnTo>
                    <a:pt x="4001" y="5707"/>
                  </a:lnTo>
                  <a:cubicBezTo>
                    <a:pt x="4001" y="5702"/>
                    <a:pt x="4006" y="5702"/>
                    <a:pt x="4006" y="5696"/>
                  </a:cubicBezTo>
                  <a:lnTo>
                    <a:pt x="4276" y="5427"/>
                  </a:lnTo>
                  <a:cubicBezTo>
                    <a:pt x="4343" y="5359"/>
                    <a:pt x="4343" y="5251"/>
                    <a:pt x="4276" y="5184"/>
                  </a:cubicBezTo>
                  <a:cubicBezTo>
                    <a:pt x="4245" y="5154"/>
                    <a:pt x="4202" y="5139"/>
                    <a:pt x="4158" y="5139"/>
                  </a:cubicBezTo>
                  <a:cubicBezTo>
                    <a:pt x="4115" y="5139"/>
                    <a:pt x="4071" y="5154"/>
                    <a:pt x="4040" y="5184"/>
                  </a:cubicBezTo>
                  <a:lnTo>
                    <a:pt x="3888" y="5336"/>
                  </a:lnTo>
                  <a:lnTo>
                    <a:pt x="3361" y="4808"/>
                  </a:lnTo>
                  <a:lnTo>
                    <a:pt x="7719" y="444"/>
                  </a:lnTo>
                  <a:cubicBezTo>
                    <a:pt x="7792" y="376"/>
                    <a:pt x="7888" y="337"/>
                    <a:pt x="7984" y="337"/>
                  </a:cubicBezTo>
                  <a:cubicBezTo>
                    <a:pt x="8085" y="337"/>
                    <a:pt x="8180" y="376"/>
                    <a:pt x="8248" y="444"/>
                  </a:cubicBezTo>
                  <a:cubicBezTo>
                    <a:pt x="8321" y="517"/>
                    <a:pt x="8360" y="612"/>
                    <a:pt x="8360" y="713"/>
                  </a:cubicBezTo>
                  <a:cubicBezTo>
                    <a:pt x="8360" y="809"/>
                    <a:pt x="8321" y="904"/>
                    <a:pt x="8248" y="978"/>
                  </a:cubicBezTo>
                  <a:lnTo>
                    <a:pt x="4535" y="4691"/>
                  </a:lnTo>
                  <a:cubicBezTo>
                    <a:pt x="4467" y="4758"/>
                    <a:pt x="4467" y="4865"/>
                    <a:pt x="4535" y="4932"/>
                  </a:cubicBezTo>
                  <a:cubicBezTo>
                    <a:pt x="4569" y="4963"/>
                    <a:pt x="4612" y="4978"/>
                    <a:pt x="4656" y="4978"/>
                  </a:cubicBezTo>
                  <a:cubicBezTo>
                    <a:pt x="4699" y="4978"/>
                    <a:pt x="4742" y="4963"/>
                    <a:pt x="4776" y="4932"/>
                  </a:cubicBezTo>
                  <a:lnTo>
                    <a:pt x="8489" y="1214"/>
                  </a:lnTo>
                  <a:cubicBezTo>
                    <a:pt x="8624" y="1079"/>
                    <a:pt x="8697" y="898"/>
                    <a:pt x="8697" y="713"/>
                  </a:cubicBezTo>
                  <a:cubicBezTo>
                    <a:pt x="8697" y="522"/>
                    <a:pt x="8624" y="343"/>
                    <a:pt x="8489" y="208"/>
                  </a:cubicBezTo>
                  <a:cubicBezTo>
                    <a:pt x="8354" y="73"/>
                    <a:pt x="8175" y="0"/>
                    <a:pt x="79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15"/>
            <p:cNvSpPr/>
            <p:nvPr/>
          </p:nvSpPr>
          <p:spPr>
            <a:xfrm>
              <a:off x="1185599" y="2880646"/>
              <a:ext cx="344033" cy="56050"/>
            </a:xfrm>
            <a:custGeom>
              <a:avLst/>
              <a:gdLst/>
              <a:ahLst/>
              <a:cxnLst/>
              <a:rect l="l" t="t" r="r" b="b"/>
              <a:pathLst>
                <a:path w="10275" h="1674" extrusionOk="0">
                  <a:moveTo>
                    <a:pt x="8036" y="0"/>
                  </a:moveTo>
                  <a:cubicBezTo>
                    <a:pt x="7937" y="0"/>
                    <a:pt x="7836" y="20"/>
                    <a:pt x="7742" y="61"/>
                  </a:cubicBezTo>
                  <a:lnTo>
                    <a:pt x="5461" y="1090"/>
                  </a:lnTo>
                  <a:cubicBezTo>
                    <a:pt x="5428" y="1104"/>
                    <a:pt x="5394" y="1111"/>
                    <a:pt x="5361" y="1111"/>
                  </a:cubicBezTo>
                  <a:cubicBezTo>
                    <a:pt x="5268" y="1111"/>
                    <a:pt x="5177" y="1054"/>
                    <a:pt x="5124" y="937"/>
                  </a:cubicBezTo>
                  <a:lnTo>
                    <a:pt x="5124" y="932"/>
                  </a:lnTo>
                  <a:cubicBezTo>
                    <a:pt x="5146" y="713"/>
                    <a:pt x="5045" y="504"/>
                    <a:pt x="4859" y="387"/>
                  </a:cubicBezTo>
                  <a:cubicBezTo>
                    <a:pt x="4765" y="328"/>
                    <a:pt x="4660" y="297"/>
                    <a:pt x="4554" y="297"/>
                  </a:cubicBezTo>
                  <a:cubicBezTo>
                    <a:pt x="4471" y="297"/>
                    <a:pt x="4388" y="316"/>
                    <a:pt x="4309" y="353"/>
                  </a:cubicBezTo>
                  <a:lnTo>
                    <a:pt x="2236" y="1320"/>
                  </a:lnTo>
                  <a:cubicBezTo>
                    <a:pt x="2214" y="1331"/>
                    <a:pt x="2191" y="1331"/>
                    <a:pt x="2168" y="1331"/>
                  </a:cubicBezTo>
                  <a:lnTo>
                    <a:pt x="169" y="1331"/>
                  </a:lnTo>
                  <a:cubicBezTo>
                    <a:pt x="169" y="1331"/>
                    <a:pt x="169" y="1336"/>
                    <a:pt x="164" y="1336"/>
                  </a:cubicBezTo>
                  <a:cubicBezTo>
                    <a:pt x="0" y="1482"/>
                    <a:pt x="102" y="1673"/>
                    <a:pt x="247" y="1673"/>
                  </a:cubicBezTo>
                  <a:lnTo>
                    <a:pt x="2236" y="1673"/>
                  </a:lnTo>
                  <a:cubicBezTo>
                    <a:pt x="2264" y="1673"/>
                    <a:pt x="2292" y="1668"/>
                    <a:pt x="2315" y="1657"/>
                  </a:cubicBezTo>
                  <a:lnTo>
                    <a:pt x="4449" y="657"/>
                  </a:lnTo>
                  <a:cubicBezTo>
                    <a:pt x="4482" y="642"/>
                    <a:pt x="4516" y="634"/>
                    <a:pt x="4550" y="634"/>
                  </a:cubicBezTo>
                  <a:cubicBezTo>
                    <a:pt x="4645" y="634"/>
                    <a:pt x="4738" y="693"/>
                    <a:pt x="4792" y="808"/>
                  </a:cubicBezTo>
                  <a:lnTo>
                    <a:pt x="4792" y="815"/>
                  </a:lnTo>
                  <a:cubicBezTo>
                    <a:pt x="4769" y="1033"/>
                    <a:pt x="4870" y="1241"/>
                    <a:pt x="5051" y="1359"/>
                  </a:cubicBezTo>
                  <a:cubicBezTo>
                    <a:pt x="5147" y="1420"/>
                    <a:pt x="5255" y="1452"/>
                    <a:pt x="5363" y="1452"/>
                  </a:cubicBezTo>
                  <a:cubicBezTo>
                    <a:pt x="5443" y="1452"/>
                    <a:pt x="5524" y="1434"/>
                    <a:pt x="5601" y="1398"/>
                  </a:cubicBezTo>
                  <a:lnTo>
                    <a:pt x="7882" y="370"/>
                  </a:lnTo>
                  <a:cubicBezTo>
                    <a:pt x="7931" y="348"/>
                    <a:pt x="7983" y="337"/>
                    <a:pt x="8034" y="337"/>
                  </a:cubicBezTo>
                  <a:cubicBezTo>
                    <a:pt x="8181" y="337"/>
                    <a:pt x="8326" y="425"/>
                    <a:pt x="8409" y="600"/>
                  </a:cubicBezTo>
                  <a:lnTo>
                    <a:pt x="8409" y="606"/>
                  </a:lnTo>
                  <a:lnTo>
                    <a:pt x="8409" y="1494"/>
                  </a:lnTo>
                  <a:cubicBezTo>
                    <a:pt x="8409" y="1595"/>
                    <a:pt x="8489" y="1673"/>
                    <a:pt x="8590" y="1673"/>
                  </a:cubicBezTo>
                  <a:lnTo>
                    <a:pt x="10094" y="1673"/>
                  </a:lnTo>
                  <a:cubicBezTo>
                    <a:pt x="10106" y="1673"/>
                    <a:pt x="10117" y="1668"/>
                    <a:pt x="10123" y="1663"/>
                  </a:cubicBezTo>
                  <a:cubicBezTo>
                    <a:pt x="10275" y="1510"/>
                    <a:pt x="10174" y="1331"/>
                    <a:pt x="10027" y="1331"/>
                  </a:cubicBezTo>
                  <a:lnTo>
                    <a:pt x="8764" y="1331"/>
                  </a:lnTo>
                  <a:cubicBezTo>
                    <a:pt x="8758" y="1331"/>
                    <a:pt x="8746" y="1325"/>
                    <a:pt x="8746" y="1320"/>
                  </a:cubicBezTo>
                  <a:lnTo>
                    <a:pt x="8746" y="713"/>
                  </a:lnTo>
                  <a:cubicBezTo>
                    <a:pt x="8746" y="471"/>
                    <a:pt x="8629" y="247"/>
                    <a:pt x="8421" y="112"/>
                  </a:cubicBezTo>
                  <a:cubicBezTo>
                    <a:pt x="8305" y="38"/>
                    <a:pt x="8171" y="0"/>
                    <a:pt x="80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5" name="Google Shape;4465;p115"/>
          <p:cNvSpPr/>
          <p:nvPr/>
        </p:nvSpPr>
        <p:spPr>
          <a:xfrm>
            <a:off x="1913843" y="2591659"/>
            <a:ext cx="278407" cy="386957"/>
          </a:xfrm>
          <a:custGeom>
            <a:avLst/>
            <a:gdLst/>
            <a:ahLst/>
            <a:cxnLst/>
            <a:rect l="l" t="t" r="r" b="b"/>
            <a:pathLst>
              <a:path w="8315" h="11557" extrusionOk="0">
                <a:moveTo>
                  <a:pt x="1265" y="1435"/>
                </a:moveTo>
                <a:lnTo>
                  <a:pt x="1265" y="2176"/>
                </a:lnTo>
                <a:lnTo>
                  <a:pt x="338" y="2176"/>
                </a:lnTo>
                <a:lnTo>
                  <a:pt x="338" y="1626"/>
                </a:lnTo>
                <a:cubicBezTo>
                  <a:pt x="338" y="1518"/>
                  <a:pt x="428" y="1435"/>
                  <a:pt x="535" y="1435"/>
                </a:cubicBezTo>
                <a:close/>
                <a:moveTo>
                  <a:pt x="1800" y="337"/>
                </a:moveTo>
                <a:cubicBezTo>
                  <a:pt x="1809" y="337"/>
                  <a:pt x="1817" y="337"/>
                  <a:pt x="1826" y="339"/>
                </a:cubicBezTo>
                <a:cubicBezTo>
                  <a:pt x="1922" y="356"/>
                  <a:pt x="1989" y="440"/>
                  <a:pt x="1989" y="535"/>
                </a:cubicBezTo>
                <a:lnTo>
                  <a:pt x="1989" y="4889"/>
                </a:lnTo>
                <a:lnTo>
                  <a:pt x="1602" y="4889"/>
                </a:lnTo>
                <a:lnTo>
                  <a:pt x="1602" y="530"/>
                </a:lnTo>
                <a:cubicBezTo>
                  <a:pt x="1602" y="426"/>
                  <a:pt x="1693" y="337"/>
                  <a:pt x="1800" y="337"/>
                </a:cubicBezTo>
                <a:close/>
                <a:moveTo>
                  <a:pt x="6713" y="4507"/>
                </a:moveTo>
                <a:lnTo>
                  <a:pt x="6713" y="4984"/>
                </a:lnTo>
                <a:lnTo>
                  <a:pt x="6231" y="4507"/>
                </a:lnTo>
                <a:close/>
                <a:moveTo>
                  <a:pt x="1989" y="5226"/>
                </a:moveTo>
                <a:lnTo>
                  <a:pt x="1989" y="6698"/>
                </a:lnTo>
                <a:lnTo>
                  <a:pt x="1602" y="6698"/>
                </a:lnTo>
                <a:lnTo>
                  <a:pt x="1602" y="5226"/>
                </a:lnTo>
                <a:close/>
                <a:moveTo>
                  <a:pt x="1989" y="7035"/>
                </a:moveTo>
                <a:lnTo>
                  <a:pt x="1989" y="7271"/>
                </a:lnTo>
                <a:cubicBezTo>
                  <a:pt x="1989" y="7344"/>
                  <a:pt x="1973" y="7411"/>
                  <a:pt x="1950" y="7478"/>
                </a:cubicBezTo>
                <a:lnTo>
                  <a:pt x="1799" y="7861"/>
                </a:lnTo>
                <a:lnTo>
                  <a:pt x="1641" y="7478"/>
                </a:lnTo>
                <a:cubicBezTo>
                  <a:pt x="1618" y="7411"/>
                  <a:pt x="1602" y="7344"/>
                  <a:pt x="1602" y="7271"/>
                </a:cubicBezTo>
                <a:lnTo>
                  <a:pt x="1602" y="7035"/>
                </a:lnTo>
                <a:close/>
                <a:moveTo>
                  <a:pt x="4338" y="4507"/>
                </a:moveTo>
                <a:lnTo>
                  <a:pt x="4338" y="8676"/>
                </a:lnTo>
                <a:cubicBezTo>
                  <a:pt x="4338" y="8720"/>
                  <a:pt x="4354" y="8759"/>
                  <a:pt x="4388" y="8793"/>
                </a:cubicBezTo>
                <a:lnTo>
                  <a:pt x="4820" y="9226"/>
                </a:lnTo>
                <a:lnTo>
                  <a:pt x="3472" y="9226"/>
                </a:lnTo>
                <a:lnTo>
                  <a:pt x="3905" y="8793"/>
                </a:lnTo>
                <a:cubicBezTo>
                  <a:pt x="3939" y="8759"/>
                  <a:pt x="3956" y="8720"/>
                  <a:pt x="3956" y="8676"/>
                </a:cubicBezTo>
                <a:lnTo>
                  <a:pt x="3956" y="4507"/>
                </a:lnTo>
                <a:close/>
                <a:moveTo>
                  <a:pt x="1796" y="0"/>
                </a:moveTo>
                <a:cubicBezTo>
                  <a:pt x="1784" y="0"/>
                  <a:pt x="1771" y="1"/>
                  <a:pt x="1759" y="1"/>
                </a:cubicBezTo>
                <a:cubicBezTo>
                  <a:pt x="1484" y="19"/>
                  <a:pt x="1265" y="250"/>
                  <a:pt x="1265" y="530"/>
                </a:cubicBezTo>
                <a:lnTo>
                  <a:pt x="1265" y="1092"/>
                </a:lnTo>
                <a:lnTo>
                  <a:pt x="535" y="1092"/>
                </a:lnTo>
                <a:cubicBezTo>
                  <a:pt x="237" y="1092"/>
                  <a:pt x="1" y="1333"/>
                  <a:pt x="1" y="1626"/>
                </a:cubicBezTo>
                <a:lnTo>
                  <a:pt x="1" y="11023"/>
                </a:lnTo>
                <a:cubicBezTo>
                  <a:pt x="1" y="11315"/>
                  <a:pt x="237" y="11557"/>
                  <a:pt x="535" y="11557"/>
                </a:cubicBezTo>
                <a:lnTo>
                  <a:pt x="7781" y="11557"/>
                </a:lnTo>
                <a:cubicBezTo>
                  <a:pt x="8079" y="11557"/>
                  <a:pt x="8315" y="11315"/>
                  <a:pt x="8315" y="11023"/>
                </a:cubicBezTo>
                <a:lnTo>
                  <a:pt x="8315" y="1603"/>
                </a:lnTo>
                <a:cubicBezTo>
                  <a:pt x="8315" y="1311"/>
                  <a:pt x="8079" y="1069"/>
                  <a:pt x="7781" y="1069"/>
                </a:cubicBezTo>
                <a:lnTo>
                  <a:pt x="7050" y="1069"/>
                </a:lnTo>
                <a:lnTo>
                  <a:pt x="7050" y="885"/>
                </a:lnTo>
                <a:cubicBezTo>
                  <a:pt x="7050" y="800"/>
                  <a:pt x="6990" y="721"/>
                  <a:pt x="6899" y="709"/>
                </a:cubicBezTo>
                <a:cubicBezTo>
                  <a:pt x="6893" y="709"/>
                  <a:pt x="6887" y="708"/>
                  <a:pt x="6881" y="708"/>
                </a:cubicBezTo>
                <a:cubicBezTo>
                  <a:pt x="6788" y="708"/>
                  <a:pt x="6713" y="783"/>
                  <a:pt x="6713" y="878"/>
                </a:cubicBezTo>
                <a:lnTo>
                  <a:pt x="6713" y="1069"/>
                </a:lnTo>
                <a:lnTo>
                  <a:pt x="6147" y="1092"/>
                </a:lnTo>
                <a:lnTo>
                  <a:pt x="6147" y="906"/>
                </a:lnTo>
                <a:cubicBezTo>
                  <a:pt x="6147" y="823"/>
                  <a:pt x="6085" y="743"/>
                  <a:pt x="6000" y="732"/>
                </a:cubicBezTo>
                <a:cubicBezTo>
                  <a:pt x="5993" y="732"/>
                  <a:pt x="5987" y="731"/>
                  <a:pt x="5981" y="731"/>
                </a:cubicBezTo>
                <a:cubicBezTo>
                  <a:pt x="5884" y="731"/>
                  <a:pt x="5810" y="806"/>
                  <a:pt x="5810" y="901"/>
                </a:cubicBezTo>
                <a:lnTo>
                  <a:pt x="5810" y="1092"/>
                </a:lnTo>
                <a:lnTo>
                  <a:pt x="5219" y="1092"/>
                </a:lnTo>
                <a:lnTo>
                  <a:pt x="5219" y="906"/>
                </a:lnTo>
                <a:cubicBezTo>
                  <a:pt x="5219" y="823"/>
                  <a:pt x="5157" y="743"/>
                  <a:pt x="5074" y="732"/>
                </a:cubicBezTo>
                <a:cubicBezTo>
                  <a:pt x="5067" y="732"/>
                  <a:pt x="5061" y="731"/>
                  <a:pt x="5054" y="731"/>
                </a:cubicBezTo>
                <a:cubicBezTo>
                  <a:pt x="4957" y="731"/>
                  <a:pt x="4882" y="806"/>
                  <a:pt x="4882" y="901"/>
                </a:cubicBezTo>
                <a:lnTo>
                  <a:pt x="4882" y="1092"/>
                </a:lnTo>
                <a:lnTo>
                  <a:pt x="4315" y="1092"/>
                </a:lnTo>
                <a:lnTo>
                  <a:pt x="4315" y="906"/>
                </a:lnTo>
                <a:cubicBezTo>
                  <a:pt x="4315" y="823"/>
                  <a:pt x="4253" y="743"/>
                  <a:pt x="4169" y="732"/>
                </a:cubicBezTo>
                <a:cubicBezTo>
                  <a:pt x="4163" y="732"/>
                  <a:pt x="4156" y="731"/>
                  <a:pt x="4150" y="731"/>
                </a:cubicBezTo>
                <a:cubicBezTo>
                  <a:pt x="4053" y="731"/>
                  <a:pt x="3978" y="806"/>
                  <a:pt x="3978" y="901"/>
                </a:cubicBezTo>
                <a:lnTo>
                  <a:pt x="3978" y="1092"/>
                </a:lnTo>
                <a:lnTo>
                  <a:pt x="3410" y="1092"/>
                </a:lnTo>
                <a:lnTo>
                  <a:pt x="3410" y="906"/>
                </a:lnTo>
                <a:cubicBezTo>
                  <a:pt x="3410" y="823"/>
                  <a:pt x="3350" y="743"/>
                  <a:pt x="3265" y="732"/>
                </a:cubicBezTo>
                <a:cubicBezTo>
                  <a:pt x="3258" y="732"/>
                  <a:pt x="3252" y="731"/>
                  <a:pt x="3246" y="731"/>
                </a:cubicBezTo>
                <a:cubicBezTo>
                  <a:pt x="3153" y="731"/>
                  <a:pt x="3073" y="806"/>
                  <a:pt x="3073" y="901"/>
                </a:cubicBezTo>
                <a:lnTo>
                  <a:pt x="3073" y="1092"/>
                </a:lnTo>
                <a:lnTo>
                  <a:pt x="2888" y="1092"/>
                </a:lnTo>
                <a:cubicBezTo>
                  <a:pt x="2798" y="1092"/>
                  <a:pt x="2725" y="1154"/>
                  <a:pt x="2715" y="1243"/>
                </a:cubicBezTo>
                <a:cubicBezTo>
                  <a:pt x="2697" y="1344"/>
                  <a:pt x="2782" y="1435"/>
                  <a:pt x="2883" y="1435"/>
                </a:cubicBezTo>
                <a:lnTo>
                  <a:pt x="3073" y="1435"/>
                </a:lnTo>
                <a:lnTo>
                  <a:pt x="3073" y="1619"/>
                </a:lnTo>
                <a:cubicBezTo>
                  <a:pt x="3073" y="1704"/>
                  <a:pt x="3135" y="1782"/>
                  <a:pt x="3220" y="1795"/>
                </a:cubicBezTo>
                <a:cubicBezTo>
                  <a:pt x="3227" y="1795"/>
                  <a:pt x="3233" y="1796"/>
                  <a:pt x="3240" y="1796"/>
                </a:cubicBezTo>
                <a:cubicBezTo>
                  <a:pt x="3337" y="1796"/>
                  <a:pt x="3410" y="1721"/>
                  <a:pt x="3410" y="1626"/>
                </a:cubicBezTo>
                <a:lnTo>
                  <a:pt x="3410" y="1435"/>
                </a:lnTo>
                <a:lnTo>
                  <a:pt x="3978" y="1435"/>
                </a:lnTo>
                <a:lnTo>
                  <a:pt x="3978" y="1619"/>
                </a:lnTo>
                <a:cubicBezTo>
                  <a:pt x="3978" y="1704"/>
                  <a:pt x="4040" y="1782"/>
                  <a:pt x="4125" y="1795"/>
                </a:cubicBezTo>
                <a:cubicBezTo>
                  <a:pt x="4131" y="1795"/>
                  <a:pt x="4138" y="1796"/>
                  <a:pt x="4144" y="1796"/>
                </a:cubicBezTo>
                <a:cubicBezTo>
                  <a:pt x="4241" y="1796"/>
                  <a:pt x="4315" y="1721"/>
                  <a:pt x="4315" y="1626"/>
                </a:cubicBezTo>
                <a:lnTo>
                  <a:pt x="4315" y="1435"/>
                </a:lnTo>
                <a:lnTo>
                  <a:pt x="4882" y="1435"/>
                </a:lnTo>
                <a:lnTo>
                  <a:pt x="4882" y="1619"/>
                </a:lnTo>
                <a:cubicBezTo>
                  <a:pt x="4882" y="1704"/>
                  <a:pt x="4944" y="1782"/>
                  <a:pt x="5028" y="1795"/>
                </a:cubicBezTo>
                <a:cubicBezTo>
                  <a:pt x="5034" y="1795"/>
                  <a:pt x="5041" y="1796"/>
                  <a:pt x="5047" y="1796"/>
                </a:cubicBezTo>
                <a:cubicBezTo>
                  <a:pt x="5140" y="1796"/>
                  <a:pt x="5219" y="1721"/>
                  <a:pt x="5219" y="1626"/>
                </a:cubicBezTo>
                <a:lnTo>
                  <a:pt x="5219" y="1435"/>
                </a:lnTo>
                <a:lnTo>
                  <a:pt x="5810" y="1435"/>
                </a:lnTo>
                <a:lnTo>
                  <a:pt x="5810" y="1619"/>
                </a:lnTo>
                <a:cubicBezTo>
                  <a:pt x="5810" y="1704"/>
                  <a:pt x="5871" y="1782"/>
                  <a:pt x="5956" y="1795"/>
                </a:cubicBezTo>
                <a:cubicBezTo>
                  <a:pt x="5962" y="1795"/>
                  <a:pt x="5968" y="1796"/>
                  <a:pt x="5974" y="1796"/>
                </a:cubicBezTo>
                <a:cubicBezTo>
                  <a:pt x="6068" y="1796"/>
                  <a:pt x="6147" y="1721"/>
                  <a:pt x="6147" y="1626"/>
                </a:cubicBezTo>
                <a:lnTo>
                  <a:pt x="6147" y="1435"/>
                </a:lnTo>
                <a:lnTo>
                  <a:pt x="6713" y="1435"/>
                </a:lnTo>
                <a:lnTo>
                  <a:pt x="6713" y="1619"/>
                </a:lnTo>
                <a:cubicBezTo>
                  <a:pt x="6713" y="1704"/>
                  <a:pt x="6775" y="1782"/>
                  <a:pt x="6860" y="1795"/>
                </a:cubicBezTo>
                <a:cubicBezTo>
                  <a:pt x="6866" y="1795"/>
                  <a:pt x="6873" y="1796"/>
                  <a:pt x="6879" y="1796"/>
                </a:cubicBezTo>
                <a:cubicBezTo>
                  <a:pt x="6972" y="1796"/>
                  <a:pt x="7050" y="1721"/>
                  <a:pt x="7050" y="1626"/>
                </a:cubicBezTo>
                <a:lnTo>
                  <a:pt x="7050" y="1435"/>
                </a:lnTo>
                <a:lnTo>
                  <a:pt x="7758" y="1435"/>
                </a:lnTo>
                <a:cubicBezTo>
                  <a:pt x="7866" y="1435"/>
                  <a:pt x="7955" y="1518"/>
                  <a:pt x="7955" y="1626"/>
                </a:cubicBezTo>
                <a:lnTo>
                  <a:pt x="7955" y="2171"/>
                </a:lnTo>
                <a:cubicBezTo>
                  <a:pt x="7955" y="2171"/>
                  <a:pt x="7960" y="2171"/>
                  <a:pt x="7960" y="2176"/>
                </a:cubicBezTo>
                <a:lnTo>
                  <a:pt x="2888" y="2176"/>
                </a:lnTo>
                <a:cubicBezTo>
                  <a:pt x="2885" y="2176"/>
                  <a:pt x="2882" y="2176"/>
                  <a:pt x="2879" y="2176"/>
                </a:cubicBezTo>
                <a:cubicBezTo>
                  <a:pt x="2788" y="2176"/>
                  <a:pt x="2720" y="2247"/>
                  <a:pt x="2720" y="2339"/>
                </a:cubicBezTo>
                <a:cubicBezTo>
                  <a:pt x="2720" y="2435"/>
                  <a:pt x="2793" y="2508"/>
                  <a:pt x="2888" y="2519"/>
                </a:cubicBezTo>
                <a:lnTo>
                  <a:pt x="7960" y="2519"/>
                </a:lnTo>
                <a:cubicBezTo>
                  <a:pt x="7960" y="2508"/>
                  <a:pt x="7978" y="2508"/>
                  <a:pt x="7978" y="2508"/>
                </a:cubicBezTo>
                <a:lnTo>
                  <a:pt x="7978" y="11046"/>
                </a:lnTo>
                <a:cubicBezTo>
                  <a:pt x="7978" y="11152"/>
                  <a:pt x="7888" y="11237"/>
                  <a:pt x="7781" y="11237"/>
                </a:cubicBezTo>
                <a:lnTo>
                  <a:pt x="535" y="11237"/>
                </a:lnTo>
                <a:cubicBezTo>
                  <a:pt x="428" y="11237"/>
                  <a:pt x="338" y="11152"/>
                  <a:pt x="338" y="11046"/>
                </a:cubicBezTo>
                <a:lnTo>
                  <a:pt x="338" y="2519"/>
                </a:lnTo>
                <a:lnTo>
                  <a:pt x="1265" y="2519"/>
                </a:lnTo>
                <a:lnTo>
                  <a:pt x="1265" y="7271"/>
                </a:lnTo>
                <a:cubicBezTo>
                  <a:pt x="1265" y="7383"/>
                  <a:pt x="1287" y="7496"/>
                  <a:pt x="1327" y="7603"/>
                </a:cubicBezTo>
                <a:lnTo>
                  <a:pt x="1636" y="8372"/>
                </a:lnTo>
                <a:cubicBezTo>
                  <a:pt x="1658" y="8417"/>
                  <a:pt x="1691" y="8456"/>
                  <a:pt x="1743" y="8473"/>
                </a:cubicBezTo>
                <a:cubicBezTo>
                  <a:pt x="1761" y="8479"/>
                  <a:pt x="1779" y="8482"/>
                  <a:pt x="1797" y="8482"/>
                </a:cubicBezTo>
                <a:cubicBezTo>
                  <a:pt x="1867" y="8482"/>
                  <a:pt x="1929" y="8440"/>
                  <a:pt x="1956" y="8378"/>
                </a:cubicBezTo>
                <a:lnTo>
                  <a:pt x="2264" y="7603"/>
                </a:lnTo>
                <a:cubicBezTo>
                  <a:pt x="2305" y="7496"/>
                  <a:pt x="2326" y="7383"/>
                  <a:pt x="2326" y="7271"/>
                </a:cubicBezTo>
                <a:lnTo>
                  <a:pt x="2326" y="4507"/>
                </a:lnTo>
                <a:lnTo>
                  <a:pt x="3612" y="4507"/>
                </a:lnTo>
                <a:lnTo>
                  <a:pt x="3612" y="8603"/>
                </a:lnTo>
                <a:lnTo>
                  <a:pt x="2945" y="9277"/>
                </a:lnTo>
                <a:cubicBezTo>
                  <a:pt x="2911" y="9311"/>
                  <a:pt x="2888" y="9361"/>
                  <a:pt x="2894" y="9412"/>
                </a:cubicBezTo>
                <a:cubicBezTo>
                  <a:pt x="2899" y="9501"/>
                  <a:pt x="2972" y="9568"/>
                  <a:pt x="3062" y="9568"/>
                </a:cubicBezTo>
                <a:lnTo>
                  <a:pt x="5225" y="9568"/>
                </a:lnTo>
                <a:cubicBezTo>
                  <a:pt x="5276" y="9568"/>
                  <a:pt x="5326" y="9547"/>
                  <a:pt x="5360" y="9506"/>
                </a:cubicBezTo>
                <a:cubicBezTo>
                  <a:pt x="5422" y="9439"/>
                  <a:pt x="5411" y="9338"/>
                  <a:pt x="5349" y="9277"/>
                </a:cubicBezTo>
                <a:lnTo>
                  <a:pt x="4680" y="8603"/>
                </a:lnTo>
                <a:lnTo>
                  <a:pt x="4680" y="4507"/>
                </a:lnTo>
                <a:lnTo>
                  <a:pt x="5736" y="4507"/>
                </a:lnTo>
                <a:lnTo>
                  <a:pt x="6736" y="5513"/>
                </a:lnTo>
                <a:cubicBezTo>
                  <a:pt x="6770" y="5547"/>
                  <a:pt x="6814" y="5563"/>
                  <a:pt x="6860" y="5563"/>
                </a:cubicBezTo>
                <a:cubicBezTo>
                  <a:pt x="6899" y="5563"/>
                  <a:pt x="6933" y="5547"/>
                  <a:pt x="6967" y="5524"/>
                </a:cubicBezTo>
                <a:cubicBezTo>
                  <a:pt x="7006" y="5490"/>
                  <a:pt x="7029" y="5440"/>
                  <a:pt x="7029" y="5389"/>
                </a:cubicBezTo>
                <a:lnTo>
                  <a:pt x="7029" y="4339"/>
                </a:lnTo>
                <a:cubicBezTo>
                  <a:pt x="7029" y="4243"/>
                  <a:pt x="6949" y="4165"/>
                  <a:pt x="6860" y="4165"/>
                </a:cubicBezTo>
                <a:lnTo>
                  <a:pt x="2326" y="4165"/>
                </a:lnTo>
                <a:lnTo>
                  <a:pt x="2326" y="547"/>
                </a:lnTo>
                <a:cubicBezTo>
                  <a:pt x="2326" y="245"/>
                  <a:pt x="2094" y="0"/>
                  <a:pt x="17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6" name="Google Shape;4466;p115"/>
          <p:cNvGrpSpPr/>
          <p:nvPr/>
        </p:nvGrpSpPr>
        <p:grpSpPr>
          <a:xfrm>
            <a:off x="2633650" y="2591525"/>
            <a:ext cx="278608" cy="387091"/>
            <a:chOff x="2633650" y="2591525"/>
            <a:chExt cx="278608" cy="387091"/>
          </a:xfrm>
        </p:grpSpPr>
        <p:sp>
          <p:nvSpPr>
            <p:cNvPr id="4467" name="Google Shape;4467;p115"/>
            <p:cNvSpPr/>
            <p:nvPr/>
          </p:nvSpPr>
          <p:spPr>
            <a:xfrm>
              <a:off x="2633650" y="2609371"/>
              <a:ext cx="168785" cy="369245"/>
            </a:xfrm>
            <a:custGeom>
              <a:avLst/>
              <a:gdLst/>
              <a:ahLst/>
              <a:cxnLst/>
              <a:rect l="l" t="t" r="r" b="b"/>
              <a:pathLst>
                <a:path w="5041" h="11028" extrusionOk="0">
                  <a:moveTo>
                    <a:pt x="2883" y="361"/>
                  </a:moveTo>
                  <a:cubicBezTo>
                    <a:pt x="2889" y="361"/>
                    <a:pt x="2894" y="366"/>
                    <a:pt x="2894" y="377"/>
                  </a:cubicBezTo>
                  <a:lnTo>
                    <a:pt x="2894" y="748"/>
                  </a:lnTo>
                  <a:lnTo>
                    <a:pt x="2708" y="748"/>
                  </a:lnTo>
                  <a:cubicBezTo>
                    <a:pt x="2619" y="748"/>
                    <a:pt x="2546" y="810"/>
                    <a:pt x="2534" y="895"/>
                  </a:cubicBezTo>
                  <a:cubicBezTo>
                    <a:pt x="2523" y="1001"/>
                    <a:pt x="2601" y="1085"/>
                    <a:pt x="2703" y="1085"/>
                  </a:cubicBezTo>
                  <a:lnTo>
                    <a:pt x="2894" y="1085"/>
                  </a:lnTo>
                  <a:lnTo>
                    <a:pt x="2894" y="1473"/>
                  </a:lnTo>
                  <a:lnTo>
                    <a:pt x="2147" y="1473"/>
                  </a:lnTo>
                  <a:lnTo>
                    <a:pt x="2147" y="377"/>
                  </a:lnTo>
                  <a:cubicBezTo>
                    <a:pt x="2147" y="366"/>
                    <a:pt x="2153" y="361"/>
                    <a:pt x="2158" y="361"/>
                  </a:cubicBezTo>
                  <a:close/>
                  <a:moveTo>
                    <a:pt x="2883" y="1810"/>
                  </a:moveTo>
                  <a:cubicBezTo>
                    <a:pt x="3534" y="1810"/>
                    <a:pt x="4068" y="2293"/>
                    <a:pt x="4152" y="2917"/>
                  </a:cubicBezTo>
                  <a:lnTo>
                    <a:pt x="3973" y="2917"/>
                  </a:lnTo>
                  <a:cubicBezTo>
                    <a:pt x="3888" y="2917"/>
                    <a:pt x="3809" y="2978"/>
                    <a:pt x="3799" y="3063"/>
                  </a:cubicBezTo>
                  <a:cubicBezTo>
                    <a:pt x="3787" y="3169"/>
                    <a:pt x="3866" y="3254"/>
                    <a:pt x="3967" y="3254"/>
                  </a:cubicBezTo>
                  <a:lnTo>
                    <a:pt x="4326" y="3254"/>
                  </a:lnTo>
                  <a:cubicBezTo>
                    <a:pt x="4535" y="3254"/>
                    <a:pt x="4703" y="3423"/>
                    <a:pt x="4703" y="3630"/>
                  </a:cubicBezTo>
                  <a:lnTo>
                    <a:pt x="4703" y="10511"/>
                  </a:lnTo>
                  <a:cubicBezTo>
                    <a:pt x="4703" y="10618"/>
                    <a:pt x="4613" y="10714"/>
                    <a:pt x="4512" y="10714"/>
                  </a:cubicBezTo>
                  <a:lnTo>
                    <a:pt x="535" y="10714"/>
                  </a:lnTo>
                  <a:cubicBezTo>
                    <a:pt x="428" y="10714"/>
                    <a:pt x="343" y="10623"/>
                    <a:pt x="343" y="10517"/>
                  </a:cubicBezTo>
                  <a:lnTo>
                    <a:pt x="343" y="3433"/>
                  </a:lnTo>
                  <a:cubicBezTo>
                    <a:pt x="343" y="3332"/>
                    <a:pt x="423" y="3254"/>
                    <a:pt x="517" y="3254"/>
                  </a:cubicBezTo>
                  <a:lnTo>
                    <a:pt x="3298" y="3254"/>
                  </a:lnTo>
                  <a:cubicBezTo>
                    <a:pt x="3321" y="3254"/>
                    <a:pt x="3343" y="3247"/>
                    <a:pt x="3360" y="3231"/>
                  </a:cubicBezTo>
                  <a:cubicBezTo>
                    <a:pt x="3490" y="3086"/>
                    <a:pt x="3389" y="2917"/>
                    <a:pt x="3254" y="2917"/>
                  </a:cubicBezTo>
                  <a:lnTo>
                    <a:pt x="900" y="2917"/>
                  </a:lnTo>
                  <a:cubicBezTo>
                    <a:pt x="978" y="2293"/>
                    <a:pt x="1518" y="1810"/>
                    <a:pt x="2163" y="1810"/>
                  </a:cubicBezTo>
                  <a:close/>
                  <a:moveTo>
                    <a:pt x="2158" y="1"/>
                  </a:moveTo>
                  <a:cubicBezTo>
                    <a:pt x="1966" y="1"/>
                    <a:pt x="1810" y="159"/>
                    <a:pt x="1810" y="356"/>
                  </a:cubicBezTo>
                  <a:lnTo>
                    <a:pt x="1810" y="1489"/>
                  </a:lnTo>
                  <a:cubicBezTo>
                    <a:pt x="1136" y="1642"/>
                    <a:pt x="618" y="2215"/>
                    <a:pt x="551" y="2917"/>
                  </a:cubicBezTo>
                  <a:cubicBezTo>
                    <a:pt x="237" y="2995"/>
                    <a:pt x="1" y="3276"/>
                    <a:pt x="1" y="3613"/>
                  </a:cubicBezTo>
                  <a:lnTo>
                    <a:pt x="1" y="10494"/>
                  </a:lnTo>
                  <a:cubicBezTo>
                    <a:pt x="1" y="10792"/>
                    <a:pt x="242" y="11028"/>
                    <a:pt x="535" y="11028"/>
                  </a:cubicBezTo>
                  <a:lnTo>
                    <a:pt x="4512" y="11028"/>
                  </a:lnTo>
                  <a:cubicBezTo>
                    <a:pt x="4804" y="11028"/>
                    <a:pt x="5040" y="10792"/>
                    <a:pt x="5040" y="10494"/>
                  </a:cubicBezTo>
                  <a:lnTo>
                    <a:pt x="5040" y="3613"/>
                  </a:lnTo>
                  <a:cubicBezTo>
                    <a:pt x="5040" y="3276"/>
                    <a:pt x="4804" y="2995"/>
                    <a:pt x="4489" y="2917"/>
                  </a:cubicBezTo>
                  <a:cubicBezTo>
                    <a:pt x="4427" y="2215"/>
                    <a:pt x="3911" y="1642"/>
                    <a:pt x="3231" y="1489"/>
                  </a:cubicBezTo>
                  <a:lnTo>
                    <a:pt x="3231" y="356"/>
                  </a:lnTo>
                  <a:cubicBezTo>
                    <a:pt x="3231" y="159"/>
                    <a:pt x="3073" y="1"/>
                    <a:pt x="28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15"/>
            <p:cNvSpPr/>
            <p:nvPr/>
          </p:nvSpPr>
          <p:spPr>
            <a:xfrm>
              <a:off x="2766643" y="2634382"/>
              <a:ext cx="145615" cy="11317"/>
            </a:xfrm>
            <a:custGeom>
              <a:avLst/>
              <a:gdLst/>
              <a:ahLst/>
              <a:cxnLst/>
              <a:rect l="l" t="t" r="r" b="b"/>
              <a:pathLst>
                <a:path w="4349" h="338" extrusionOk="0">
                  <a:moveTo>
                    <a:pt x="192" y="1"/>
                  </a:moveTo>
                  <a:cubicBezTo>
                    <a:pt x="102" y="1"/>
                    <a:pt x="23" y="63"/>
                    <a:pt x="11" y="148"/>
                  </a:cubicBezTo>
                  <a:cubicBezTo>
                    <a:pt x="1" y="254"/>
                    <a:pt x="79" y="338"/>
                    <a:pt x="180" y="338"/>
                  </a:cubicBezTo>
                  <a:lnTo>
                    <a:pt x="4162" y="338"/>
                  </a:lnTo>
                  <a:cubicBezTo>
                    <a:pt x="4247" y="338"/>
                    <a:pt x="4326" y="276"/>
                    <a:pt x="4338" y="192"/>
                  </a:cubicBezTo>
                  <a:cubicBezTo>
                    <a:pt x="4348" y="86"/>
                    <a:pt x="4270" y="1"/>
                    <a:pt x="41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15"/>
            <p:cNvSpPr/>
            <p:nvPr/>
          </p:nvSpPr>
          <p:spPr>
            <a:xfrm>
              <a:off x="2754221" y="2591525"/>
              <a:ext cx="79387" cy="29532"/>
            </a:xfrm>
            <a:custGeom>
              <a:avLst/>
              <a:gdLst/>
              <a:ahLst/>
              <a:cxnLst/>
              <a:rect l="l" t="t" r="r" b="b"/>
              <a:pathLst>
                <a:path w="2371" h="882" extrusionOk="0">
                  <a:moveTo>
                    <a:pt x="2180" y="1"/>
                  </a:moveTo>
                  <a:cubicBezTo>
                    <a:pt x="2167" y="1"/>
                    <a:pt x="2154" y="2"/>
                    <a:pt x="2140" y="5"/>
                  </a:cubicBezTo>
                  <a:lnTo>
                    <a:pt x="146" y="551"/>
                  </a:lnTo>
                  <a:cubicBezTo>
                    <a:pt x="57" y="578"/>
                    <a:pt x="1" y="669"/>
                    <a:pt x="29" y="759"/>
                  </a:cubicBezTo>
                  <a:cubicBezTo>
                    <a:pt x="45" y="837"/>
                    <a:pt x="118" y="882"/>
                    <a:pt x="192" y="882"/>
                  </a:cubicBezTo>
                  <a:cubicBezTo>
                    <a:pt x="203" y="882"/>
                    <a:pt x="219" y="882"/>
                    <a:pt x="237" y="876"/>
                  </a:cubicBezTo>
                  <a:lnTo>
                    <a:pt x="2225" y="337"/>
                  </a:lnTo>
                  <a:cubicBezTo>
                    <a:pt x="2321" y="309"/>
                    <a:pt x="2371" y="220"/>
                    <a:pt x="2349" y="129"/>
                  </a:cubicBezTo>
                  <a:cubicBezTo>
                    <a:pt x="2325" y="52"/>
                    <a:pt x="2256" y="1"/>
                    <a:pt x="218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15"/>
            <p:cNvSpPr/>
            <p:nvPr/>
          </p:nvSpPr>
          <p:spPr>
            <a:xfrm>
              <a:off x="2778462" y="2658322"/>
              <a:ext cx="55146" cy="23505"/>
            </a:xfrm>
            <a:custGeom>
              <a:avLst/>
              <a:gdLst/>
              <a:ahLst/>
              <a:cxnLst/>
              <a:rect l="l" t="t" r="r" b="b"/>
              <a:pathLst>
                <a:path w="1647" h="702" extrusionOk="0">
                  <a:moveTo>
                    <a:pt x="193" y="0"/>
                  </a:moveTo>
                  <a:cubicBezTo>
                    <a:pt x="118" y="0"/>
                    <a:pt x="48" y="47"/>
                    <a:pt x="29" y="123"/>
                  </a:cubicBezTo>
                  <a:cubicBezTo>
                    <a:pt x="1" y="213"/>
                    <a:pt x="57" y="309"/>
                    <a:pt x="148" y="331"/>
                  </a:cubicBezTo>
                  <a:lnTo>
                    <a:pt x="1411" y="696"/>
                  </a:lnTo>
                  <a:cubicBezTo>
                    <a:pt x="1429" y="701"/>
                    <a:pt x="1445" y="701"/>
                    <a:pt x="1462" y="701"/>
                  </a:cubicBezTo>
                  <a:cubicBezTo>
                    <a:pt x="1535" y="701"/>
                    <a:pt x="1602" y="652"/>
                    <a:pt x="1625" y="579"/>
                  </a:cubicBezTo>
                  <a:cubicBezTo>
                    <a:pt x="1647" y="488"/>
                    <a:pt x="1597" y="393"/>
                    <a:pt x="1507" y="370"/>
                  </a:cubicBezTo>
                  <a:lnTo>
                    <a:pt x="237" y="6"/>
                  </a:lnTo>
                  <a:cubicBezTo>
                    <a:pt x="222" y="2"/>
                    <a:pt x="207" y="0"/>
                    <a:pt x="1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15"/>
            <p:cNvSpPr/>
            <p:nvPr/>
          </p:nvSpPr>
          <p:spPr>
            <a:xfrm>
              <a:off x="2661876" y="2803837"/>
              <a:ext cx="112702" cy="102389"/>
            </a:xfrm>
            <a:custGeom>
              <a:avLst/>
              <a:gdLst/>
              <a:ahLst/>
              <a:cxnLst/>
              <a:rect l="l" t="t" r="r" b="b"/>
              <a:pathLst>
                <a:path w="3366" h="3058" extrusionOk="0">
                  <a:moveTo>
                    <a:pt x="765" y="524"/>
                  </a:moveTo>
                  <a:lnTo>
                    <a:pt x="866" y="861"/>
                  </a:lnTo>
                  <a:lnTo>
                    <a:pt x="483" y="861"/>
                  </a:lnTo>
                  <a:lnTo>
                    <a:pt x="765" y="524"/>
                  </a:lnTo>
                  <a:close/>
                  <a:moveTo>
                    <a:pt x="2310" y="338"/>
                  </a:moveTo>
                  <a:lnTo>
                    <a:pt x="2147" y="861"/>
                  </a:lnTo>
                  <a:lnTo>
                    <a:pt x="1214" y="861"/>
                  </a:lnTo>
                  <a:lnTo>
                    <a:pt x="1051" y="338"/>
                  </a:lnTo>
                  <a:close/>
                  <a:moveTo>
                    <a:pt x="2601" y="524"/>
                  </a:moveTo>
                  <a:lnTo>
                    <a:pt x="2883" y="861"/>
                  </a:lnTo>
                  <a:lnTo>
                    <a:pt x="2495" y="861"/>
                  </a:lnTo>
                  <a:lnTo>
                    <a:pt x="2601" y="524"/>
                  </a:lnTo>
                  <a:close/>
                  <a:moveTo>
                    <a:pt x="2888" y="1198"/>
                  </a:moveTo>
                  <a:lnTo>
                    <a:pt x="2062" y="2232"/>
                  </a:lnTo>
                  <a:lnTo>
                    <a:pt x="2388" y="1198"/>
                  </a:lnTo>
                  <a:close/>
                  <a:moveTo>
                    <a:pt x="2028" y="1198"/>
                  </a:moveTo>
                  <a:lnTo>
                    <a:pt x="1680" y="2310"/>
                  </a:lnTo>
                  <a:lnTo>
                    <a:pt x="1478" y="1675"/>
                  </a:lnTo>
                  <a:cubicBezTo>
                    <a:pt x="1455" y="1602"/>
                    <a:pt x="1388" y="1556"/>
                    <a:pt x="1316" y="1556"/>
                  </a:cubicBezTo>
                  <a:cubicBezTo>
                    <a:pt x="1299" y="1556"/>
                    <a:pt x="1282" y="1558"/>
                    <a:pt x="1265" y="1563"/>
                  </a:cubicBezTo>
                  <a:cubicBezTo>
                    <a:pt x="1175" y="1592"/>
                    <a:pt x="1123" y="1686"/>
                    <a:pt x="1152" y="1776"/>
                  </a:cubicBezTo>
                  <a:lnTo>
                    <a:pt x="1299" y="2232"/>
                  </a:lnTo>
                  <a:lnTo>
                    <a:pt x="472" y="1198"/>
                  </a:lnTo>
                  <a:close/>
                  <a:moveTo>
                    <a:pt x="1029" y="1"/>
                  </a:moveTo>
                  <a:cubicBezTo>
                    <a:pt x="854" y="1"/>
                    <a:pt x="685" y="80"/>
                    <a:pt x="573" y="215"/>
                  </a:cubicBezTo>
                  <a:lnTo>
                    <a:pt x="141" y="737"/>
                  </a:lnTo>
                  <a:cubicBezTo>
                    <a:pt x="0" y="900"/>
                    <a:pt x="0" y="1141"/>
                    <a:pt x="135" y="1310"/>
                  </a:cubicBezTo>
                  <a:lnTo>
                    <a:pt x="1439" y="2940"/>
                  </a:lnTo>
                  <a:cubicBezTo>
                    <a:pt x="1499" y="3014"/>
                    <a:pt x="1586" y="3058"/>
                    <a:pt x="1682" y="3058"/>
                  </a:cubicBezTo>
                  <a:cubicBezTo>
                    <a:pt x="1702" y="3058"/>
                    <a:pt x="1722" y="3056"/>
                    <a:pt x="1742" y="3052"/>
                  </a:cubicBezTo>
                  <a:cubicBezTo>
                    <a:pt x="1815" y="3034"/>
                    <a:pt x="1882" y="2995"/>
                    <a:pt x="1927" y="2933"/>
                  </a:cubicBezTo>
                  <a:lnTo>
                    <a:pt x="3231" y="1310"/>
                  </a:lnTo>
                  <a:cubicBezTo>
                    <a:pt x="3365" y="1141"/>
                    <a:pt x="3360" y="900"/>
                    <a:pt x="3225" y="737"/>
                  </a:cubicBezTo>
                  <a:lnTo>
                    <a:pt x="2793" y="215"/>
                  </a:lnTo>
                  <a:cubicBezTo>
                    <a:pt x="2674" y="80"/>
                    <a:pt x="2512" y="1"/>
                    <a:pt x="233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15"/>
            <p:cNvSpPr/>
            <p:nvPr/>
          </p:nvSpPr>
          <p:spPr>
            <a:xfrm>
              <a:off x="2712468" y="2755288"/>
              <a:ext cx="11317" cy="29665"/>
            </a:xfrm>
            <a:custGeom>
              <a:avLst/>
              <a:gdLst/>
              <a:ahLst/>
              <a:cxnLst/>
              <a:rect l="l" t="t" r="r" b="b"/>
              <a:pathLst>
                <a:path w="338" h="886" extrusionOk="0">
                  <a:moveTo>
                    <a:pt x="167" y="1"/>
                  </a:moveTo>
                  <a:cubicBezTo>
                    <a:pt x="74" y="1"/>
                    <a:pt x="1" y="75"/>
                    <a:pt x="1" y="170"/>
                  </a:cubicBezTo>
                  <a:lnTo>
                    <a:pt x="1" y="716"/>
                  </a:lnTo>
                  <a:cubicBezTo>
                    <a:pt x="1" y="811"/>
                    <a:pt x="74" y="886"/>
                    <a:pt x="167" y="886"/>
                  </a:cubicBezTo>
                  <a:cubicBezTo>
                    <a:pt x="173" y="886"/>
                    <a:pt x="179" y="885"/>
                    <a:pt x="185" y="885"/>
                  </a:cubicBezTo>
                  <a:cubicBezTo>
                    <a:pt x="276" y="873"/>
                    <a:pt x="338" y="794"/>
                    <a:pt x="338" y="709"/>
                  </a:cubicBezTo>
                  <a:lnTo>
                    <a:pt x="338" y="177"/>
                  </a:lnTo>
                  <a:cubicBezTo>
                    <a:pt x="338" y="92"/>
                    <a:pt x="276" y="14"/>
                    <a:pt x="185" y="2"/>
                  </a:cubicBezTo>
                  <a:cubicBezTo>
                    <a:pt x="179" y="1"/>
                    <a:pt x="173" y="1"/>
                    <a:pt x="1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15"/>
            <p:cNvSpPr/>
            <p:nvPr/>
          </p:nvSpPr>
          <p:spPr>
            <a:xfrm>
              <a:off x="2681430" y="2767442"/>
              <a:ext cx="19018" cy="23471"/>
            </a:xfrm>
            <a:custGeom>
              <a:avLst/>
              <a:gdLst/>
              <a:ahLst/>
              <a:cxnLst/>
              <a:rect l="l" t="t" r="r" b="b"/>
              <a:pathLst>
                <a:path w="568" h="701" extrusionOk="0">
                  <a:moveTo>
                    <a:pt x="193" y="1"/>
                  </a:moveTo>
                  <a:cubicBezTo>
                    <a:pt x="166" y="1"/>
                    <a:pt x="139" y="8"/>
                    <a:pt x="113" y="22"/>
                  </a:cubicBezTo>
                  <a:cubicBezTo>
                    <a:pt x="34" y="61"/>
                    <a:pt x="0" y="162"/>
                    <a:pt x="41" y="245"/>
                  </a:cubicBezTo>
                  <a:lnTo>
                    <a:pt x="220" y="611"/>
                  </a:lnTo>
                  <a:cubicBezTo>
                    <a:pt x="254" y="667"/>
                    <a:pt x="310" y="701"/>
                    <a:pt x="371" y="701"/>
                  </a:cubicBezTo>
                  <a:cubicBezTo>
                    <a:pt x="399" y="701"/>
                    <a:pt x="422" y="696"/>
                    <a:pt x="450" y="683"/>
                  </a:cubicBezTo>
                  <a:cubicBezTo>
                    <a:pt x="534" y="644"/>
                    <a:pt x="568" y="543"/>
                    <a:pt x="523" y="460"/>
                  </a:cubicBezTo>
                  <a:lnTo>
                    <a:pt x="344" y="94"/>
                  </a:lnTo>
                  <a:cubicBezTo>
                    <a:pt x="312" y="35"/>
                    <a:pt x="253" y="1"/>
                    <a:pt x="1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15"/>
            <p:cNvSpPr/>
            <p:nvPr/>
          </p:nvSpPr>
          <p:spPr>
            <a:xfrm>
              <a:off x="2736006" y="2767442"/>
              <a:ext cx="19018" cy="23471"/>
            </a:xfrm>
            <a:custGeom>
              <a:avLst/>
              <a:gdLst/>
              <a:ahLst/>
              <a:cxnLst/>
              <a:rect l="l" t="t" r="r" b="b"/>
              <a:pathLst>
                <a:path w="568" h="701" extrusionOk="0">
                  <a:moveTo>
                    <a:pt x="370" y="1"/>
                  </a:moveTo>
                  <a:cubicBezTo>
                    <a:pt x="309" y="1"/>
                    <a:pt x="250" y="35"/>
                    <a:pt x="219" y="94"/>
                  </a:cubicBezTo>
                  <a:lnTo>
                    <a:pt x="39" y="460"/>
                  </a:lnTo>
                  <a:cubicBezTo>
                    <a:pt x="0" y="543"/>
                    <a:pt x="34" y="644"/>
                    <a:pt x="117" y="683"/>
                  </a:cubicBezTo>
                  <a:cubicBezTo>
                    <a:pt x="140" y="696"/>
                    <a:pt x="169" y="701"/>
                    <a:pt x="190" y="701"/>
                  </a:cubicBezTo>
                  <a:cubicBezTo>
                    <a:pt x="252" y="701"/>
                    <a:pt x="314" y="667"/>
                    <a:pt x="343" y="611"/>
                  </a:cubicBezTo>
                  <a:lnTo>
                    <a:pt x="522" y="245"/>
                  </a:lnTo>
                  <a:cubicBezTo>
                    <a:pt x="568" y="162"/>
                    <a:pt x="534" y="61"/>
                    <a:pt x="449" y="22"/>
                  </a:cubicBezTo>
                  <a:cubicBezTo>
                    <a:pt x="424" y="8"/>
                    <a:pt x="397" y="1"/>
                    <a:pt x="3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5" name="Google Shape;4475;p115"/>
          <p:cNvGrpSpPr/>
          <p:nvPr/>
        </p:nvGrpSpPr>
        <p:grpSpPr>
          <a:xfrm>
            <a:off x="3296671" y="2633813"/>
            <a:ext cx="391645" cy="302581"/>
            <a:chOff x="3296671" y="2633813"/>
            <a:chExt cx="391645" cy="302581"/>
          </a:xfrm>
        </p:grpSpPr>
        <p:sp>
          <p:nvSpPr>
            <p:cNvPr id="4476" name="Google Shape;4476;p115"/>
            <p:cNvSpPr/>
            <p:nvPr/>
          </p:nvSpPr>
          <p:spPr>
            <a:xfrm>
              <a:off x="3296671" y="2688390"/>
              <a:ext cx="391645" cy="193361"/>
            </a:xfrm>
            <a:custGeom>
              <a:avLst/>
              <a:gdLst/>
              <a:ahLst/>
              <a:cxnLst/>
              <a:rect l="l" t="t" r="r" b="b"/>
              <a:pathLst>
                <a:path w="11697" h="5775" extrusionOk="0">
                  <a:moveTo>
                    <a:pt x="4180" y="534"/>
                  </a:moveTo>
                  <a:cubicBezTo>
                    <a:pt x="3444" y="1063"/>
                    <a:pt x="2960" y="1921"/>
                    <a:pt x="2960" y="2888"/>
                  </a:cubicBezTo>
                  <a:cubicBezTo>
                    <a:pt x="2960" y="3860"/>
                    <a:pt x="3444" y="4719"/>
                    <a:pt x="4174" y="5242"/>
                  </a:cubicBezTo>
                  <a:cubicBezTo>
                    <a:pt x="2804" y="4916"/>
                    <a:pt x="1534" y="4190"/>
                    <a:pt x="500" y="3124"/>
                  </a:cubicBezTo>
                  <a:cubicBezTo>
                    <a:pt x="372" y="2995"/>
                    <a:pt x="372" y="2782"/>
                    <a:pt x="500" y="2652"/>
                  </a:cubicBezTo>
                  <a:cubicBezTo>
                    <a:pt x="1534" y="1584"/>
                    <a:pt x="2804" y="860"/>
                    <a:pt x="4180" y="534"/>
                  </a:cubicBezTo>
                  <a:close/>
                  <a:moveTo>
                    <a:pt x="7522" y="534"/>
                  </a:moveTo>
                  <a:cubicBezTo>
                    <a:pt x="8892" y="860"/>
                    <a:pt x="10162" y="1584"/>
                    <a:pt x="11202" y="2652"/>
                  </a:cubicBezTo>
                  <a:cubicBezTo>
                    <a:pt x="11326" y="2782"/>
                    <a:pt x="11326" y="2995"/>
                    <a:pt x="11202" y="3124"/>
                  </a:cubicBezTo>
                  <a:cubicBezTo>
                    <a:pt x="10162" y="4197"/>
                    <a:pt x="8892" y="4916"/>
                    <a:pt x="7522" y="5242"/>
                  </a:cubicBezTo>
                  <a:cubicBezTo>
                    <a:pt x="8259" y="4719"/>
                    <a:pt x="8736" y="3860"/>
                    <a:pt x="8736" y="2888"/>
                  </a:cubicBezTo>
                  <a:cubicBezTo>
                    <a:pt x="8736" y="1921"/>
                    <a:pt x="8259" y="1063"/>
                    <a:pt x="7522" y="534"/>
                  </a:cubicBezTo>
                  <a:close/>
                  <a:moveTo>
                    <a:pt x="5848" y="343"/>
                  </a:moveTo>
                  <a:cubicBezTo>
                    <a:pt x="7253" y="343"/>
                    <a:pt x="8399" y="1483"/>
                    <a:pt x="8399" y="2888"/>
                  </a:cubicBezTo>
                  <a:cubicBezTo>
                    <a:pt x="8399" y="4292"/>
                    <a:pt x="7253" y="5438"/>
                    <a:pt x="5848" y="5438"/>
                  </a:cubicBezTo>
                  <a:cubicBezTo>
                    <a:pt x="4443" y="5438"/>
                    <a:pt x="3297" y="4292"/>
                    <a:pt x="3297" y="2888"/>
                  </a:cubicBezTo>
                  <a:cubicBezTo>
                    <a:pt x="3297" y="1483"/>
                    <a:pt x="4443" y="343"/>
                    <a:pt x="5848" y="343"/>
                  </a:cubicBezTo>
                  <a:close/>
                  <a:moveTo>
                    <a:pt x="5848" y="0"/>
                  </a:moveTo>
                  <a:cubicBezTo>
                    <a:pt x="3753" y="0"/>
                    <a:pt x="1770" y="860"/>
                    <a:pt x="253" y="2416"/>
                  </a:cubicBezTo>
                  <a:cubicBezTo>
                    <a:pt x="1" y="2674"/>
                    <a:pt x="1" y="3101"/>
                    <a:pt x="253" y="3365"/>
                  </a:cubicBezTo>
                  <a:cubicBezTo>
                    <a:pt x="1770" y="4921"/>
                    <a:pt x="3753" y="5775"/>
                    <a:pt x="5848" y="5775"/>
                  </a:cubicBezTo>
                  <a:cubicBezTo>
                    <a:pt x="7943" y="5775"/>
                    <a:pt x="9932" y="4921"/>
                    <a:pt x="11443" y="3365"/>
                  </a:cubicBezTo>
                  <a:cubicBezTo>
                    <a:pt x="11696" y="3101"/>
                    <a:pt x="11696" y="2674"/>
                    <a:pt x="11443" y="2416"/>
                  </a:cubicBezTo>
                  <a:cubicBezTo>
                    <a:pt x="9932" y="860"/>
                    <a:pt x="7943" y="0"/>
                    <a:pt x="58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15"/>
            <p:cNvSpPr/>
            <p:nvPr/>
          </p:nvSpPr>
          <p:spPr>
            <a:xfrm>
              <a:off x="3437532" y="2645967"/>
              <a:ext cx="18851" cy="29665"/>
            </a:xfrm>
            <a:custGeom>
              <a:avLst/>
              <a:gdLst/>
              <a:ahLst/>
              <a:cxnLst/>
              <a:rect l="l" t="t" r="r" b="b"/>
              <a:pathLst>
                <a:path w="563" h="886" extrusionOk="0">
                  <a:moveTo>
                    <a:pt x="193" y="1"/>
                  </a:moveTo>
                  <a:cubicBezTo>
                    <a:pt x="176" y="1"/>
                    <a:pt x="159" y="4"/>
                    <a:pt x="142" y="9"/>
                  </a:cubicBezTo>
                  <a:cubicBezTo>
                    <a:pt x="51" y="38"/>
                    <a:pt x="0" y="132"/>
                    <a:pt x="29" y="222"/>
                  </a:cubicBezTo>
                  <a:lnTo>
                    <a:pt x="215" y="767"/>
                  </a:lnTo>
                  <a:cubicBezTo>
                    <a:pt x="236" y="840"/>
                    <a:pt x="304" y="886"/>
                    <a:pt x="371" y="886"/>
                  </a:cubicBezTo>
                  <a:cubicBezTo>
                    <a:pt x="389" y="886"/>
                    <a:pt x="411" y="880"/>
                    <a:pt x="428" y="874"/>
                  </a:cubicBezTo>
                  <a:cubicBezTo>
                    <a:pt x="518" y="847"/>
                    <a:pt x="562" y="751"/>
                    <a:pt x="534" y="661"/>
                  </a:cubicBezTo>
                  <a:lnTo>
                    <a:pt x="355" y="116"/>
                  </a:lnTo>
                  <a:cubicBezTo>
                    <a:pt x="328" y="44"/>
                    <a:pt x="262" y="1"/>
                    <a:pt x="1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15"/>
            <p:cNvSpPr/>
            <p:nvPr/>
          </p:nvSpPr>
          <p:spPr>
            <a:xfrm>
              <a:off x="3395243" y="2670108"/>
              <a:ext cx="18616" cy="17545"/>
            </a:xfrm>
            <a:custGeom>
              <a:avLst/>
              <a:gdLst/>
              <a:ahLst/>
              <a:cxnLst/>
              <a:rect l="l" t="t" r="r" b="b"/>
              <a:pathLst>
                <a:path w="556" h="524" extrusionOk="0">
                  <a:moveTo>
                    <a:pt x="188" y="1"/>
                  </a:moveTo>
                  <a:cubicBezTo>
                    <a:pt x="145" y="1"/>
                    <a:pt x="101" y="18"/>
                    <a:pt x="67" y="51"/>
                  </a:cubicBezTo>
                  <a:cubicBezTo>
                    <a:pt x="0" y="119"/>
                    <a:pt x="0" y="227"/>
                    <a:pt x="67" y="294"/>
                  </a:cubicBezTo>
                  <a:lnTo>
                    <a:pt x="247" y="473"/>
                  </a:lnTo>
                  <a:cubicBezTo>
                    <a:pt x="280" y="507"/>
                    <a:pt x="326" y="523"/>
                    <a:pt x="371" y="523"/>
                  </a:cubicBezTo>
                  <a:cubicBezTo>
                    <a:pt x="410" y="523"/>
                    <a:pt x="454" y="507"/>
                    <a:pt x="488" y="473"/>
                  </a:cubicBezTo>
                  <a:cubicBezTo>
                    <a:pt x="555" y="406"/>
                    <a:pt x="555" y="300"/>
                    <a:pt x="488" y="232"/>
                  </a:cubicBezTo>
                  <a:lnTo>
                    <a:pt x="309" y="51"/>
                  </a:lnTo>
                  <a:cubicBezTo>
                    <a:pt x="275" y="18"/>
                    <a:pt x="232" y="1"/>
                    <a:pt x="1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15"/>
            <p:cNvSpPr/>
            <p:nvPr/>
          </p:nvSpPr>
          <p:spPr>
            <a:xfrm>
              <a:off x="3486985" y="2633813"/>
              <a:ext cx="11518" cy="35592"/>
            </a:xfrm>
            <a:custGeom>
              <a:avLst/>
              <a:gdLst/>
              <a:ahLst/>
              <a:cxnLst/>
              <a:rect l="l" t="t" r="r" b="b"/>
              <a:pathLst>
                <a:path w="344" h="1063" extrusionOk="0">
                  <a:moveTo>
                    <a:pt x="172" y="0"/>
                  </a:moveTo>
                  <a:cubicBezTo>
                    <a:pt x="79" y="0"/>
                    <a:pt x="1" y="76"/>
                    <a:pt x="1" y="170"/>
                  </a:cubicBezTo>
                  <a:lnTo>
                    <a:pt x="1" y="894"/>
                  </a:lnTo>
                  <a:cubicBezTo>
                    <a:pt x="1" y="990"/>
                    <a:pt x="80" y="1063"/>
                    <a:pt x="169" y="1063"/>
                  </a:cubicBezTo>
                  <a:cubicBezTo>
                    <a:pt x="265" y="1063"/>
                    <a:pt x="343" y="990"/>
                    <a:pt x="343" y="894"/>
                  </a:cubicBezTo>
                  <a:lnTo>
                    <a:pt x="343" y="176"/>
                  </a:lnTo>
                  <a:cubicBezTo>
                    <a:pt x="343" y="91"/>
                    <a:pt x="283" y="12"/>
                    <a:pt x="192" y="2"/>
                  </a:cubicBezTo>
                  <a:cubicBezTo>
                    <a:pt x="185" y="1"/>
                    <a:pt x="179" y="0"/>
                    <a:pt x="1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15"/>
            <p:cNvSpPr/>
            <p:nvPr/>
          </p:nvSpPr>
          <p:spPr>
            <a:xfrm>
              <a:off x="3528571" y="2645967"/>
              <a:ext cx="18851" cy="29665"/>
            </a:xfrm>
            <a:custGeom>
              <a:avLst/>
              <a:gdLst/>
              <a:ahLst/>
              <a:cxnLst/>
              <a:rect l="l" t="t" r="r" b="b"/>
              <a:pathLst>
                <a:path w="563" h="886" extrusionOk="0">
                  <a:moveTo>
                    <a:pt x="373" y="1"/>
                  </a:moveTo>
                  <a:cubicBezTo>
                    <a:pt x="302" y="1"/>
                    <a:pt x="236" y="44"/>
                    <a:pt x="214" y="116"/>
                  </a:cubicBezTo>
                  <a:lnTo>
                    <a:pt x="29" y="661"/>
                  </a:lnTo>
                  <a:cubicBezTo>
                    <a:pt x="1" y="751"/>
                    <a:pt x="52" y="847"/>
                    <a:pt x="135" y="874"/>
                  </a:cubicBezTo>
                  <a:cubicBezTo>
                    <a:pt x="158" y="880"/>
                    <a:pt x="174" y="886"/>
                    <a:pt x="192" y="886"/>
                  </a:cubicBezTo>
                  <a:cubicBezTo>
                    <a:pt x="265" y="886"/>
                    <a:pt x="327" y="840"/>
                    <a:pt x="355" y="767"/>
                  </a:cubicBezTo>
                  <a:lnTo>
                    <a:pt x="534" y="222"/>
                  </a:lnTo>
                  <a:cubicBezTo>
                    <a:pt x="563" y="132"/>
                    <a:pt x="517" y="38"/>
                    <a:pt x="428" y="9"/>
                  </a:cubicBezTo>
                  <a:cubicBezTo>
                    <a:pt x="410" y="4"/>
                    <a:pt x="391" y="1"/>
                    <a:pt x="3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15"/>
            <p:cNvSpPr/>
            <p:nvPr/>
          </p:nvSpPr>
          <p:spPr>
            <a:xfrm>
              <a:off x="3571261" y="2670108"/>
              <a:ext cx="18449" cy="17545"/>
            </a:xfrm>
            <a:custGeom>
              <a:avLst/>
              <a:gdLst/>
              <a:ahLst/>
              <a:cxnLst/>
              <a:rect l="l" t="t" r="r" b="b"/>
              <a:pathLst>
                <a:path w="551" h="524" extrusionOk="0">
                  <a:moveTo>
                    <a:pt x="366" y="1"/>
                  </a:moveTo>
                  <a:cubicBezTo>
                    <a:pt x="322" y="1"/>
                    <a:pt x="279" y="18"/>
                    <a:pt x="248" y="51"/>
                  </a:cubicBezTo>
                  <a:lnTo>
                    <a:pt x="63" y="232"/>
                  </a:lnTo>
                  <a:cubicBezTo>
                    <a:pt x="1" y="300"/>
                    <a:pt x="1" y="406"/>
                    <a:pt x="63" y="473"/>
                  </a:cubicBezTo>
                  <a:cubicBezTo>
                    <a:pt x="97" y="507"/>
                    <a:pt x="141" y="523"/>
                    <a:pt x="186" y="523"/>
                  </a:cubicBezTo>
                  <a:cubicBezTo>
                    <a:pt x="226" y="523"/>
                    <a:pt x="271" y="507"/>
                    <a:pt x="304" y="473"/>
                  </a:cubicBezTo>
                  <a:lnTo>
                    <a:pt x="484" y="294"/>
                  </a:lnTo>
                  <a:cubicBezTo>
                    <a:pt x="551" y="227"/>
                    <a:pt x="551" y="119"/>
                    <a:pt x="484" y="51"/>
                  </a:cubicBezTo>
                  <a:cubicBezTo>
                    <a:pt x="453" y="18"/>
                    <a:pt x="409" y="1"/>
                    <a:pt x="3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15"/>
            <p:cNvSpPr/>
            <p:nvPr/>
          </p:nvSpPr>
          <p:spPr>
            <a:xfrm>
              <a:off x="3528571" y="2894642"/>
              <a:ext cx="18851" cy="29632"/>
            </a:xfrm>
            <a:custGeom>
              <a:avLst/>
              <a:gdLst/>
              <a:ahLst/>
              <a:cxnLst/>
              <a:rect l="l" t="t" r="r" b="b"/>
              <a:pathLst>
                <a:path w="563" h="885" extrusionOk="0">
                  <a:moveTo>
                    <a:pt x="186" y="0"/>
                  </a:moveTo>
                  <a:cubicBezTo>
                    <a:pt x="169" y="0"/>
                    <a:pt x="152" y="3"/>
                    <a:pt x="135" y="8"/>
                  </a:cubicBezTo>
                  <a:cubicBezTo>
                    <a:pt x="52" y="42"/>
                    <a:pt x="1" y="138"/>
                    <a:pt x="29" y="228"/>
                  </a:cubicBezTo>
                  <a:lnTo>
                    <a:pt x="214" y="767"/>
                  </a:lnTo>
                  <a:cubicBezTo>
                    <a:pt x="236" y="840"/>
                    <a:pt x="304" y="885"/>
                    <a:pt x="371" y="885"/>
                  </a:cubicBezTo>
                  <a:cubicBezTo>
                    <a:pt x="389" y="885"/>
                    <a:pt x="410" y="885"/>
                    <a:pt x="428" y="874"/>
                  </a:cubicBezTo>
                  <a:cubicBezTo>
                    <a:pt x="517" y="845"/>
                    <a:pt x="563" y="750"/>
                    <a:pt x="534" y="659"/>
                  </a:cubicBezTo>
                  <a:lnTo>
                    <a:pt x="355" y="120"/>
                  </a:lnTo>
                  <a:cubicBezTo>
                    <a:pt x="328" y="48"/>
                    <a:pt x="259" y="0"/>
                    <a:pt x="1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15"/>
            <p:cNvSpPr/>
            <p:nvPr/>
          </p:nvSpPr>
          <p:spPr>
            <a:xfrm>
              <a:off x="3571261" y="2882521"/>
              <a:ext cx="18449" cy="17511"/>
            </a:xfrm>
            <a:custGeom>
              <a:avLst/>
              <a:gdLst/>
              <a:ahLst/>
              <a:cxnLst/>
              <a:rect l="l" t="t" r="r" b="b"/>
              <a:pathLst>
                <a:path w="551" h="523" extrusionOk="0">
                  <a:moveTo>
                    <a:pt x="184" y="0"/>
                  </a:moveTo>
                  <a:cubicBezTo>
                    <a:pt x="140" y="0"/>
                    <a:pt x="97" y="17"/>
                    <a:pt x="63" y="51"/>
                  </a:cubicBezTo>
                  <a:cubicBezTo>
                    <a:pt x="1" y="118"/>
                    <a:pt x="1" y="225"/>
                    <a:pt x="63" y="292"/>
                  </a:cubicBezTo>
                  <a:lnTo>
                    <a:pt x="248" y="471"/>
                  </a:lnTo>
                  <a:cubicBezTo>
                    <a:pt x="281" y="505"/>
                    <a:pt x="320" y="523"/>
                    <a:pt x="366" y="523"/>
                  </a:cubicBezTo>
                  <a:cubicBezTo>
                    <a:pt x="411" y="523"/>
                    <a:pt x="450" y="505"/>
                    <a:pt x="484" y="471"/>
                  </a:cubicBezTo>
                  <a:cubicBezTo>
                    <a:pt x="551" y="404"/>
                    <a:pt x="551" y="297"/>
                    <a:pt x="484" y="230"/>
                  </a:cubicBezTo>
                  <a:lnTo>
                    <a:pt x="304" y="51"/>
                  </a:lnTo>
                  <a:cubicBezTo>
                    <a:pt x="271" y="17"/>
                    <a:pt x="227" y="0"/>
                    <a:pt x="1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15"/>
            <p:cNvSpPr/>
            <p:nvPr/>
          </p:nvSpPr>
          <p:spPr>
            <a:xfrm>
              <a:off x="3486985" y="2900736"/>
              <a:ext cx="11518" cy="35659"/>
            </a:xfrm>
            <a:custGeom>
              <a:avLst/>
              <a:gdLst/>
              <a:ahLst/>
              <a:cxnLst/>
              <a:rect l="l" t="t" r="r" b="b"/>
              <a:pathLst>
                <a:path w="344" h="1065" extrusionOk="0">
                  <a:moveTo>
                    <a:pt x="169" y="0"/>
                  </a:moveTo>
                  <a:cubicBezTo>
                    <a:pt x="80" y="0"/>
                    <a:pt x="1" y="80"/>
                    <a:pt x="1" y="169"/>
                  </a:cubicBezTo>
                  <a:lnTo>
                    <a:pt x="1" y="889"/>
                  </a:lnTo>
                  <a:cubicBezTo>
                    <a:pt x="1" y="978"/>
                    <a:pt x="63" y="1050"/>
                    <a:pt x="153" y="1063"/>
                  </a:cubicBezTo>
                  <a:cubicBezTo>
                    <a:pt x="162" y="1064"/>
                    <a:pt x="170" y="1065"/>
                    <a:pt x="178" y="1065"/>
                  </a:cubicBezTo>
                  <a:cubicBezTo>
                    <a:pt x="269" y="1065"/>
                    <a:pt x="343" y="987"/>
                    <a:pt x="343" y="894"/>
                  </a:cubicBezTo>
                  <a:lnTo>
                    <a:pt x="343" y="169"/>
                  </a:lnTo>
                  <a:cubicBezTo>
                    <a:pt x="343" y="80"/>
                    <a:pt x="265" y="0"/>
                    <a:pt x="1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15"/>
            <p:cNvSpPr/>
            <p:nvPr/>
          </p:nvSpPr>
          <p:spPr>
            <a:xfrm>
              <a:off x="3437532" y="2894642"/>
              <a:ext cx="18851" cy="29632"/>
            </a:xfrm>
            <a:custGeom>
              <a:avLst/>
              <a:gdLst/>
              <a:ahLst/>
              <a:cxnLst/>
              <a:rect l="l" t="t" r="r" b="b"/>
              <a:pathLst>
                <a:path w="563" h="885" extrusionOk="0">
                  <a:moveTo>
                    <a:pt x="377" y="0"/>
                  </a:moveTo>
                  <a:cubicBezTo>
                    <a:pt x="304" y="0"/>
                    <a:pt x="238" y="48"/>
                    <a:pt x="215" y="120"/>
                  </a:cubicBezTo>
                  <a:lnTo>
                    <a:pt x="29" y="659"/>
                  </a:lnTo>
                  <a:cubicBezTo>
                    <a:pt x="0" y="750"/>
                    <a:pt x="51" y="845"/>
                    <a:pt x="142" y="874"/>
                  </a:cubicBezTo>
                  <a:cubicBezTo>
                    <a:pt x="158" y="885"/>
                    <a:pt x="176" y="885"/>
                    <a:pt x="192" y="885"/>
                  </a:cubicBezTo>
                  <a:cubicBezTo>
                    <a:pt x="265" y="885"/>
                    <a:pt x="327" y="840"/>
                    <a:pt x="355" y="767"/>
                  </a:cubicBezTo>
                  <a:lnTo>
                    <a:pt x="534" y="228"/>
                  </a:lnTo>
                  <a:cubicBezTo>
                    <a:pt x="562" y="138"/>
                    <a:pt x="518" y="42"/>
                    <a:pt x="428" y="8"/>
                  </a:cubicBezTo>
                  <a:cubicBezTo>
                    <a:pt x="411" y="3"/>
                    <a:pt x="394" y="0"/>
                    <a:pt x="3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15"/>
            <p:cNvSpPr/>
            <p:nvPr/>
          </p:nvSpPr>
          <p:spPr>
            <a:xfrm>
              <a:off x="3395243" y="2882521"/>
              <a:ext cx="18616" cy="17511"/>
            </a:xfrm>
            <a:custGeom>
              <a:avLst/>
              <a:gdLst/>
              <a:ahLst/>
              <a:cxnLst/>
              <a:rect l="l" t="t" r="r" b="b"/>
              <a:pathLst>
                <a:path w="556" h="523" extrusionOk="0">
                  <a:moveTo>
                    <a:pt x="367" y="0"/>
                  </a:moveTo>
                  <a:cubicBezTo>
                    <a:pt x="324" y="0"/>
                    <a:pt x="280" y="17"/>
                    <a:pt x="247" y="51"/>
                  </a:cubicBezTo>
                  <a:lnTo>
                    <a:pt x="67" y="230"/>
                  </a:lnTo>
                  <a:cubicBezTo>
                    <a:pt x="0" y="297"/>
                    <a:pt x="0" y="404"/>
                    <a:pt x="67" y="471"/>
                  </a:cubicBezTo>
                  <a:cubicBezTo>
                    <a:pt x="101" y="505"/>
                    <a:pt x="146" y="523"/>
                    <a:pt x="185" y="523"/>
                  </a:cubicBezTo>
                  <a:cubicBezTo>
                    <a:pt x="231" y="523"/>
                    <a:pt x="275" y="505"/>
                    <a:pt x="309" y="471"/>
                  </a:cubicBezTo>
                  <a:lnTo>
                    <a:pt x="488" y="292"/>
                  </a:lnTo>
                  <a:cubicBezTo>
                    <a:pt x="555" y="225"/>
                    <a:pt x="555" y="118"/>
                    <a:pt x="488" y="51"/>
                  </a:cubicBezTo>
                  <a:cubicBezTo>
                    <a:pt x="454" y="17"/>
                    <a:pt x="411" y="0"/>
                    <a:pt x="3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15"/>
            <p:cNvSpPr/>
            <p:nvPr/>
          </p:nvSpPr>
          <p:spPr>
            <a:xfrm>
              <a:off x="3438302" y="2730912"/>
              <a:ext cx="85246" cy="84476"/>
            </a:xfrm>
            <a:custGeom>
              <a:avLst/>
              <a:gdLst/>
              <a:ahLst/>
              <a:cxnLst/>
              <a:rect l="l" t="t" r="r" b="b"/>
              <a:pathLst>
                <a:path w="2546" h="2523" extrusionOk="0">
                  <a:moveTo>
                    <a:pt x="1618" y="0"/>
                  </a:moveTo>
                  <a:cubicBezTo>
                    <a:pt x="726" y="0"/>
                    <a:pt x="0" y="724"/>
                    <a:pt x="0" y="1618"/>
                  </a:cubicBezTo>
                  <a:cubicBezTo>
                    <a:pt x="0" y="1904"/>
                    <a:pt x="78" y="2191"/>
                    <a:pt x="225" y="2438"/>
                  </a:cubicBezTo>
                  <a:cubicBezTo>
                    <a:pt x="259" y="2494"/>
                    <a:pt x="314" y="2523"/>
                    <a:pt x="371" y="2523"/>
                  </a:cubicBezTo>
                  <a:cubicBezTo>
                    <a:pt x="399" y="2523"/>
                    <a:pt x="433" y="2516"/>
                    <a:pt x="456" y="2500"/>
                  </a:cubicBezTo>
                  <a:cubicBezTo>
                    <a:pt x="539" y="2455"/>
                    <a:pt x="562" y="2347"/>
                    <a:pt x="517" y="2269"/>
                  </a:cubicBezTo>
                  <a:cubicBezTo>
                    <a:pt x="399" y="2072"/>
                    <a:pt x="337" y="1849"/>
                    <a:pt x="337" y="1618"/>
                  </a:cubicBezTo>
                  <a:cubicBezTo>
                    <a:pt x="337" y="916"/>
                    <a:pt x="910" y="337"/>
                    <a:pt x="1618" y="337"/>
                  </a:cubicBezTo>
                  <a:cubicBezTo>
                    <a:pt x="1849" y="337"/>
                    <a:pt x="2067" y="399"/>
                    <a:pt x="2269" y="517"/>
                  </a:cubicBezTo>
                  <a:cubicBezTo>
                    <a:pt x="2296" y="534"/>
                    <a:pt x="2326" y="542"/>
                    <a:pt x="2356" y="542"/>
                  </a:cubicBezTo>
                  <a:cubicBezTo>
                    <a:pt x="2414" y="542"/>
                    <a:pt x="2470" y="511"/>
                    <a:pt x="2500" y="455"/>
                  </a:cubicBezTo>
                  <a:cubicBezTo>
                    <a:pt x="2546" y="376"/>
                    <a:pt x="2523" y="275"/>
                    <a:pt x="2438" y="224"/>
                  </a:cubicBezTo>
                  <a:cubicBezTo>
                    <a:pt x="2191" y="78"/>
                    <a:pt x="1905" y="0"/>
                    <a:pt x="16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15"/>
            <p:cNvSpPr/>
            <p:nvPr/>
          </p:nvSpPr>
          <p:spPr>
            <a:xfrm>
              <a:off x="3461438" y="2754819"/>
              <a:ext cx="85213" cy="84443"/>
            </a:xfrm>
            <a:custGeom>
              <a:avLst/>
              <a:gdLst/>
              <a:ahLst/>
              <a:cxnLst/>
              <a:rect l="l" t="t" r="r" b="b"/>
              <a:pathLst>
                <a:path w="2545" h="2522" extrusionOk="0">
                  <a:moveTo>
                    <a:pt x="2173" y="0"/>
                  </a:moveTo>
                  <a:cubicBezTo>
                    <a:pt x="2145" y="0"/>
                    <a:pt x="2116" y="7"/>
                    <a:pt x="2090" y="22"/>
                  </a:cubicBezTo>
                  <a:cubicBezTo>
                    <a:pt x="2011" y="72"/>
                    <a:pt x="1983" y="173"/>
                    <a:pt x="2028" y="258"/>
                  </a:cubicBezTo>
                  <a:cubicBezTo>
                    <a:pt x="2146" y="454"/>
                    <a:pt x="2208" y="679"/>
                    <a:pt x="2208" y="904"/>
                  </a:cubicBezTo>
                  <a:cubicBezTo>
                    <a:pt x="2208" y="1612"/>
                    <a:pt x="1635" y="2185"/>
                    <a:pt x="927" y="2185"/>
                  </a:cubicBezTo>
                  <a:cubicBezTo>
                    <a:pt x="702" y="2185"/>
                    <a:pt x="478" y="2123"/>
                    <a:pt x="281" y="2004"/>
                  </a:cubicBezTo>
                  <a:cubicBezTo>
                    <a:pt x="254" y="1990"/>
                    <a:pt x="225" y="1983"/>
                    <a:pt x="196" y="1983"/>
                  </a:cubicBezTo>
                  <a:cubicBezTo>
                    <a:pt x="137" y="1983"/>
                    <a:pt x="79" y="2013"/>
                    <a:pt x="45" y="2066"/>
                  </a:cubicBezTo>
                  <a:cubicBezTo>
                    <a:pt x="1" y="2146"/>
                    <a:pt x="28" y="2252"/>
                    <a:pt x="107" y="2297"/>
                  </a:cubicBezTo>
                  <a:cubicBezTo>
                    <a:pt x="354" y="2449"/>
                    <a:pt x="641" y="2522"/>
                    <a:pt x="927" y="2522"/>
                  </a:cubicBezTo>
                  <a:cubicBezTo>
                    <a:pt x="1821" y="2522"/>
                    <a:pt x="2545" y="1797"/>
                    <a:pt x="2545" y="904"/>
                  </a:cubicBezTo>
                  <a:cubicBezTo>
                    <a:pt x="2545" y="617"/>
                    <a:pt x="2467" y="331"/>
                    <a:pt x="2320" y="83"/>
                  </a:cubicBezTo>
                  <a:cubicBezTo>
                    <a:pt x="2290" y="30"/>
                    <a:pt x="2232" y="0"/>
                    <a:pt x="21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9" name="Google Shape;4489;p115"/>
          <p:cNvGrpSpPr/>
          <p:nvPr/>
        </p:nvGrpSpPr>
        <p:grpSpPr>
          <a:xfrm>
            <a:off x="4018520" y="2628054"/>
            <a:ext cx="387292" cy="314099"/>
            <a:chOff x="4018520" y="2628054"/>
            <a:chExt cx="387292" cy="314099"/>
          </a:xfrm>
        </p:grpSpPr>
        <p:sp>
          <p:nvSpPr>
            <p:cNvPr id="4490" name="Google Shape;4490;p115"/>
            <p:cNvSpPr/>
            <p:nvPr/>
          </p:nvSpPr>
          <p:spPr>
            <a:xfrm>
              <a:off x="4100184" y="2628054"/>
              <a:ext cx="224802" cy="249177"/>
            </a:xfrm>
            <a:custGeom>
              <a:avLst/>
              <a:gdLst/>
              <a:ahLst/>
              <a:cxnLst/>
              <a:rect l="l" t="t" r="r" b="b"/>
              <a:pathLst>
                <a:path w="6714" h="7442" extrusionOk="0">
                  <a:moveTo>
                    <a:pt x="3348" y="342"/>
                  </a:moveTo>
                  <a:cubicBezTo>
                    <a:pt x="3410" y="342"/>
                    <a:pt x="3472" y="358"/>
                    <a:pt x="3527" y="392"/>
                  </a:cubicBezTo>
                  <a:lnTo>
                    <a:pt x="6162" y="1859"/>
                  </a:lnTo>
                  <a:cubicBezTo>
                    <a:pt x="6169" y="1859"/>
                    <a:pt x="6174" y="1864"/>
                    <a:pt x="6179" y="1864"/>
                  </a:cubicBezTo>
                  <a:lnTo>
                    <a:pt x="3348" y="3438"/>
                  </a:lnTo>
                  <a:lnTo>
                    <a:pt x="517" y="1864"/>
                  </a:lnTo>
                  <a:cubicBezTo>
                    <a:pt x="517" y="1864"/>
                    <a:pt x="522" y="1859"/>
                    <a:pt x="528" y="1859"/>
                  </a:cubicBezTo>
                  <a:lnTo>
                    <a:pt x="3162" y="392"/>
                  </a:lnTo>
                  <a:cubicBezTo>
                    <a:pt x="3219" y="358"/>
                    <a:pt x="3286" y="342"/>
                    <a:pt x="3348" y="342"/>
                  </a:cubicBezTo>
                  <a:close/>
                  <a:moveTo>
                    <a:pt x="6348" y="2150"/>
                  </a:moveTo>
                  <a:cubicBezTo>
                    <a:pt x="6353" y="2162"/>
                    <a:pt x="6353" y="2173"/>
                    <a:pt x="6353" y="2184"/>
                  </a:cubicBezTo>
                  <a:lnTo>
                    <a:pt x="6353" y="5258"/>
                  </a:lnTo>
                  <a:cubicBezTo>
                    <a:pt x="6353" y="5392"/>
                    <a:pt x="6280" y="5515"/>
                    <a:pt x="6156" y="5583"/>
                  </a:cubicBezTo>
                  <a:lnTo>
                    <a:pt x="3527" y="7044"/>
                  </a:lnTo>
                  <a:cubicBezTo>
                    <a:pt x="3472" y="7078"/>
                    <a:pt x="3410" y="7095"/>
                    <a:pt x="3347" y="7095"/>
                  </a:cubicBezTo>
                  <a:cubicBezTo>
                    <a:pt x="3285" y="7095"/>
                    <a:pt x="3221" y="7078"/>
                    <a:pt x="3162" y="7044"/>
                  </a:cubicBezTo>
                  <a:lnTo>
                    <a:pt x="533" y="5583"/>
                  </a:lnTo>
                  <a:cubicBezTo>
                    <a:pt x="416" y="5515"/>
                    <a:pt x="343" y="5392"/>
                    <a:pt x="343" y="5258"/>
                  </a:cubicBezTo>
                  <a:lnTo>
                    <a:pt x="343" y="2184"/>
                  </a:lnTo>
                  <a:lnTo>
                    <a:pt x="343" y="2150"/>
                  </a:lnTo>
                  <a:lnTo>
                    <a:pt x="3190" y="3734"/>
                  </a:lnTo>
                  <a:lnTo>
                    <a:pt x="3190" y="6425"/>
                  </a:lnTo>
                  <a:cubicBezTo>
                    <a:pt x="3190" y="6510"/>
                    <a:pt x="3252" y="6588"/>
                    <a:pt x="3343" y="6588"/>
                  </a:cubicBezTo>
                  <a:cubicBezTo>
                    <a:pt x="3346" y="6589"/>
                    <a:pt x="3349" y="6589"/>
                    <a:pt x="3352" y="6589"/>
                  </a:cubicBezTo>
                  <a:cubicBezTo>
                    <a:pt x="3437" y="6589"/>
                    <a:pt x="3506" y="6518"/>
                    <a:pt x="3506" y="6431"/>
                  </a:cubicBezTo>
                  <a:lnTo>
                    <a:pt x="3506" y="3734"/>
                  </a:lnTo>
                  <a:lnTo>
                    <a:pt x="6348" y="2150"/>
                  </a:lnTo>
                  <a:close/>
                  <a:moveTo>
                    <a:pt x="3356" y="1"/>
                  </a:moveTo>
                  <a:cubicBezTo>
                    <a:pt x="3237" y="1"/>
                    <a:pt x="3118" y="30"/>
                    <a:pt x="3011" y="89"/>
                  </a:cubicBezTo>
                  <a:lnTo>
                    <a:pt x="371" y="1556"/>
                  </a:lnTo>
                  <a:cubicBezTo>
                    <a:pt x="141" y="1685"/>
                    <a:pt x="1" y="1921"/>
                    <a:pt x="1" y="2184"/>
                  </a:cubicBezTo>
                  <a:lnTo>
                    <a:pt x="1" y="5258"/>
                  </a:lnTo>
                  <a:cubicBezTo>
                    <a:pt x="1" y="5515"/>
                    <a:pt x="141" y="5757"/>
                    <a:pt x="371" y="5881"/>
                  </a:cubicBezTo>
                  <a:lnTo>
                    <a:pt x="3011" y="7347"/>
                  </a:lnTo>
                  <a:cubicBezTo>
                    <a:pt x="3118" y="7408"/>
                    <a:pt x="3236" y="7442"/>
                    <a:pt x="3359" y="7442"/>
                  </a:cubicBezTo>
                  <a:cubicBezTo>
                    <a:pt x="3478" y="7442"/>
                    <a:pt x="3595" y="7408"/>
                    <a:pt x="3701" y="7347"/>
                  </a:cubicBezTo>
                  <a:lnTo>
                    <a:pt x="6348" y="5881"/>
                  </a:lnTo>
                  <a:cubicBezTo>
                    <a:pt x="6573" y="5757"/>
                    <a:pt x="6713" y="5515"/>
                    <a:pt x="6713" y="5258"/>
                  </a:cubicBezTo>
                  <a:lnTo>
                    <a:pt x="6713" y="2184"/>
                  </a:lnTo>
                  <a:cubicBezTo>
                    <a:pt x="6713" y="1921"/>
                    <a:pt x="6573" y="1685"/>
                    <a:pt x="6348" y="1556"/>
                  </a:cubicBezTo>
                  <a:lnTo>
                    <a:pt x="3701" y="89"/>
                  </a:lnTo>
                  <a:cubicBezTo>
                    <a:pt x="3595" y="30"/>
                    <a:pt x="3476" y="1"/>
                    <a:pt x="33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15"/>
            <p:cNvSpPr/>
            <p:nvPr/>
          </p:nvSpPr>
          <p:spPr>
            <a:xfrm>
              <a:off x="4338680" y="2761381"/>
              <a:ext cx="67132" cy="128104"/>
            </a:xfrm>
            <a:custGeom>
              <a:avLst/>
              <a:gdLst/>
              <a:ahLst/>
              <a:cxnLst/>
              <a:rect l="l" t="t" r="r" b="b"/>
              <a:pathLst>
                <a:path w="2005" h="3826" extrusionOk="0">
                  <a:moveTo>
                    <a:pt x="196" y="0"/>
                  </a:moveTo>
                  <a:cubicBezTo>
                    <a:pt x="133" y="0"/>
                    <a:pt x="71" y="35"/>
                    <a:pt x="39" y="96"/>
                  </a:cubicBezTo>
                  <a:cubicBezTo>
                    <a:pt x="0" y="180"/>
                    <a:pt x="34" y="281"/>
                    <a:pt x="117" y="325"/>
                  </a:cubicBezTo>
                  <a:cubicBezTo>
                    <a:pt x="1118" y="809"/>
                    <a:pt x="1668" y="1437"/>
                    <a:pt x="1668" y="2095"/>
                  </a:cubicBezTo>
                  <a:cubicBezTo>
                    <a:pt x="1668" y="2730"/>
                    <a:pt x="1151" y="3218"/>
                    <a:pt x="719" y="3516"/>
                  </a:cubicBezTo>
                  <a:cubicBezTo>
                    <a:pt x="640" y="3568"/>
                    <a:pt x="623" y="3674"/>
                    <a:pt x="674" y="3752"/>
                  </a:cubicBezTo>
                  <a:cubicBezTo>
                    <a:pt x="708" y="3804"/>
                    <a:pt x="758" y="3825"/>
                    <a:pt x="814" y="3825"/>
                  </a:cubicBezTo>
                  <a:cubicBezTo>
                    <a:pt x="848" y="3825"/>
                    <a:pt x="882" y="3814"/>
                    <a:pt x="910" y="3797"/>
                  </a:cubicBezTo>
                  <a:cubicBezTo>
                    <a:pt x="1629" y="3303"/>
                    <a:pt x="2005" y="2713"/>
                    <a:pt x="2005" y="2095"/>
                  </a:cubicBezTo>
                  <a:cubicBezTo>
                    <a:pt x="2005" y="1297"/>
                    <a:pt x="1387" y="561"/>
                    <a:pt x="270" y="16"/>
                  </a:cubicBezTo>
                  <a:cubicBezTo>
                    <a:pt x="246" y="6"/>
                    <a:pt x="221" y="0"/>
                    <a:pt x="1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15"/>
            <p:cNvSpPr/>
            <p:nvPr/>
          </p:nvSpPr>
          <p:spPr>
            <a:xfrm>
              <a:off x="4018520" y="2761683"/>
              <a:ext cx="326756" cy="180471"/>
            </a:xfrm>
            <a:custGeom>
              <a:avLst/>
              <a:gdLst/>
              <a:ahLst/>
              <a:cxnLst/>
              <a:rect l="l" t="t" r="r" b="b"/>
              <a:pathLst>
                <a:path w="9759" h="5390" extrusionOk="0">
                  <a:moveTo>
                    <a:pt x="1801" y="0"/>
                  </a:moveTo>
                  <a:cubicBezTo>
                    <a:pt x="1776" y="0"/>
                    <a:pt x="1750" y="6"/>
                    <a:pt x="1725" y="20"/>
                  </a:cubicBezTo>
                  <a:cubicBezTo>
                    <a:pt x="613" y="559"/>
                    <a:pt x="1" y="1294"/>
                    <a:pt x="1" y="2086"/>
                  </a:cubicBezTo>
                  <a:cubicBezTo>
                    <a:pt x="1" y="2878"/>
                    <a:pt x="620" y="3614"/>
                    <a:pt x="1743" y="4159"/>
                  </a:cubicBezTo>
                  <a:cubicBezTo>
                    <a:pt x="2827" y="4682"/>
                    <a:pt x="4260" y="4967"/>
                    <a:pt x="5787" y="4967"/>
                  </a:cubicBezTo>
                  <a:cubicBezTo>
                    <a:pt x="6848" y="4967"/>
                    <a:pt x="7859" y="4833"/>
                    <a:pt x="8753" y="4570"/>
                  </a:cubicBezTo>
                  <a:lnTo>
                    <a:pt x="8753" y="4570"/>
                  </a:lnTo>
                  <a:lnTo>
                    <a:pt x="8102" y="5086"/>
                  </a:lnTo>
                  <a:cubicBezTo>
                    <a:pt x="8028" y="5148"/>
                    <a:pt x="8017" y="5255"/>
                    <a:pt x="8074" y="5327"/>
                  </a:cubicBezTo>
                  <a:cubicBezTo>
                    <a:pt x="8107" y="5367"/>
                    <a:pt x="8157" y="5389"/>
                    <a:pt x="8208" y="5389"/>
                  </a:cubicBezTo>
                  <a:cubicBezTo>
                    <a:pt x="8242" y="5389"/>
                    <a:pt x="8281" y="5379"/>
                    <a:pt x="8310" y="5356"/>
                  </a:cubicBezTo>
                  <a:lnTo>
                    <a:pt x="9686" y="4254"/>
                  </a:lnTo>
                  <a:cubicBezTo>
                    <a:pt x="9736" y="4215"/>
                    <a:pt x="9759" y="4142"/>
                    <a:pt x="9741" y="4075"/>
                  </a:cubicBezTo>
                  <a:cubicBezTo>
                    <a:pt x="9720" y="4008"/>
                    <a:pt x="9663" y="3963"/>
                    <a:pt x="9596" y="3956"/>
                  </a:cubicBezTo>
                  <a:lnTo>
                    <a:pt x="7843" y="3795"/>
                  </a:lnTo>
                  <a:cubicBezTo>
                    <a:pt x="7836" y="3794"/>
                    <a:pt x="7829" y="3793"/>
                    <a:pt x="7822" y="3793"/>
                  </a:cubicBezTo>
                  <a:cubicBezTo>
                    <a:pt x="7740" y="3793"/>
                    <a:pt x="7668" y="3857"/>
                    <a:pt x="7657" y="3946"/>
                  </a:cubicBezTo>
                  <a:cubicBezTo>
                    <a:pt x="7652" y="4041"/>
                    <a:pt x="7719" y="4119"/>
                    <a:pt x="7815" y="4132"/>
                  </a:cubicBezTo>
                  <a:lnTo>
                    <a:pt x="8742" y="4215"/>
                  </a:lnTo>
                  <a:cubicBezTo>
                    <a:pt x="7859" y="4490"/>
                    <a:pt x="6848" y="4630"/>
                    <a:pt x="5787" y="4630"/>
                  </a:cubicBezTo>
                  <a:cubicBezTo>
                    <a:pt x="4310" y="4630"/>
                    <a:pt x="2928" y="4355"/>
                    <a:pt x="1888" y="3850"/>
                  </a:cubicBezTo>
                  <a:cubicBezTo>
                    <a:pt x="889" y="3367"/>
                    <a:pt x="338" y="2738"/>
                    <a:pt x="338" y="2086"/>
                  </a:cubicBezTo>
                  <a:cubicBezTo>
                    <a:pt x="338" y="1428"/>
                    <a:pt x="882" y="806"/>
                    <a:pt x="1872" y="323"/>
                  </a:cubicBezTo>
                  <a:cubicBezTo>
                    <a:pt x="1956" y="282"/>
                    <a:pt x="1995" y="181"/>
                    <a:pt x="1950" y="98"/>
                  </a:cubicBezTo>
                  <a:cubicBezTo>
                    <a:pt x="1922" y="37"/>
                    <a:pt x="1863" y="0"/>
                    <a:pt x="18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115"/>
          <p:cNvGrpSpPr/>
          <p:nvPr/>
        </p:nvGrpSpPr>
        <p:grpSpPr>
          <a:xfrm>
            <a:off x="4792870" y="2591324"/>
            <a:ext cx="278240" cy="387493"/>
            <a:chOff x="4792870" y="2591324"/>
            <a:chExt cx="278240" cy="387493"/>
          </a:xfrm>
        </p:grpSpPr>
        <p:sp>
          <p:nvSpPr>
            <p:cNvPr id="4494" name="Google Shape;4494;p115"/>
            <p:cNvSpPr/>
            <p:nvPr/>
          </p:nvSpPr>
          <p:spPr>
            <a:xfrm>
              <a:off x="4792870" y="2591324"/>
              <a:ext cx="278240" cy="387493"/>
            </a:xfrm>
            <a:custGeom>
              <a:avLst/>
              <a:gdLst/>
              <a:ahLst/>
              <a:cxnLst/>
              <a:rect l="l" t="t" r="r" b="b"/>
              <a:pathLst>
                <a:path w="8310" h="11573" extrusionOk="0">
                  <a:moveTo>
                    <a:pt x="4153" y="343"/>
                  </a:moveTo>
                  <a:cubicBezTo>
                    <a:pt x="4731" y="343"/>
                    <a:pt x="5281" y="473"/>
                    <a:pt x="5776" y="703"/>
                  </a:cubicBezTo>
                  <a:lnTo>
                    <a:pt x="5292" y="1507"/>
                  </a:lnTo>
                  <a:cubicBezTo>
                    <a:pt x="4944" y="1354"/>
                    <a:pt x="4557" y="1271"/>
                    <a:pt x="4153" y="1271"/>
                  </a:cubicBezTo>
                  <a:cubicBezTo>
                    <a:pt x="2984" y="1271"/>
                    <a:pt x="1978" y="1966"/>
                    <a:pt x="1524" y="2967"/>
                  </a:cubicBezTo>
                  <a:lnTo>
                    <a:pt x="737" y="2461"/>
                  </a:lnTo>
                  <a:cubicBezTo>
                    <a:pt x="1366" y="1203"/>
                    <a:pt x="2658" y="343"/>
                    <a:pt x="4153" y="343"/>
                  </a:cubicBezTo>
                  <a:close/>
                  <a:moveTo>
                    <a:pt x="6074" y="861"/>
                  </a:moveTo>
                  <a:cubicBezTo>
                    <a:pt x="7208" y="1523"/>
                    <a:pt x="7967" y="2754"/>
                    <a:pt x="7967" y="4157"/>
                  </a:cubicBezTo>
                  <a:cubicBezTo>
                    <a:pt x="7967" y="4231"/>
                    <a:pt x="7967" y="4304"/>
                    <a:pt x="7962" y="4377"/>
                  </a:cubicBezTo>
                  <a:lnTo>
                    <a:pt x="7039" y="4102"/>
                  </a:lnTo>
                  <a:cubicBezTo>
                    <a:pt x="7018" y="3057"/>
                    <a:pt x="6445" y="2152"/>
                    <a:pt x="5595" y="1658"/>
                  </a:cubicBezTo>
                  <a:lnTo>
                    <a:pt x="6074" y="861"/>
                  </a:lnTo>
                  <a:close/>
                  <a:moveTo>
                    <a:pt x="4153" y="1613"/>
                  </a:moveTo>
                  <a:cubicBezTo>
                    <a:pt x="5556" y="1613"/>
                    <a:pt x="6702" y="2754"/>
                    <a:pt x="6702" y="4157"/>
                  </a:cubicBezTo>
                  <a:cubicBezTo>
                    <a:pt x="6702" y="5562"/>
                    <a:pt x="5556" y="6703"/>
                    <a:pt x="4153" y="6703"/>
                  </a:cubicBezTo>
                  <a:cubicBezTo>
                    <a:pt x="2748" y="6703"/>
                    <a:pt x="1608" y="5562"/>
                    <a:pt x="1608" y="4157"/>
                  </a:cubicBezTo>
                  <a:cubicBezTo>
                    <a:pt x="1608" y="2754"/>
                    <a:pt x="2748" y="1613"/>
                    <a:pt x="4153" y="1613"/>
                  </a:cubicBezTo>
                  <a:close/>
                  <a:moveTo>
                    <a:pt x="7023" y="4450"/>
                  </a:moveTo>
                  <a:lnTo>
                    <a:pt x="7928" y="4719"/>
                  </a:lnTo>
                  <a:cubicBezTo>
                    <a:pt x="7798" y="5601"/>
                    <a:pt x="7366" y="6394"/>
                    <a:pt x="6720" y="6983"/>
                  </a:cubicBezTo>
                  <a:lnTo>
                    <a:pt x="6197" y="6197"/>
                  </a:lnTo>
                  <a:cubicBezTo>
                    <a:pt x="6652" y="5741"/>
                    <a:pt x="6956" y="5129"/>
                    <a:pt x="7023" y="4450"/>
                  </a:cubicBezTo>
                  <a:close/>
                  <a:moveTo>
                    <a:pt x="4343" y="7770"/>
                  </a:moveTo>
                  <a:cubicBezTo>
                    <a:pt x="4450" y="7770"/>
                    <a:pt x="4534" y="7859"/>
                    <a:pt x="4534" y="7966"/>
                  </a:cubicBezTo>
                  <a:lnTo>
                    <a:pt x="4534" y="8337"/>
                  </a:lnTo>
                  <a:lnTo>
                    <a:pt x="3788" y="8337"/>
                  </a:lnTo>
                  <a:lnTo>
                    <a:pt x="3788" y="7966"/>
                  </a:lnTo>
                  <a:cubicBezTo>
                    <a:pt x="3788" y="7859"/>
                    <a:pt x="3877" y="7770"/>
                    <a:pt x="3984" y="7770"/>
                  </a:cubicBezTo>
                  <a:close/>
                  <a:moveTo>
                    <a:pt x="4534" y="8674"/>
                  </a:moveTo>
                  <a:lnTo>
                    <a:pt x="4534" y="10859"/>
                  </a:lnTo>
                  <a:cubicBezTo>
                    <a:pt x="4534" y="11056"/>
                    <a:pt x="4382" y="11219"/>
                    <a:pt x="4192" y="11235"/>
                  </a:cubicBezTo>
                  <a:cubicBezTo>
                    <a:pt x="4182" y="11236"/>
                    <a:pt x="4172" y="11236"/>
                    <a:pt x="4162" y="11236"/>
                  </a:cubicBezTo>
                  <a:cubicBezTo>
                    <a:pt x="3956" y="11236"/>
                    <a:pt x="3788" y="11063"/>
                    <a:pt x="3788" y="10848"/>
                  </a:cubicBezTo>
                  <a:lnTo>
                    <a:pt x="3788" y="8674"/>
                  </a:lnTo>
                  <a:close/>
                  <a:moveTo>
                    <a:pt x="4153" y="1"/>
                  </a:moveTo>
                  <a:cubicBezTo>
                    <a:pt x="1861" y="1"/>
                    <a:pt x="1" y="1865"/>
                    <a:pt x="1" y="4157"/>
                  </a:cubicBezTo>
                  <a:cubicBezTo>
                    <a:pt x="1" y="5943"/>
                    <a:pt x="1136" y="7528"/>
                    <a:pt x="2832" y="8095"/>
                  </a:cubicBezTo>
                  <a:cubicBezTo>
                    <a:pt x="2850" y="8101"/>
                    <a:pt x="2868" y="8104"/>
                    <a:pt x="2886" y="8104"/>
                  </a:cubicBezTo>
                  <a:cubicBezTo>
                    <a:pt x="2958" y="8104"/>
                    <a:pt x="3023" y="8061"/>
                    <a:pt x="3046" y="7989"/>
                  </a:cubicBezTo>
                  <a:cubicBezTo>
                    <a:pt x="3074" y="7898"/>
                    <a:pt x="3029" y="7804"/>
                    <a:pt x="2940" y="7776"/>
                  </a:cubicBezTo>
                  <a:cubicBezTo>
                    <a:pt x="1382" y="7253"/>
                    <a:pt x="338" y="5798"/>
                    <a:pt x="338" y="4157"/>
                  </a:cubicBezTo>
                  <a:cubicBezTo>
                    <a:pt x="338" y="3669"/>
                    <a:pt x="428" y="3203"/>
                    <a:pt x="596" y="2770"/>
                  </a:cubicBezTo>
                  <a:lnTo>
                    <a:pt x="1400" y="3293"/>
                  </a:lnTo>
                  <a:cubicBezTo>
                    <a:pt x="1315" y="3563"/>
                    <a:pt x="1265" y="3854"/>
                    <a:pt x="1265" y="4157"/>
                  </a:cubicBezTo>
                  <a:cubicBezTo>
                    <a:pt x="1265" y="5691"/>
                    <a:pt x="2473" y="6949"/>
                    <a:pt x="3990" y="7040"/>
                  </a:cubicBezTo>
                  <a:lnTo>
                    <a:pt x="3990" y="7410"/>
                  </a:lnTo>
                  <a:lnTo>
                    <a:pt x="3972" y="7410"/>
                  </a:lnTo>
                  <a:cubicBezTo>
                    <a:pt x="3972" y="7410"/>
                    <a:pt x="3438" y="7669"/>
                    <a:pt x="3451" y="7960"/>
                  </a:cubicBezTo>
                  <a:lnTo>
                    <a:pt x="3451" y="10859"/>
                  </a:lnTo>
                  <a:cubicBezTo>
                    <a:pt x="3438" y="11253"/>
                    <a:pt x="3759" y="11572"/>
                    <a:pt x="4153" y="11572"/>
                  </a:cubicBezTo>
                  <a:cubicBezTo>
                    <a:pt x="4545" y="11572"/>
                    <a:pt x="4866" y="11253"/>
                    <a:pt x="4871" y="10859"/>
                  </a:cubicBezTo>
                  <a:lnTo>
                    <a:pt x="4871" y="7960"/>
                  </a:lnTo>
                  <a:cubicBezTo>
                    <a:pt x="4866" y="7669"/>
                    <a:pt x="4332" y="7433"/>
                    <a:pt x="4332" y="7433"/>
                  </a:cubicBezTo>
                  <a:lnTo>
                    <a:pt x="4332" y="7040"/>
                  </a:lnTo>
                  <a:cubicBezTo>
                    <a:pt x="4934" y="7006"/>
                    <a:pt x="5489" y="6781"/>
                    <a:pt x="5939" y="6422"/>
                  </a:cubicBezTo>
                  <a:lnTo>
                    <a:pt x="6461" y="7197"/>
                  </a:lnTo>
                  <a:cubicBezTo>
                    <a:pt x="6135" y="7444"/>
                    <a:pt x="5771" y="7641"/>
                    <a:pt x="5366" y="7776"/>
                  </a:cubicBezTo>
                  <a:cubicBezTo>
                    <a:pt x="5281" y="7804"/>
                    <a:pt x="5231" y="7898"/>
                    <a:pt x="5258" y="7989"/>
                  </a:cubicBezTo>
                  <a:cubicBezTo>
                    <a:pt x="5287" y="8061"/>
                    <a:pt x="5349" y="8107"/>
                    <a:pt x="5422" y="8107"/>
                  </a:cubicBezTo>
                  <a:cubicBezTo>
                    <a:pt x="5439" y="8107"/>
                    <a:pt x="5455" y="8101"/>
                    <a:pt x="5478" y="8095"/>
                  </a:cubicBezTo>
                  <a:cubicBezTo>
                    <a:pt x="7169" y="7528"/>
                    <a:pt x="8309" y="5943"/>
                    <a:pt x="8309" y="4157"/>
                  </a:cubicBezTo>
                  <a:cubicBezTo>
                    <a:pt x="8309" y="1865"/>
                    <a:pt x="6445" y="1"/>
                    <a:pt x="41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15"/>
            <p:cNvSpPr/>
            <p:nvPr/>
          </p:nvSpPr>
          <p:spPr>
            <a:xfrm>
              <a:off x="4902324" y="2732720"/>
              <a:ext cx="35625" cy="40146"/>
            </a:xfrm>
            <a:custGeom>
              <a:avLst/>
              <a:gdLst/>
              <a:ahLst/>
              <a:cxnLst/>
              <a:rect l="l" t="t" r="r" b="b"/>
              <a:pathLst>
                <a:path w="1064" h="1199" extrusionOk="0">
                  <a:moveTo>
                    <a:pt x="715" y="312"/>
                  </a:moveTo>
                  <a:cubicBezTo>
                    <a:pt x="721" y="317"/>
                    <a:pt x="721" y="322"/>
                    <a:pt x="721" y="322"/>
                  </a:cubicBezTo>
                  <a:lnTo>
                    <a:pt x="721" y="659"/>
                  </a:lnTo>
                  <a:cubicBezTo>
                    <a:pt x="721" y="771"/>
                    <a:pt x="636" y="862"/>
                    <a:pt x="529" y="862"/>
                  </a:cubicBezTo>
                  <a:lnTo>
                    <a:pt x="338" y="862"/>
                  </a:lnTo>
                  <a:lnTo>
                    <a:pt x="338" y="856"/>
                  </a:lnTo>
                  <a:lnTo>
                    <a:pt x="338" y="581"/>
                  </a:lnTo>
                  <a:cubicBezTo>
                    <a:pt x="338" y="569"/>
                    <a:pt x="345" y="558"/>
                    <a:pt x="350" y="553"/>
                  </a:cubicBezTo>
                  <a:lnTo>
                    <a:pt x="703" y="312"/>
                  </a:lnTo>
                  <a:close/>
                  <a:moveTo>
                    <a:pt x="714" y="0"/>
                  </a:moveTo>
                  <a:cubicBezTo>
                    <a:pt x="648" y="0"/>
                    <a:pt x="582" y="20"/>
                    <a:pt x="524" y="58"/>
                  </a:cubicBezTo>
                  <a:lnTo>
                    <a:pt x="169" y="283"/>
                  </a:lnTo>
                  <a:cubicBezTo>
                    <a:pt x="63" y="351"/>
                    <a:pt x="1" y="468"/>
                    <a:pt x="1" y="597"/>
                  </a:cubicBezTo>
                  <a:lnTo>
                    <a:pt x="1" y="952"/>
                  </a:lnTo>
                  <a:cubicBezTo>
                    <a:pt x="1" y="1092"/>
                    <a:pt x="109" y="1199"/>
                    <a:pt x="249" y="1199"/>
                  </a:cubicBezTo>
                  <a:lnTo>
                    <a:pt x="687" y="1199"/>
                  </a:lnTo>
                  <a:cubicBezTo>
                    <a:pt x="895" y="1199"/>
                    <a:pt x="1063" y="1030"/>
                    <a:pt x="1063" y="828"/>
                  </a:cubicBezTo>
                  <a:lnTo>
                    <a:pt x="1063" y="322"/>
                  </a:lnTo>
                  <a:cubicBezTo>
                    <a:pt x="1063" y="283"/>
                    <a:pt x="1052" y="244"/>
                    <a:pt x="1035" y="211"/>
                  </a:cubicBezTo>
                  <a:cubicBezTo>
                    <a:pt x="965" y="70"/>
                    <a:pt x="840" y="0"/>
                    <a:pt x="7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15"/>
            <p:cNvSpPr/>
            <p:nvPr/>
          </p:nvSpPr>
          <p:spPr>
            <a:xfrm>
              <a:off x="4859466" y="2658088"/>
              <a:ext cx="144879" cy="144879"/>
            </a:xfrm>
            <a:custGeom>
              <a:avLst/>
              <a:gdLst/>
              <a:ahLst/>
              <a:cxnLst/>
              <a:rect l="l" t="t" r="r" b="b"/>
              <a:pathLst>
                <a:path w="4327" h="4327" extrusionOk="0">
                  <a:moveTo>
                    <a:pt x="2164" y="338"/>
                  </a:moveTo>
                  <a:cubicBezTo>
                    <a:pt x="2366" y="338"/>
                    <a:pt x="2562" y="371"/>
                    <a:pt x="2748" y="439"/>
                  </a:cubicBezTo>
                  <a:lnTo>
                    <a:pt x="2467" y="911"/>
                  </a:lnTo>
                  <a:cubicBezTo>
                    <a:pt x="2393" y="1027"/>
                    <a:pt x="2269" y="1092"/>
                    <a:pt x="2142" y="1092"/>
                  </a:cubicBezTo>
                  <a:cubicBezTo>
                    <a:pt x="2084" y="1092"/>
                    <a:pt x="2027" y="1079"/>
                    <a:pt x="1972" y="1051"/>
                  </a:cubicBezTo>
                  <a:cubicBezTo>
                    <a:pt x="1914" y="1020"/>
                    <a:pt x="1850" y="1005"/>
                    <a:pt x="1788" y="1005"/>
                  </a:cubicBezTo>
                  <a:cubicBezTo>
                    <a:pt x="1660" y="1005"/>
                    <a:pt x="1535" y="1067"/>
                    <a:pt x="1456" y="1180"/>
                  </a:cubicBezTo>
                  <a:lnTo>
                    <a:pt x="1174" y="1597"/>
                  </a:lnTo>
                  <a:cubicBezTo>
                    <a:pt x="1103" y="1704"/>
                    <a:pt x="984" y="1761"/>
                    <a:pt x="864" y="1761"/>
                  </a:cubicBezTo>
                  <a:cubicBezTo>
                    <a:pt x="794" y="1761"/>
                    <a:pt x="725" y="1742"/>
                    <a:pt x="663" y="1703"/>
                  </a:cubicBezTo>
                  <a:lnTo>
                    <a:pt x="445" y="1563"/>
                  </a:lnTo>
                  <a:cubicBezTo>
                    <a:pt x="692" y="849"/>
                    <a:pt x="1371" y="338"/>
                    <a:pt x="2164" y="338"/>
                  </a:cubicBezTo>
                  <a:close/>
                  <a:moveTo>
                    <a:pt x="3577" y="2041"/>
                  </a:moveTo>
                  <a:cubicBezTo>
                    <a:pt x="3613" y="2041"/>
                    <a:pt x="3650" y="2046"/>
                    <a:pt x="3686" y="2057"/>
                  </a:cubicBezTo>
                  <a:lnTo>
                    <a:pt x="3989" y="2142"/>
                  </a:lnTo>
                  <a:lnTo>
                    <a:pt x="3989" y="2163"/>
                  </a:lnTo>
                  <a:cubicBezTo>
                    <a:pt x="3989" y="2591"/>
                    <a:pt x="3842" y="2984"/>
                    <a:pt x="3596" y="3293"/>
                  </a:cubicBezTo>
                  <a:lnTo>
                    <a:pt x="3253" y="2787"/>
                  </a:lnTo>
                  <a:cubicBezTo>
                    <a:pt x="3118" y="2585"/>
                    <a:pt x="3147" y="2315"/>
                    <a:pt x="3321" y="2142"/>
                  </a:cubicBezTo>
                  <a:cubicBezTo>
                    <a:pt x="3390" y="2076"/>
                    <a:pt x="3482" y="2041"/>
                    <a:pt x="3577" y="2041"/>
                  </a:cubicBezTo>
                  <a:close/>
                  <a:moveTo>
                    <a:pt x="2164" y="1"/>
                  </a:moveTo>
                  <a:cubicBezTo>
                    <a:pt x="972" y="1"/>
                    <a:pt x="0" y="973"/>
                    <a:pt x="0" y="2163"/>
                  </a:cubicBezTo>
                  <a:cubicBezTo>
                    <a:pt x="0" y="3355"/>
                    <a:pt x="972" y="4327"/>
                    <a:pt x="2164" y="4327"/>
                  </a:cubicBezTo>
                  <a:cubicBezTo>
                    <a:pt x="3354" y="4327"/>
                    <a:pt x="4326" y="3355"/>
                    <a:pt x="4326" y="2163"/>
                  </a:cubicBezTo>
                  <a:cubicBezTo>
                    <a:pt x="4326" y="1725"/>
                    <a:pt x="4197" y="1299"/>
                    <a:pt x="3944" y="939"/>
                  </a:cubicBezTo>
                  <a:cubicBezTo>
                    <a:pt x="3913" y="891"/>
                    <a:pt x="3860" y="865"/>
                    <a:pt x="3806" y="865"/>
                  </a:cubicBezTo>
                  <a:cubicBezTo>
                    <a:pt x="3772" y="865"/>
                    <a:pt x="3738" y="875"/>
                    <a:pt x="3708" y="894"/>
                  </a:cubicBezTo>
                  <a:cubicBezTo>
                    <a:pt x="3635" y="950"/>
                    <a:pt x="3613" y="1051"/>
                    <a:pt x="3668" y="1130"/>
                  </a:cubicBezTo>
                  <a:cubicBezTo>
                    <a:pt x="3803" y="1327"/>
                    <a:pt x="3899" y="1546"/>
                    <a:pt x="3944" y="1776"/>
                  </a:cubicBezTo>
                  <a:lnTo>
                    <a:pt x="3787" y="1732"/>
                  </a:lnTo>
                  <a:cubicBezTo>
                    <a:pt x="3718" y="1711"/>
                    <a:pt x="3648" y="1701"/>
                    <a:pt x="3578" y="1701"/>
                  </a:cubicBezTo>
                  <a:cubicBezTo>
                    <a:pt x="3396" y="1701"/>
                    <a:pt x="3218" y="1770"/>
                    <a:pt x="3085" y="1900"/>
                  </a:cubicBezTo>
                  <a:cubicBezTo>
                    <a:pt x="2792" y="2186"/>
                    <a:pt x="2742" y="2635"/>
                    <a:pt x="2973" y="2972"/>
                  </a:cubicBezTo>
                  <a:lnTo>
                    <a:pt x="3354" y="3545"/>
                  </a:lnTo>
                  <a:cubicBezTo>
                    <a:pt x="3033" y="3821"/>
                    <a:pt x="2618" y="3990"/>
                    <a:pt x="2164" y="3990"/>
                  </a:cubicBezTo>
                  <a:cubicBezTo>
                    <a:pt x="1158" y="3990"/>
                    <a:pt x="344" y="3169"/>
                    <a:pt x="344" y="2163"/>
                  </a:cubicBezTo>
                  <a:cubicBezTo>
                    <a:pt x="344" y="2080"/>
                    <a:pt x="349" y="1995"/>
                    <a:pt x="360" y="1911"/>
                  </a:cubicBezTo>
                  <a:lnTo>
                    <a:pt x="479" y="1989"/>
                  </a:lnTo>
                  <a:cubicBezTo>
                    <a:pt x="596" y="2062"/>
                    <a:pt x="731" y="2102"/>
                    <a:pt x="860" y="2102"/>
                  </a:cubicBezTo>
                  <a:cubicBezTo>
                    <a:pt x="1091" y="2102"/>
                    <a:pt x="1321" y="1989"/>
                    <a:pt x="1456" y="1787"/>
                  </a:cubicBezTo>
                  <a:lnTo>
                    <a:pt x="1737" y="1372"/>
                  </a:lnTo>
                  <a:cubicBezTo>
                    <a:pt x="1748" y="1352"/>
                    <a:pt x="1767" y="1344"/>
                    <a:pt x="1787" y="1344"/>
                  </a:cubicBezTo>
                  <a:cubicBezTo>
                    <a:pt x="1796" y="1344"/>
                    <a:pt x="1806" y="1345"/>
                    <a:pt x="1815" y="1349"/>
                  </a:cubicBezTo>
                  <a:cubicBezTo>
                    <a:pt x="1920" y="1406"/>
                    <a:pt x="2034" y="1433"/>
                    <a:pt x="2146" y="1433"/>
                  </a:cubicBezTo>
                  <a:cubicBezTo>
                    <a:pt x="2387" y="1433"/>
                    <a:pt x="2622" y="1307"/>
                    <a:pt x="2753" y="1085"/>
                  </a:cubicBezTo>
                  <a:lnTo>
                    <a:pt x="3062" y="579"/>
                  </a:lnTo>
                  <a:cubicBezTo>
                    <a:pt x="3108" y="602"/>
                    <a:pt x="3152" y="630"/>
                    <a:pt x="3197" y="664"/>
                  </a:cubicBezTo>
                  <a:cubicBezTo>
                    <a:pt x="3227" y="683"/>
                    <a:pt x="3261" y="692"/>
                    <a:pt x="3295" y="692"/>
                  </a:cubicBezTo>
                  <a:cubicBezTo>
                    <a:pt x="3349" y="692"/>
                    <a:pt x="3402" y="668"/>
                    <a:pt x="3433" y="619"/>
                  </a:cubicBezTo>
                  <a:cubicBezTo>
                    <a:pt x="3484" y="540"/>
                    <a:pt x="3466" y="433"/>
                    <a:pt x="3388" y="384"/>
                  </a:cubicBezTo>
                  <a:cubicBezTo>
                    <a:pt x="3028" y="135"/>
                    <a:pt x="2602" y="1"/>
                    <a:pt x="21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115"/>
          <p:cNvGrpSpPr/>
          <p:nvPr/>
        </p:nvGrpSpPr>
        <p:grpSpPr>
          <a:xfrm>
            <a:off x="5457966" y="2621626"/>
            <a:ext cx="387493" cy="326923"/>
            <a:chOff x="5457966" y="2621626"/>
            <a:chExt cx="387493" cy="326923"/>
          </a:xfrm>
        </p:grpSpPr>
        <p:sp>
          <p:nvSpPr>
            <p:cNvPr id="4498" name="Google Shape;4498;p115"/>
            <p:cNvSpPr/>
            <p:nvPr/>
          </p:nvSpPr>
          <p:spPr>
            <a:xfrm>
              <a:off x="5576293" y="2730712"/>
              <a:ext cx="126028" cy="114376"/>
            </a:xfrm>
            <a:custGeom>
              <a:avLst/>
              <a:gdLst/>
              <a:ahLst/>
              <a:cxnLst/>
              <a:rect l="l" t="t" r="r" b="b"/>
              <a:pathLst>
                <a:path w="3764" h="3416" extrusionOk="0">
                  <a:moveTo>
                    <a:pt x="848" y="523"/>
                  </a:moveTo>
                  <a:lnTo>
                    <a:pt x="994" y="972"/>
                  </a:lnTo>
                  <a:lnTo>
                    <a:pt x="477" y="972"/>
                  </a:lnTo>
                  <a:lnTo>
                    <a:pt x="848" y="523"/>
                  </a:lnTo>
                  <a:close/>
                  <a:moveTo>
                    <a:pt x="2622" y="338"/>
                  </a:moveTo>
                  <a:lnTo>
                    <a:pt x="2427" y="972"/>
                  </a:lnTo>
                  <a:lnTo>
                    <a:pt x="1342" y="972"/>
                  </a:lnTo>
                  <a:lnTo>
                    <a:pt x="1139" y="338"/>
                  </a:lnTo>
                  <a:close/>
                  <a:moveTo>
                    <a:pt x="2915" y="523"/>
                  </a:moveTo>
                  <a:lnTo>
                    <a:pt x="3291" y="972"/>
                  </a:lnTo>
                  <a:lnTo>
                    <a:pt x="2775" y="972"/>
                  </a:lnTo>
                  <a:lnTo>
                    <a:pt x="2915" y="523"/>
                  </a:lnTo>
                  <a:close/>
                  <a:moveTo>
                    <a:pt x="1100" y="1309"/>
                  </a:moveTo>
                  <a:lnTo>
                    <a:pt x="1510" y="2612"/>
                  </a:lnTo>
                  <a:lnTo>
                    <a:pt x="465" y="1309"/>
                  </a:lnTo>
                  <a:close/>
                  <a:moveTo>
                    <a:pt x="3297" y="1309"/>
                  </a:moveTo>
                  <a:lnTo>
                    <a:pt x="2258" y="2612"/>
                  </a:lnTo>
                  <a:lnTo>
                    <a:pt x="2494" y="1855"/>
                  </a:lnTo>
                  <a:cubicBezTo>
                    <a:pt x="2521" y="1764"/>
                    <a:pt x="2471" y="1669"/>
                    <a:pt x="2381" y="1640"/>
                  </a:cubicBezTo>
                  <a:cubicBezTo>
                    <a:pt x="2366" y="1635"/>
                    <a:pt x="2349" y="1632"/>
                    <a:pt x="2334" y="1632"/>
                  </a:cubicBezTo>
                  <a:cubicBezTo>
                    <a:pt x="2264" y="1632"/>
                    <a:pt x="2197" y="1680"/>
                    <a:pt x="2174" y="1754"/>
                  </a:cubicBezTo>
                  <a:lnTo>
                    <a:pt x="1881" y="2669"/>
                  </a:lnTo>
                  <a:lnTo>
                    <a:pt x="1455" y="1309"/>
                  </a:lnTo>
                  <a:close/>
                  <a:moveTo>
                    <a:pt x="1146" y="1"/>
                  </a:moveTo>
                  <a:cubicBezTo>
                    <a:pt x="949" y="1"/>
                    <a:pt x="769" y="84"/>
                    <a:pt x="646" y="230"/>
                  </a:cubicBezTo>
                  <a:lnTo>
                    <a:pt x="151" y="821"/>
                  </a:lnTo>
                  <a:cubicBezTo>
                    <a:pt x="6" y="1000"/>
                    <a:pt x="0" y="1264"/>
                    <a:pt x="146" y="1443"/>
                  </a:cubicBezTo>
                  <a:lnTo>
                    <a:pt x="1623" y="3292"/>
                  </a:lnTo>
                  <a:cubicBezTo>
                    <a:pt x="1689" y="3372"/>
                    <a:pt x="1786" y="3416"/>
                    <a:pt x="1887" y="3416"/>
                  </a:cubicBezTo>
                  <a:cubicBezTo>
                    <a:pt x="1908" y="3416"/>
                    <a:pt x="1928" y="3414"/>
                    <a:pt x="1948" y="3410"/>
                  </a:cubicBezTo>
                  <a:cubicBezTo>
                    <a:pt x="2028" y="3393"/>
                    <a:pt x="2095" y="3348"/>
                    <a:pt x="2145" y="3286"/>
                  </a:cubicBezTo>
                  <a:lnTo>
                    <a:pt x="3623" y="1443"/>
                  </a:lnTo>
                  <a:cubicBezTo>
                    <a:pt x="3763" y="1264"/>
                    <a:pt x="3763" y="1000"/>
                    <a:pt x="3612" y="821"/>
                  </a:cubicBezTo>
                  <a:lnTo>
                    <a:pt x="3123" y="230"/>
                  </a:lnTo>
                  <a:cubicBezTo>
                    <a:pt x="3000" y="84"/>
                    <a:pt x="2814" y="1"/>
                    <a:pt x="26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15"/>
            <p:cNvSpPr/>
            <p:nvPr/>
          </p:nvSpPr>
          <p:spPr>
            <a:xfrm>
              <a:off x="5457966" y="2621626"/>
              <a:ext cx="387493" cy="326923"/>
            </a:xfrm>
            <a:custGeom>
              <a:avLst/>
              <a:gdLst/>
              <a:ahLst/>
              <a:cxnLst/>
              <a:rect l="l" t="t" r="r" b="b"/>
              <a:pathLst>
                <a:path w="11573" h="9764" extrusionOk="0">
                  <a:moveTo>
                    <a:pt x="10859" y="343"/>
                  </a:moveTo>
                  <a:cubicBezTo>
                    <a:pt x="11061" y="343"/>
                    <a:pt x="11230" y="511"/>
                    <a:pt x="11230" y="713"/>
                  </a:cubicBezTo>
                  <a:lnTo>
                    <a:pt x="11230" y="7607"/>
                  </a:lnTo>
                  <a:cubicBezTo>
                    <a:pt x="11230" y="7809"/>
                    <a:pt x="11061" y="7978"/>
                    <a:pt x="10859" y="7978"/>
                  </a:cubicBezTo>
                  <a:lnTo>
                    <a:pt x="714" y="7978"/>
                  </a:lnTo>
                  <a:cubicBezTo>
                    <a:pt x="506" y="7978"/>
                    <a:pt x="338" y="7809"/>
                    <a:pt x="338" y="7607"/>
                  </a:cubicBezTo>
                  <a:lnTo>
                    <a:pt x="338" y="713"/>
                  </a:lnTo>
                  <a:cubicBezTo>
                    <a:pt x="338" y="511"/>
                    <a:pt x="506" y="343"/>
                    <a:pt x="714" y="343"/>
                  </a:cubicBezTo>
                  <a:close/>
                  <a:moveTo>
                    <a:pt x="7095" y="8320"/>
                  </a:moveTo>
                  <a:lnTo>
                    <a:pt x="7370" y="9427"/>
                  </a:lnTo>
                  <a:lnTo>
                    <a:pt x="4191" y="9427"/>
                  </a:lnTo>
                  <a:lnTo>
                    <a:pt x="4466" y="8320"/>
                  </a:lnTo>
                  <a:close/>
                  <a:moveTo>
                    <a:pt x="714" y="0"/>
                  </a:moveTo>
                  <a:cubicBezTo>
                    <a:pt x="320" y="0"/>
                    <a:pt x="1" y="320"/>
                    <a:pt x="1" y="713"/>
                  </a:cubicBezTo>
                  <a:lnTo>
                    <a:pt x="1" y="7607"/>
                  </a:lnTo>
                  <a:cubicBezTo>
                    <a:pt x="1" y="7999"/>
                    <a:pt x="320" y="8320"/>
                    <a:pt x="714" y="8320"/>
                  </a:cubicBezTo>
                  <a:lnTo>
                    <a:pt x="4107" y="8320"/>
                  </a:lnTo>
                  <a:lnTo>
                    <a:pt x="3831" y="9427"/>
                  </a:lnTo>
                  <a:lnTo>
                    <a:pt x="3068" y="9427"/>
                  </a:lnTo>
                  <a:cubicBezTo>
                    <a:pt x="2983" y="9427"/>
                    <a:pt x="2905" y="9487"/>
                    <a:pt x="2894" y="9572"/>
                  </a:cubicBezTo>
                  <a:cubicBezTo>
                    <a:pt x="2882" y="9674"/>
                    <a:pt x="2961" y="9764"/>
                    <a:pt x="3062" y="9764"/>
                  </a:cubicBezTo>
                  <a:lnTo>
                    <a:pt x="8489" y="9764"/>
                  </a:lnTo>
                  <a:cubicBezTo>
                    <a:pt x="8578" y="9764"/>
                    <a:pt x="8657" y="9702"/>
                    <a:pt x="8663" y="9617"/>
                  </a:cubicBezTo>
                  <a:cubicBezTo>
                    <a:pt x="8679" y="9510"/>
                    <a:pt x="8595" y="9427"/>
                    <a:pt x="8494" y="9427"/>
                  </a:cubicBezTo>
                  <a:lnTo>
                    <a:pt x="7724" y="9427"/>
                  </a:lnTo>
                  <a:lnTo>
                    <a:pt x="7444" y="8320"/>
                  </a:lnTo>
                  <a:lnTo>
                    <a:pt x="10859" y="8320"/>
                  </a:lnTo>
                  <a:cubicBezTo>
                    <a:pt x="11253" y="8320"/>
                    <a:pt x="11572" y="7999"/>
                    <a:pt x="11572" y="7607"/>
                  </a:cubicBezTo>
                  <a:lnTo>
                    <a:pt x="11572" y="713"/>
                  </a:lnTo>
                  <a:cubicBezTo>
                    <a:pt x="11572" y="320"/>
                    <a:pt x="11253" y="0"/>
                    <a:pt x="108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15"/>
            <p:cNvSpPr/>
            <p:nvPr/>
          </p:nvSpPr>
          <p:spPr>
            <a:xfrm>
              <a:off x="5482207" y="2645867"/>
              <a:ext cx="339010" cy="230058"/>
            </a:xfrm>
            <a:custGeom>
              <a:avLst/>
              <a:gdLst/>
              <a:ahLst/>
              <a:cxnLst/>
              <a:rect l="l" t="t" r="r" b="b"/>
              <a:pathLst>
                <a:path w="10125" h="6871" extrusionOk="0">
                  <a:moveTo>
                    <a:pt x="1445" y="1787"/>
                  </a:moveTo>
                  <a:lnTo>
                    <a:pt x="1445" y="2170"/>
                  </a:lnTo>
                  <a:lnTo>
                    <a:pt x="338" y="2170"/>
                  </a:lnTo>
                  <a:lnTo>
                    <a:pt x="338" y="1787"/>
                  </a:lnTo>
                  <a:close/>
                  <a:moveTo>
                    <a:pt x="9780" y="1787"/>
                  </a:moveTo>
                  <a:lnTo>
                    <a:pt x="9780" y="2535"/>
                  </a:lnTo>
                  <a:lnTo>
                    <a:pt x="7955" y="2535"/>
                  </a:lnTo>
                  <a:lnTo>
                    <a:pt x="7955" y="1787"/>
                  </a:lnTo>
                  <a:close/>
                  <a:moveTo>
                    <a:pt x="1445" y="2512"/>
                  </a:moveTo>
                  <a:lnTo>
                    <a:pt x="1445" y="2893"/>
                  </a:lnTo>
                  <a:lnTo>
                    <a:pt x="338" y="2893"/>
                  </a:lnTo>
                  <a:lnTo>
                    <a:pt x="338" y="2512"/>
                  </a:lnTo>
                  <a:close/>
                  <a:moveTo>
                    <a:pt x="1445" y="3253"/>
                  </a:moveTo>
                  <a:lnTo>
                    <a:pt x="1445" y="3640"/>
                  </a:lnTo>
                  <a:lnTo>
                    <a:pt x="338" y="3640"/>
                  </a:lnTo>
                  <a:lnTo>
                    <a:pt x="338" y="3253"/>
                  </a:lnTo>
                  <a:close/>
                  <a:moveTo>
                    <a:pt x="9780" y="2893"/>
                  </a:moveTo>
                  <a:lnTo>
                    <a:pt x="9780" y="3640"/>
                  </a:lnTo>
                  <a:lnTo>
                    <a:pt x="7955" y="3640"/>
                  </a:lnTo>
                  <a:lnTo>
                    <a:pt x="7955" y="2893"/>
                  </a:lnTo>
                  <a:close/>
                  <a:moveTo>
                    <a:pt x="1445" y="3977"/>
                  </a:moveTo>
                  <a:lnTo>
                    <a:pt x="1445" y="4360"/>
                  </a:lnTo>
                  <a:lnTo>
                    <a:pt x="338" y="4360"/>
                  </a:lnTo>
                  <a:lnTo>
                    <a:pt x="338" y="3977"/>
                  </a:lnTo>
                  <a:close/>
                  <a:moveTo>
                    <a:pt x="1445" y="4703"/>
                  </a:moveTo>
                  <a:lnTo>
                    <a:pt x="1445" y="6534"/>
                  </a:lnTo>
                  <a:lnTo>
                    <a:pt x="338" y="6534"/>
                  </a:lnTo>
                  <a:lnTo>
                    <a:pt x="338" y="4703"/>
                  </a:lnTo>
                  <a:close/>
                  <a:moveTo>
                    <a:pt x="9780" y="3977"/>
                  </a:moveTo>
                  <a:lnTo>
                    <a:pt x="9780" y="6534"/>
                  </a:lnTo>
                  <a:lnTo>
                    <a:pt x="7955" y="6534"/>
                  </a:lnTo>
                  <a:lnTo>
                    <a:pt x="7955" y="3977"/>
                  </a:lnTo>
                  <a:close/>
                  <a:moveTo>
                    <a:pt x="169" y="0"/>
                  </a:moveTo>
                  <a:cubicBezTo>
                    <a:pt x="73" y="0"/>
                    <a:pt x="1" y="80"/>
                    <a:pt x="1" y="169"/>
                  </a:cubicBezTo>
                  <a:lnTo>
                    <a:pt x="1" y="6702"/>
                  </a:lnTo>
                  <a:cubicBezTo>
                    <a:pt x="1" y="6792"/>
                    <a:pt x="73" y="6871"/>
                    <a:pt x="169" y="6871"/>
                  </a:cubicBezTo>
                  <a:lnTo>
                    <a:pt x="2152" y="6871"/>
                  </a:lnTo>
                  <a:cubicBezTo>
                    <a:pt x="2243" y="6871"/>
                    <a:pt x="2321" y="6809"/>
                    <a:pt x="2332" y="6720"/>
                  </a:cubicBezTo>
                  <a:cubicBezTo>
                    <a:pt x="2344" y="6619"/>
                    <a:pt x="2264" y="6534"/>
                    <a:pt x="2163" y="6534"/>
                  </a:cubicBezTo>
                  <a:lnTo>
                    <a:pt x="1787" y="6534"/>
                  </a:lnTo>
                  <a:lnTo>
                    <a:pt x="1787" y="1810"/>
                  </a:lnTo>
                  <a:lnTo>
                    <a:pt x="7612" y="1810"/>
                  </a:lnTo>
                  <a:lnTo>
                    <a:pt x="7612" y="6534"/>
                  </a:lnTo>
                  <a:lnTo>
                    <a:pt x="2911" y="6534"/>
                  </a:lnTo>
                  <a:cubicBezTo>
                    <a:pt x="2821" y="6534"/>
                    <a:pt x="2743" y="6596"/>
                    <a:pt x="2731" y="6681"/>
                  </a:cubicBezTo>
                  <a:cubicBezTo>
                    <a:pt x="2720" y="6782"/>
                    <a:pt x="2803" y="6871"/>
                    <a:pt x="2899" y="6871"/>
                  </a:cubicBezTo>
                  <a:lnTo>
                    <a:pt x="9956" y="6871"/>
                  </a:lnTo>
                  <a:cubicBezTo>
                    <a:pt x="10045" y="6871"/>
                    <a:pt x="10124" y="6792"/>
                    <a:pt x="10124" y="6702"/>
                  </a:cubicBezTo>
                  <a:lnTo>
                    <a:pt x="10124" y="169"/>
                  </a:lnTo>
                  <a:cubicBezTo>
                    <a:pt x="10124" y="80"/>
                    <a:pt x="10045" y="0"/>
                    <a:pt x="9956" y="0"/>
                  </a:cubicBezTo>
                  <a:lnTo>
                    <a:pt x="9416" y="0"/>
                  </a:lnTo>
                  <a:cubicBezTo>
                    <a:pt x="9331" y="0"/>
                    <a:pt x="9253" y="62"/>
                    <a:pt x="9241" y="147"/>
                  </a:cubicBezTo>
                  <a:cubicBezTo>
                    <a:pt x="9230" y="254"/>
                    <a:pt x="9308" y="337"/>
                    <a:pt x="9410" y="337"/>
                  </a:cubicBezTo>
                  <a:lnTo>
                    <a:pt x="9780" y="337"/>
                  </a:lnTo>
                  <a:lnTo>
                    <a:pt x="9780" y="1450"/>
                  </a:lnTo>
                  <a:lnTo>
                    <a:pt x="338" y="1450"/>
                  </a:lnTo>
                  <a:lnTo>
                    <a:pt x="338" y="337"/>
                  </a:lnTo>
                  <a:lnTo>
                    <a:pt x="8675" y="337"/>
                  </a:lnTo>
                  <a:cubicBezTo>
                    <a:pt x="8764" y="337"/>
                    <a:pt x="8837" y="277"/>
                    <a:pt x="8849" y="192"/>
                  </a:cubicBezTo>
                  <a:cubicBezTo>
                    <a:pt x="8865" y="91"/>
                    <a:pt x="8781" y="0"/>
                    <a:pt x="86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15"/>
            <p:cNvSpPr/>
            <p:nvPr/>
          </p:nvSpPr>
          <p:spPr>
            <a:xfrm>
              <a:off x="5505913" y="2670142"/>
              <a:ext cx="18281" cy="11317"/>
            </a:xfrm>
            <a:custGeom>
              <a:avLst/>
              <a:gdLst/>
              <a:ahLst/>
              <a:cxnLst/>
              <a:rect l="l" t="t" r="r" b="b"/>
              <a:pathLst>
                <a:path w="546" h="338" extrusionOk="0">
                  <a:moveTo>
                    <a:pt x="181" y="1"/>
                  </a:moveTo>
                  <a:cubicBezTo>
                    <a:pt x="80" y="1"/>
                    <a:pt x="0" y="84"/>
                    <a:pt x="13" y="192"/>
                  </a:cubicBezTo>
                  <a:cubicBezTo>
                    <a:pt x="23" y="276"/>
                    <a:pt x="102" y="338"/>
                    <a:pt x="186" y="338"/>
                  </a:cubicBezTo>
                  <a:lnTo>
                    <a:pt x="355" y="338"/>
                  </a:lnTo>
                  <a:cubicBezTo>
                    <a:pt x="444" y="338"/>
                    <a:pt x="524" y="276"/>
                    <a:pt x="529" y="192"/>
                  </a:cubicBezTo>
                  <a:cubicBezTo>
                    <a:pt x="545" y="84"/>
                    <a:pt x="461" y="1"/>
                    <a:pt x="3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15"/>
            <p:cNvSpPr/>
            <p:nvPr/>
          </p:nvSpPr>
          <p:spPr>
            <a:xfrm>
              <a:off x="5536215" y="2670142"/>
              <a:ext cx="18248" cy="11317"/>
            </a:xfrm>
            <a:custGeom>
              <a:avLst/>
              <a:gdLst/>
              <a:ahLst/>
              <a:cxnLst/>
              <a:rect l="l" t="t" r="r" b="b"/>
              <a:pathLst>
                <a:path w="545" h="338" extrusionOk="0">
                  <a:moveTo>
                    <a:pt x="179" y="1"/>
                  </a:moveTo>
                  <a:cubicBezTo>
                    <a:pt x="85" y="1"/>
                    <a:pt x="0" y="84"/>
                    <a:pt x="11" y="192"/>
                  </a:cubicBezTo>
                  <a:cubicBezTo>
                    <a:pt x="23" y="276"/>
                    <a:pt x="101" y="338"/>
                    <a:pt x="191" y="338"/>
                  </a:cubicBezTo>
                  <a:lnTo>
                    <a:pt x="360" y="338"/>
                  </a:lnTo>
                  <a:cubicBezTo>
                    <a:pt x="444" y="338"/>
                    <a:pt x="523" y="276"/>
                    <a:pt x="534" y="192"/>
                  </a:cubicBezTo>
                  <a:cubicBezTo>
                    <a:pt x="545" y="84"/>
                    <a:pt x="467" y="1"/>
                    <a:pt x="3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15"/>
            <p:cNvSpPr/>
            <p:nvPr/>
          </p:nvSpPr>
          <p:spPr>
            <a:xfrm>
              <a:off x="5663549" y="2670142"/>
              <a:ext cx="36496" cy="11317"/>
            </a:xfrm>
            <a:custGeom>
              <a:avLst/>
              <a:gdLst/>
              <a:ahLst/>
              <a:cxnLst/>
              <a:rect l="l" t="t" r="r" b="b"/>
              <a:pathLst>
                <a:path w="1090" h="338" extrusionOk="0">
                  <a:moveTo>
                    <a:pt x="185" y="1"/>
                  </a:moveTo>
                  <a:cubicBezTo>
                    <a:pt x="84" y="1"/>
                    <a:pt x="0" y="84"/>
                    <a:pt x="16" y="192"/>
                  </a:cubicBezTo>
                  <a:cubicBezTo>
                    <a:pt x="23" y="276"/>
                    <a:pt x="101" y="338"/>
                    <a:pt x="192" y="338"/>
                  </a:cubicBezTo>
                  <a:lnTo>
                    <a:pt x="900" y="338"/>
                  </a:lnTo>
                  <a:cubicBezTo>
                    <a:pt x="988" y="338"/>
                    <a:pt x="1068" y="276"/>
                    <a:pt x="1073" y="192"/>
                  </a:cubicBezTo>
                  <a:cubicBezTo>
                    <a:pt x="1090" y="84"/>
                    <a:pt x="1006" y="1"/>
                    <a:pt x="91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15"/>
            <p:cNvSpPr/>
            <p:nvPr/>
          </p:nvSpPr>
          <p:spPr>
            <a:xfrm>
              <a:off x="5712065" y="2670142"/>
              <a:ext cx="24275" cy="11317"/>
            </a:xfrm>
            <a:custGeom>
              <a:avLst/>
              <a:gdLst/>
              <a:ahLst/>
              <a:cxnLst/>
              <a:rect l="l" t="t" r="r" b="b"/>
              <a:pathLst>
                <a:path w="725" h="338" extrusionOk="0">
                  <a:moveTo>
                    <a:pt x="180" y="1"/>
                  </a:moveTo>
                  <a:cubicBezTo>
                    <a:pt x="84" y="1"/>
                    <a:pt x="1" y="84"/>
                    <a:pt x="17" y="192"/>
                  </a:cubicBezTo>
                  <a:cubicBezTo>
                    <a:pt x="23" y="276"/>
                    <a:pt x="102" y="338"/>
                    <a:pt x="192" y="338"/>
                  </a:cubicBezTo>
                  <a:lnTo>
                    <a:pt x="540" y="338"/>
                  </a:lnTo>
                  <a:cubicBezTo>
                    <a:pt x="623" y="338"/>
                    <a:pt x="703" y="276"/>
                    <a:pt x="714" y="192"/>
                  </a:cubicBezTo>
                  <a:cubicBezTo>
                    <a:pt x="725" y="84"/>
                    <a:pt x="646"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15"/>
            <p:cNvSpPr/>
            <p:nvPr/>
          </p:nvSpPr>
          <p:spPr>
            <a:xfrm>
              <a:off x="5566483" y="2670142"/>
              <a:ext cx="85046" cy="11317"/>
            </a:xfrm>
            <a:custGeom>
              <a:avLst/>
              <a:gdLst/>
              <a:ahLst/>
              <a:cxnLst/>
              <a:rect l="l" t="t" r="r" b="b"/>
              <a:pathLst>
                <a:path w="2540" h="338" extrusionOk="0">
                  <a:moveTo>
                    <a:pt x="185" y="1"/>
                  </a:moveTo>
                  <a:cubicBezTo>
                    <a:pt x="84" y="1"/>
                    <a:pt x="1" y="84"/>
                    <a:pt x="17" y="192"/>
                  </a:cubicBezTo>
                  <a:cubicBezTo>
                    <a:pt x="29" y="276"/>
                    <a:pt x="102" y="338"/>
                    <a:pt x="192" y="338"/>
                  </a:cubicBezTo>
                  <a:lnTo>
                    <a:pt x="2349" y="338"/>
                  </a:lnTo>
                  <a:cubicBezTo>
                    <a:pt x="2438" y="338"/>
                    <a:pt x="2518" y="276"/>
                    <a:pt x="2529" y="192"/>
                  </a:cubicBezTo>
                  <a:cubicBezTo>
                    <a:pt x="2539" y="84"/>
                    <a:pt x="2456" y="1"/>
                    <a:pt x="23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115"/>
          <p:cNvGrpSpPr/>
          <p:nvPr/>
        </p:nvGrpSpPr>
        <p:grpSpPr>
          <a:xfrm>
            <a:off x="6214068" y="2591290"/>
            <a:ext cx="314702" cy="387560"/>
            <a:chOff x="6214068" y="2591290"/>
            <a:chExt cx="314702" cy="387560"/>
          </a:xfrm>
        </p:grpSpPr>
        <p:sp>
          <p:nvSpPr>
            <p:cNvPr id="4507" name="Google Shape;4507;p115"/>
            <p:cNvSpPr/>
            <p:nvPr/>
          </p:nvSpPr>
          <p:spPr>
            <a:xfrm>
              <a:off x="6214068" y="2591290"/>
              <a:ext cx="314702" cy="387560"/>
            </a:xfrm>
            <a:custGeom>
              <a:avLst/>
              <a:gdLst/>
              <a:ahLst/>
              <a:cxnLst/>
              <a:rect l="l" t="t" r="r" b="b"/>
              <a:pathLst>
                <a:path w="9399" h="11575" extrusionOk="0">
                  <a:moveTo>
                    <a:pt x="1085" y="883"/>
                  </a:moveTo>
                  <a:lnTo>
                    <a:pt x="1085" y="1266"/>
                  </a:lnTo>
                  <a:lnTo>
                    <a:pt x="338" y="1266"/>
                  </a:lnTo>
                  <a:lnTo>
                    <a:pt x="338" y="883"/>
                  </a:lnTo>
                  <a:close/>
                  <a:moveTo>
                    <a:pt x="9062" y="883"/>
                  </a:moveTo>
                  <a:lnTo>
                    <a:pt x="9062" y="1266"/>
                  </a:lnTo>
                  <a:lnTo>
                    <a:pt x="8314" y="1266"/>
                  </a:lnTo>
                  <a:lnTo>
                    <a:pt x="8314" y="883"/>
                  </a:lnTo>
                  <a:close/>
                  <a:moveTo>
                    <a:pt x="1085" y="1609"/>
                  </a:moveTo>
                  <a:lnTo>
                    <a:pt x="1085" y="1990"/>
                  </a:lnTo>
                  <a:lnTo>
                    <a:pt x="338" y="1990"/>
                  </a:lnTo>
                  <a:lnTo>
                    <a:pt x="338" y="1609"/>
                  </a:lnTo>
                  <a:close/>
                  <a:moveTo>
                    <a:pt x="9062" y="1609"/>
                  </a:moveTo>
                  <a:lnTo>
                    <a:pt x="9062" y="1990"/>
                  </a:lnTo>
                  <a:lnTo>
                    <a:pt x="8314" y="1990"/>
                  </a:lnTo>
                  <a:lnTo>
                    <a:pt x="8314" y="1609"/>
                  </a:lnTo>
                  <a:close/>
                  <a:moveTo>
                    <a:pt x="1085" y="2356"/>
                  </a:moveTo>
                  <a:lnTo>
                    <a:pt x="1085" y="2737"/>
                  </a:lnTo>
                  <a:lnTo>
                    <a:pt x="338" y="2737"/>
                  </a:lnTo>
                  <a:lnTo>
                    <a:pt x="338" y="2356"/>
                  </a:lnTo>
                  <a:close/>
                  <a:moveTo>
                    <a:pt x="9062" y="2356"/>
                  </a:moveTo>
                  <a:lnTo>
                    <a:pt x="9062" y="2737"/>
                  </a:lnTo>
                  <a:lnTo>
                    <a:pt x="8314" y="2737"/>
                  </a:lnTo>
                  <a:lnTo>
                    <a:pt x="8314" y="2356"/>
                  </a:lnTo>
                  <a:close/>
                  <a:moveTo>
                    <a:pt x="1085" y="3074"/>
                  </a:moveTo>
                  <a:lnTo>
                    <a:pt x="1085" y="3462"/>
                  </a:lnTo>
                  <a:lnTo>
                    <a:pt x="338" y="3462"/>
                  </a:lnTo>
                  <a:lnTo>
                    <a:pt x="338" y="3074"/>
                  </a:lnTo>
                  <a:close/>
                  <a:moveTo>
                    <a:pt x="9062" y="3074"/>
                  </a:moveTo>
                  <a:lnTo>
                    <a:pt x="9062" y="3462"/>
                  </a:lnTo>
                  <a:lnTo>
                    <a:pt x="8314" y="3462"/>
                  </a:lnTo>
                  <a:lnTo>
                    <a:pt x="8314" y="3074"/>
                  </a:lnTo>
                  <a:close/>
                  <a:moveTo>
                    <a:pt x="1085" y="3800"/>
                  </a:moveTo>
                  <a:lnTo>
                    <a:pt x="1085" y="4181"/>
                  </a:lnTo>
                  <a:lnTo>
                    <a:pt x="338" y="4181"/>
                  </a:lnTo>
                  <a:lnTo>
                    <a:pt x="338" y="3800"/>
                  </a:lnTo>
                  <a:close/>
                  <a:moveTo>
                    <a:pt x="9062" y="3800"/>
                  </a:moveTo>
                  <a:lnTo>
                    <a:pt x="9062" y="4181"/>
                  </a:lnTo>
                  <a:lnTo>
                    <a:pt x="8314" y="4181"/>
                  </a:lnTo>
                  <a:lnTo>
                    <a:pt x="8314" y="3800"/>
                  </a:lnTo>
                  <a:close/>
                  <a:moveTo>
                    <a:pt x="1085" y="4523"/>
                  </a:moveTo>
                  <a:lnTo>
                    <a:pt x="1085" y="4906"/>
                  </a:lnTo>
                  <a:lnTo>
                    <a:pt x="338" y="4906"/>
                  </a:lnTo>
                  <a:lnTo>
                    <a:pt x="338" y="4523"/>
                  </a:lnTo>
                  <a:close/>
                  <a:moveTo>
                    <a:pt x="9062" y="4523"/>
                  </a:moveTo>
                  <a:lnTo>
                    <a:pt x="9062" y="4906"/>
                  </a:lnTo>
                  <a:lnTo>
                    <a:pt x="8314" y="4906"/>
                  </a:lnTo>
                  <a:lnTo>
                    <a:pt x="8314" y="4523"/>
                  </a:lnTo>
                  <a:close/>
                  <a:moveTo>
                    <a:pt x="1085" y="5243"/>
                  </a:moveTo>
                  <a:lnTo>
                    <a:pt x="1085" y="5630"/>
                  </a:lnTo>
                  <a:lnTo>
                    <a:pt x="338" y="5630"/>
                  </a:lnTo>
                  <a:lnTo>
                    <a:pt x="338" y="5243"/>
                  </a:lnTo>
                  <a:close/>
                  <a:moveTo>
                    <a:pt x="9062" y="5243"/>
                  </a:moveTo>
                  <a:lnTo>
                    <a:pt x="9062" y="5630"/>
                  </a:lnTo>
                  <a:lnTo>
                    <a:pt x="8314" y="5630"/>
                  </a:lnTo>
                  <a:lnTo>
                    <a:pt x="8314" y="5243"/>
                  </a:lnTo>
                  <a:close/>
                  <a:moveTo>
                    <a:pt x="1085" y="5967"/>
                  </a:moveTo>
                  <a:lnTo>
                    <a:pt x="1085" y="6356"/>
                  </a:lnTo>
                  <a:lnTo>
                    <a:pt x="338" y="6356"/>
                  </a:lnTo>
                  <a:lnTo>
                    <a:pt x="338" y="5967"/>
                  </a:lnTo>
                  <a:close/>
                  <a:moveTo>
                    <a:pt x="9062" y="5967"/>
                  </a:moveTo>
                  <a:lnTo>
                    <a:pt x="9062" y="6356"/>
                  </a:lnTo>
                  <a:lnTo>
                    <a:pt x="8314" y="6356"/>
                  </a:lnTo>
                  <a:lnTo>
                    <a:pt x="8314" y="5967"/>
                  </a:lnTo>
                  <a:close/>
                  <a:moveTo>
                    <a:pt x="1085" y="6693"/>
                  </a:moveTo>
                  <a:lnTo>
                    <a:pt x="1085" y="7074"/>
                  </a:lnTo>
                  <a:lnTo>
                    <a:pt x="338" y="7074"/>
                  </a:lnTo>
                  <a:lnTo>
                    <a:pt x="338" y="6693"/>
                  </a:lnTo>
                  <a:close/>
                  <a:moveTo>
                    <a:pt x="9062" y="6693"/>
                  </a:moveTo>
                  <a:lnTo>
                    <a:pt x="9062" y="7074"/>
                  </a:lnTo>
                  <a:lnTo>
                    <a:pt x="8314" y="7074"/>
                  </a:lnTo>
                  <a:lnTo>
                    <a:pt x="8314" y="6693"/>
                  </a:lnTo>
                  <a:close/>
                  <a:moveTo>
                    <a:pt x="1085" y="7417"/>
                  </a:moveTo>
                  <a:lnTo>
                    <a:pt x="1085" y="7798"/>
                  </a:lnTo>
                  <a:lnTo>
                    <a:pt x="338" y="7798"/>
                  </a:lnTo>
                  <a:lnTo>
                    <a:pt x="338" y="7417"/>
                  </a:lnTo>
                  <a:close/>
                  <a:moveTo>
                    <a:pt x="9062" y="7417"/>
                  </a:moveTo>
                  <a:lnTo>
                    <a:pt x="9062" y="7798"/>
                  </a:lnTo>
                  <a:lnTo>
                    <a:pt x="8314" y="7798"/>
                  </a:lnTo>
                  <a:lnTo>
                    <a:pt x="8314" y="7417"/>
                  </a:lnTo>
                  <a:close/>
                  <a:moveTo>
                    <a:pt x="1085" y="8135"/>
                  </a:moveTo>
                  <a:lnTo>
                    <a:pt x="1085" y="8524"/>
                  </a:lnTo>
                  <a:lnTo>
                    <a:pt x="338" y="8524"/>
                  </a:lnTo>
                  <a:lnTo>
                    <a:pt x="338" y="8135"/>
                  </a:lnTo>
                  <a:close/>
                  <a:moveTo>
                    <a:pt x="9062" y="8135"/>
                  </a:moveTo>
                  <a:lnTo>
                    <a:pt x="9062" y="8524"/>
                  </a:lnTo>
                  <a:lnTo>
                    <a:pt x="8314" y="8524"/>
                  </a:lnTo>
                  <a:lnTo>
                    <a:pt x="8314" y="8135"/>
                  </a:lnTo>
                  <a:close/>
                  <a:moveTo>
                    <a:pt x="1085" y="8861"/>
                  </a:moveTo>
                  <a:lnTo>
                    <a:pt x="1085" y="9242"/>
                  </a:lnTo>
                  <a:lnTo>
                    <a:pt x="338" y="9242"/>
                  </a:lnTo>
                  <a:lnTo>
                    <a:pt x="338" y="8861"/>
                  </a:lnTo>
                  <a:close/>
                  <a:moveTo>
                    <a:pt x="9062" y="8861"/>
                  </a:moveTo>
                  <a:lnTo>
                    <a:pt x="9062" y="9242"/>
                  </a:lnTo>
                  <a:lnTo>
                    <a:pt x="8314" y="9242"/>
                  </a:lnTo>
                  <a:lnTo>
                    <a:pt x="8314" y="8861"/>
                  </a:lnTo>
                  <a:close/>
                  <a:moveTo>
                    <a:pt x="1085" y="9585"/>
                  </a:moveTo>
                  <a:lnTo>
                    <a:pt x="1085" y="9967"/>
                  </a:lnTo>
                  <a:lnTo>
                    <a:pt x="338" y="9967"/>
                  </a:lnTo>
                  <a:lnTo>
                    <a:pt x="338" y="9585"/>
                  </a:lnTo>
                  <a:close/>
                  <a:moveTo>
                    <a:pt x="9062" y="9585"/>
                  </a:moveTo>
                  <a:lnTo>
                    <a:pt x="9062" y="9967"/>
                  </a:lnTo>
                  <a:lnTo>
                    <a:pt x="8314" y="9967"/>
                  </a:lnTo>
                  <a:lnTo>
                    <a:pt x="8314" y="9585"/>
                  </a:lnTo>
                  <a:close/>
                  <a:moveTo>
                    <a:pt x="1085" y="10305"/>
                  </a:moveTo>
                  <a:lnTo>
                    <a:pt x="1085" y="10691"/>
                  </a:lnTo>
                  <a:lnTo>
                    <a:pt x="338" y="10691"/>
                  </a:lnTo>
                  <a:lnTo>
                    <a:pt x="338" y="10305"/>
                  </a:lnTo>
                  <a:close/>
                  <a:moveTo>
                    <a:pt x="9062" y="10305"/>
                  </a:moveTo>
                  <a:lnTo>
                    <a:pt x="9062" y="10691"/>
                  </a:lnTo>
                  <a:lnTo>
                    <a:pt x="8314" y="10691"/>
                  </a:lnTo>
                  <a:lnTo>
                    <a:pt x="8314" y="10305"/>
                  </a:lnTo>
                  <a:close/>
                  <a:moveTo>
                    <a:pt x="171" y="1"/>
                  </a:moveTo>
                  <a:cubicBezTo>
                    <a:pt x="74" y="1"/>
                    <a:pt x="1" y="75"/>
                    <a:pt x="1" y="170"/>
                  </a:cubicBezTo>
                  <a:lnTo>
                    <a:pt x="1" y="11394"/>
                  </a:lnTo>
                  <a:cubicBezTo>
                    <a:pt x="1" y="11484"/>
                    <a:pt x="63" y="11557"/>
                    <a:pt x="146" y="11568"/>
                  </a:cubicBezTo>
                  <a:cubicBezTo>
                    <a:pt x="153" y="11569"/>
                    <a:pt x="160" y="11569"/>
                    <a:pt x="167" y="11569"/>
                  </a:cubicBezTo>
                  <a:cubicBezTo>
                    <a:pt x="259" y="11569"/>
                    <a:pt x="338" y="11493"/>
                    <a:pt x="338" y="11399"/>
                  </a:cubicBezTo>
                  <a:lnTo>
                    <a:pt x="338" y="11028"/>
                  </a:lnTo>
                  <a:lnTo>
                    <a:pt x="1085" y="11028"/>
                  </a:lnTo>
                  <a:lnTo>
                    <a:pt x="1085" y="11399"/>
                  </a:lnTo>
                  <a:cubicBezTo>
                    <a:pt x="1085" y="11484"/>
                    <a:pt x="1147" y="11562"/>
                    <a:pt x="1230" y="11573"/>
                  </a:cubicBezTo>
                  <a:cubicBezTo>
                    <a:pt x="1238" y="11574"/>
                    <a:pt x="1245" y="11574"/>
                    <a:pt x="1252" y="11574"/>
                  </a:cubicBezTo>
                  <a:cubicBezTo>
                    <a:pt x="1348" y="11574"/>
                    <a:pt x="1422" y="11499"/>
                    <a:pt x="1422" y="11405"/>
                  </a:cubicBezTo>
                  <a:lnTo>
                    <a:pt x="1422" y="9585"/>
                  </a:lnTo>
                  <a:lnTo>
                    <a:pt x="6500" y="9585"/>
                  </a:lnTo>
                  <a:cubicBezTo>
                    <a:pt x="6584" y="9585"/>
                    <a:pt x="6662" y="9524"/>
                    <a:pt x="6674" y="9434"/>
                  </a:cubicBezTo>
                  <a:cubicBezTo>
                    <a:pt x="6685" y="9332"/>
                    <a:pt x="6607" y="9242"/>
                    <a:pt x="6506" y="9242"/>
                  </a:cubicBezTo>
                  <a:lnTo>
                    <a:pt x="1422" y="9242"/>
                  </a:lnTo>
                  <a:lnTo>
                    <a:pt x="1422" y="2333"/>
                  </a:lnTo>
                  <a:lnTo>
                    <a:pt x="7977" y="2333"/>
                  </a:lnTo>
                  <a:lnTo>
                    <a:pt x="7977" y="9242"/>
                  </a:lnTo>
                  <a:lnTo>
                    <a:pt x="7247" y="9242"/>
                  </a:lnTo>
                  <a:cubicBezTo>
                    <a:pt x="7157" y="9242"/>
                    <a:pt x="7079" y="9304"/>
                    <a:pt x="7073" y="9394"/>
                  </a:cubicBezTo>
                  <a:cubicBezTo>
                    <a:pt x="7056" y="9496"/>
                    <a:pt x="7141" y="9585"/>
                    <a:pt x="7242" y="9585"/>
                  </a:cubicBezTo>
                  <a:lnTo>
                    <a:pt x="7977" y="9585"/>
                  </a:lnTo>
                  <a:lnTo>
                    <a:pt x="7977" y="11394"/>
                  </a:lnTo>
                  <a:cubicBezTo>
                    <a:pt x="7977" y="11484"/>
                    <a:pt x="8039" y="11562"/>
                    <a:pt x="8124" y="11568"/>
                  </a:cubicBezTo>
                  <a:cubicBezTo>
                    <a:pt x="8133" y="11569"/>
                    <a:pt x="8141" y="11570"/>
                    <a:pt x="8150" y="11570"/>
                  </a:cubicBezTo>
                  <a:cubicBezTo>
                    <a:pt x="8240" y="11570"/>
                    <a:pt x="8314" y="11492"/>
                    <a:pt x="8314" y="11405"/>
                  </a:cubicBezTo>
                  <a:lnTo>
                    <a:pt x="8314" y="11028"/>
                  </a:lnTo>
                  <a:lnTo>
                    <a:pt x="9062" y="11028"/>
                  </a:lnTo>
                  <a:lnTo>
                    <a:pt x="9062" y="11399"/>
                  </a:lnTo>
                  <a:cubicBezTo>
                    <a:pt x="9062" y="11484"/>
                    <a:pt x="9123" y="11562"/>
                    <a:pt x="9207" y="11573"/>
                  </a:cubicBezTo>
                  <a:cubicBezTo>
                    <a:pt x="9214" y="11574"/>
                    <a:pt x="9221" y="11574"/>
                    <a:pt x="9228" y="11574"/>
                  </a:cubicBezTo>
                  <a:cubicBezTo>
                    <a:pt x="9320" y="11574"/>
                    <a:pt x="9399" y="11499"/>
                    <a:pt x="9399" y="11405"/>
                  </a:cubicBezTo>
                  <a:lnTo>
                    <a:pt x="9399" y="176"/>
                  </a:lnTo>
                  <a:cubicBezTo>
                    <a:pt x="9399" y="92"/>
                    <a:pt x="9337" y="12"/>
                    <a:pt x="9252" y="2"/>
                  </a:cubicBezTo>
                  <a:cubicBezTo>
                    <a:pt x="9245" y="1"/>
                    <a:pt x="9239" y="1"/>
                    <a:pt x="9232" y="1"/>
                  </a:cubicBezTo>
                  <a:cubicBezTo>
                    <a:pt x="9135" y="1"/>
                    <a:pt x="9062" y="75"/>
                    <a:pt x="9062" y="170"/>
                  </a:cubicBezTo>
                  <a:lnTo>
                    <a:pt x="9062" y="546"/>
                  </a:lnTo>
                  <a:lnTo>
                    <a:pt x="8314" y="546"/>
                  </a:lnTo>
                  <a:lnTo>
                    <a:pt x="8314" y="181"/>
                  </a:lnTo>
                  <a:cubicBezTo>
                    <a:pt x="8314" y="92"/>
                    <a:pt x="8253" y="12"/>
                    <a:pt x="8168" y="2"/>
                  </a:cubicBezTo>
                  <a:cubicBezTo>
                    <a:pt x="8161" y="1"/>
                    <a:pt x="8155" y="1"/>
                    <a:pt x="8148" y="1"/>
                  </a:cubicBezTo>
                  <a:cubicBezTo>
                    <a:pt x="8051" y="1"/>
                    <a:pt x="7977" y="75"/>
                    <a:pt x="7977" y="170"/>
                  </a:cubicBezTo>
                  <a:lnTo>
                    <a:pt x="7977" y="1990"/>
                  </a:lnTo>
                  <a:lnTo>
                    <a:pt x="1422" y="1990"/>
                  </a:lnTo>
                  <a:lnTo>
                    <a:pt x="1422" y="181"/>
                  </a:lnTo>
                  <a:cubicBezTo>
                    <a:pt x="1422" y="92"/>
                    <a:pt x="1360" y="12"/>
                    <a:pt x="1276" y="2"/>
                  </a:cubicBezTo>
                  <a:cubicBezTo>
                    <a:pt x="1269" y="1"/>
                    <a:pt x="1263" y="1"/>
                    <a:pt x="1256" y="1"/>
                  </a:cubicBezTo>
                  <a:cubicBezTo>
                    <a:pt x="1158" y="1"/>
                    <a:pt x="1085" y="75"/>
                    <a:pt x="1085" y="170"/>
                  </a:cubicBezTo>
                  <a:lnTo>
                    <a:pt x="1085" y="546"/>
                  </a:lnTo>
                  <a:lnTo>
                    <a:pt x="338" y="546"/>
                  </a:lnTo>
                  <a:lnTo>
                    <a:pt x="338" y="176"/>
                  </a:lnTo>
                  <a:cubicBezTo>
                    <a:pt x="338" y="92"/>
                    <a:pt x="276" y="12"/>
                    <a:pt x="191" y="2"/>
                  </a:cubicBezTo>
                  <a:cubicBezTo>
                    <a:pt x="184" y="1"/>
                    <a:pt x="178" y="1"/>
                    <a:pt x="1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15"/>
            <p:cNvSpPr/>
            <p:nvPr/>
          </p:nvSpPr>
          <p:spPr>
            <a:xfrm>
              <a:off x="6280665" y="2706805"/>
              <a:ext cx="180772" cy="156899"/>
            </a:xfrm>
            <a:custGeom>
              <a:avLst/>
              <a:gdLst/>
              <a:ahLst/>
              <a:cxnLst/>
              <a:rect l="l" t="t" r="r" b="b"/>
              <a:pathLst>
                <a:path w="5399" h="4686" extrusionOk="0">
                  <a:moveTo>
                    <a:pt x="893" y="0"/>
                  </a:moveTo>
                  <a:cubicBezTo>
                    <a:pt x="399" y="0"/>
                    <a:pt x="0" y="399"/>
                    <a:pt x="0" y="894"/>
                  </a:cubicBezTo>
                  <a:lnTo>
                    <a:pt x="0" y="3793"/>
                  </a:lnTo>
                  <a:cubicBezTo>
                    <a:pt x="0" y="4288"/>
                    <a:pt x="399" y="4685"/>
                    <a:pt x="893" y="4685"/>
                  </a:cubicBezTo>
                  <a:lnTo>
                    <a:pt x="4505" y="4685"/>
                  </a:lnTo>
                  <a:cubicBezTo>
                    <a:pt x="4999" y="4685"/>
                    <a:pt x="5398" y="4288"/>
                    <a:pt x="5398" y="3793"/>
                  </a:cubicBezTo>
                  <a:lnTo>
                    <a:pt x="5398" y="186"/>
                  </a:lnTo>
                  <a:cubicBezTo>
                    <a:pt x="5398" y="91"/>
                    <a:pt x="5320" y="12"/>
                    <a:pt x="5219" y="12"/>
                  </a:cubicBezTo>
                  <a:lnTo>
                    <a:pt x="1539" y="12"/>
                  </a:lnTo>
                  <a:cubicBezTo>
                    <a:pt x="1528" y="12"/>
                    <a:pt x="1522" y="12"/>
                    <a:pt x="1517" y="18"/>
                  </a:cubicBezTo>
                  <a:cubicBezTo>
                    <a:pt x="1359" y="169"/>
                    <a:pt x="1460" y="350"/>
                    <a:pt x="1606" y="350"/>
                  </a:cubicBezTo>
                  <a:lnTo>
                    <a:pt x="4505" y="350"/>
                  </a:lnTo>
                  <a:cubicBezTo>
                    <a:pt x="4808" y="350"/>
                    <a:pt x="5061" y="596"/>
                    <a:pt x="5061" y="905"/>
                  </a:cubicBezTo>
                  <a:lnTo>
                    <a:pt x="5061" y="3793"/>
                  </a:lnTo>
                  <a:cubicBezTo>
                    <a:pt x="5061" y="4102"/>
                    <a:pt x="4808" y="4348"/>
                    <a:pt x="4505" y="4348"/>
                  </a:cubicBezTo>
                  <a:lnTo>
                    <a:pt x="893" y="4348"/>
                  </a:lnTo>
                  <a:cubicBezTo>
                    <a:pt x="584" y="4348"/>
                    <a:pt x="337" y="4102"/>
                    <a:pt x="337" y="3793"/>
                  </a:cubicBezTo>
                  <a:lnTo>
                    <a:pt x="337" y="894"/>
                  </a:lnTo>
                  <a:cubicBezTo>
                    <a:pt x="337" y="591"/>
                    <a:pt x="584" y="344"/>
                    <a:pt x="887" y="337"/>
                  </a:cubicBezTo>
                  <a:cubicBezTo>
                    <a:pt x="966" y="337"/>
                    <a:pt x="1040" y="287"/>
                    <a:pt x="1056" y="215"/>
                  </a:cubicBezTo>
                  <a:cubicBezTo>
                    <a:pt x="1084" y="101"/>
                    <a:pt x="999" y="0"/>
                    <a:pt x="8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15"/>
            <p:cNvSpPr/>
            <p:nvPr/>
          </p:nvSpPr>
          <p:spPr>
            <a:xfrm>
              <a:off x="6335007" y="2744674"/>
              <a:ext cx="78081" cy="81229"/>
            </a:xfrm>
            <a:custGeom>
              <a:avLst/>
              <a:gdLst/>
              <a:ahLst/>
              <a:cxnLst/>
              <a:rect l="l" t="t" r="r" b="b"/>
              <a:pathLst>
                <a:path w="2332" h="2426" extrusionOk="0">
                  <a:moveTo>
                    <a:pt x="460" y="340"/>
                  </a:moveTo>
                  <a:cubicBezTo>
                    <a:pt x="479" y="340"/>
                    <a:pt x="500" y="344"/>
                    <a:pt x="522" y="352"/>
                  </a:cubicBezTo>
                  <a:lnTo>
                    <a:pt x="1927" y="1106"/>
                  </a:lnTo>
                  <a:cubicBezTo>
                    <a:pt x="1989" y="1140"/>
                    <a:pt x="1994" y="1190"/>
                    <a:pt x="1994" y="1212"/>
                  </a:cubicBezTo>
                  <a:cubicBezTo>
                    <a:pt x="1994" y="1235"/>
                    <a:pt x="1989" y="1291"/>
                    <a:pt x="1927" y="1324"/>
                  </a:cubicBezTo>
                  <a:lnTo>
                    <a:pt x="522" y="2071"/>
                  </a:lnTo>
                  <a:cubicBezTo>
                    <a:pt x="496" y="2082"/>
                    <a:pt x="473" y="2087"/>
                    <a:pt x="452" y="2087"/>
                  </a:cubicBezTo>
                  <a:cubicBezTo>
                    <a:pt x="390" y="2087"/>
                    <a:pt x="351" y="2044"/>
                    <a:pt x="343" y="1965"/>
                  </a:cubicBezTo>
                  <a:lnTo>
                    <a:pt x="343" y="466"/>
                  </a:lnTo>
                  <a:cubicBezTo>
                    <a:pt x="351" y="380"/>
                    <a:pt x="398" y="340"/>
                    <a:pt x="460" y="340"/>
                  </a:cubicBezTo>
                  <a:close/>
                  <a:moveTo>
                    <a:pt x="461" y="0"/>
                  </a:moveTo>
                  <a:cubicBezTo>
                    <a:pt x="374" y="0"/>
                    <a:pt x="287" y="26"/>
                    <a:pt x="208" y="77"/>
                  </a:cubicBezTo>
                  <a:cubicBezTo>
                    <a:pt x="79" y="168"/>
                    <a:pt x="1" y="313"/>
                    <a:pt x="1" y="476"/>
                  </a:cubicBezTo>
                  <a:lnTo>
                    <a:pt x="1" y="1954"/>
                  </a:lnTo>
                  <a:cubicBezTo>
                    <a:pt x="1" y="2105"/>
                    <a:pt x="73" y="2257"/>
                    <a:pt x="197" y="2341"/>
                  </a:cubicBezTo>
                  <a:cubicBezTo>
                    <a:pt x="276" y="2398"/>
                    <a:pt x="371" y="2426"/>
                    <a:pt x="462" y="2426"/>
                  </a:cubicBezTo>
                  <a:cubicBezTo>
                    <a:pt x="540" y="2426"/>
                    <a:pt x="613" y="2408"/>
                    <a:pt x="680" y="2375"/>
                  </a:cubicBezTo>
                  <a:lnTo>
                    <a:pt x="2090" y="1622"/>
                  </a:lnTo>
                  <a:cubicBezTo>
                    <a:pt x="2241" y="1544"/>
                    <a:pt x="2332" y="1386"/>
                    <a:pt x="2332" y="1212"/>
                  </a:cubicBezTo>
                  <a:cubicBezTo>
                    <a:pt x="2332" y="1044"/>
                    <a:pt x="2241" y="886"/>
                    <a:pt x="2090" y="808"/>
                  </a:cubicBezTo>
                  <a:lnTo>
                    <a:pt x="680" y="56"/>
                  </a:lnTo>
                  <a:cubicBezTo>
                    <a:pt x="610" y="19"/>
                    <a:pt x="535" y="0"/>
                    <a:pt x="4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0" name="Google Shape;4510;p115"/>
          <p:cNvGrpSpPr/>
          <p:nvPr/>
        </p:nvGrpSpPr>
        <p:grpSpPr>
          <a:xfrm>
            <a:off x="6929388" y="2591458"/>
            <a:ext cx="323508" cy="387359"/>
            <a:chOff x="6929388" y="2591458"/>
            <a:chExt cx="323508" cy="387359"/>
          </a:xfrm>
        </p:grpSpPr>
        <p:sp>
          <p:nvSpPr>
            <p:cNvPr id="4511" name="Google Shape;4511;p115"/>
            <p:cNvSpPr/>
            <p:nvPr/>
          </p:nvSpPr>
          <p:spPr>
            <a:xfrm>
              <a:off x="7020360" y="2682396"/>
              <a:ext cx="232536" cy="296421"/>
            </a:xfrm>
            <a:custGeom>
              <a:avLst/>
              <a:gdLst/>
              <a:ahLst/>
              <a:cxnLst/>
              <a:rect l="l" t="t" r="r" b="b"/>
              <a:pathLst>
                <a:path w="6945" h="8853" extrusionOk="0">
                  <a:moveTo>
                    <a:pt x="343" y="527"/>
                  </a:moveTo>
                  <a:lnTo>
                    <a:pt x="6337" y="5421"/>
                  </a:lnTo>
                  <a:lnTo>
                    <a:pt x="2995" y="5724"/>
                  </a:lnTo>
                  <a:lnTo>
                    <a:pt x="1069" y="1662"/>
                  </a:lnTo>
                  <a:cubicBezTo>
                    <a:pt x="1041" y="1602"/>
                    <a:pt x="980" y="1568"/>
                    <a:pt x="917" y="1568"/>
                  </a:cubicBezTo>
                  <a:cubicBezTo>
                    <a:pt x="893" y="1568"/>
                    <a:pt x="867" y="1573"/>
                    <a:pt x="844" y="1584"/>
                  </a:cubicBezTo>
                  <a:cubicBezTo>
                    <a:pt x="755" y="1623"/>
                    <a:pt x="721" y="1724"/>
                    <a:pt x="760" y="1808"/>
                  </a:cubicBezTo>
                  <a:lnTo>
                    <a:pt x="2687" y="5870"/>
                  </a:lnTo>
                  <a:lnTo>
                    <a:pt x="338" y="8268"/>
                  </a:lnTo>
                  <a:lnTo>
                    <a:pt x="343" y="527"/>
                  </a:lnTo>
                  <a:close/>
                  <a:moveTo>
                    <a:pt x="167" y="1"/>
                  </a:moveTo>
                  <a:cubicBezTo>
                    <a:pt x="144" y="1"/>
                    <a:pt x="120" y="6"/>
                    <a:pt x="97" y="16"/>
                  </a:cubicBezTo>
                  <a:cubicBezTo>
                    <a:pt x="40" y="44"/>
                    <a:pt x="1" y="106"/>
                    <a:pt x="1" y="168"/>
                  </a:cubicBezTo>
                  <a:lnTo>
                    <a:pt x="1" y="8684"/>
                  </a:lnTo>
                  <a:cubicBezTo>
                    <a:pt x="1" y="8751"/>
                    <a:pt x="40" y="8813"/>
                    <a:pt x="108" y="8841"/>
                  </a:cubicBezTo>
                  <a:cubicBezTo>
                    <a:pt x="125" y="8847"/>
                    <a:pt x="148" y="8852"/>
                    <a:pt x="170" y="8852"/>
                  </a:cubicBezTo>
                  <a:cubicBezTo>
                    <a:pt x="215" y="8852"/>
                    <a:pt x="260" y="8836"/>
                    <a:pt x="294" y="8802"/>
                  </a:cubicBezTo>
                  <a:lnTo>
                    <a:pt x="2967" y="6067"/>
                  </a:lnTo>
                  <a:lnTo>
                    <a:pt x="6781" y="5718"/>
                  </a:lnTo>
                  <a:cubicBezTo>
                    <a:pt x="6848" y="5712"/>
                    <a:pt x="6905" y="5668"/>
                    <a:pt x="6928" y="5600"/>
                  </a:cubicBezTo>
                  <a:cubicBezTo>
                    <a:pt x="6944" y="5533"/>
                    <a:pt x="6928" y="5466"/>
                    <a:pt x="6871" y="5421"/>
                  </a:cubicBezTo>
                  <a:lnTo>
                    <a:pt x="276" y="39"/>
                  </a:lnTo>
                  <a:cubicBezTo>
                    <a:pt x="245" y="15"/>
                    <a:pt x="207" y="1"/>
                    <a:pt x="1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15"/>
            <p:cNvSpPr/>
            <p:nvPr/>
          </p:nvSpPr>
          <p:spPr>
            <a:xfrm>
              <a:off x="6929388" y="2682195"/>
              <a:ext cx="72590" cy="11317"/>
            </a:xfrm>
            <a:custGeom>
              <a:avLst/>
              <a:gdLst/>
              <a:ahLst/>
              <a:cxnLst/>
              <a:rect l="l" t="t" r="r" b="b"/>
              <a:pathLst>
                <a:path w="2168" h="338" extrusionOk="0">
                  <a:moveTo>
                    <a:pt x="185" y="1"/>
                  </a:moveTo>
                  <a:cubicBezTo>
                    <a:pt x="101" y="1"/>
                    <a:pt x="22" y="61"/>
                    <a:pt x="11" y="152"/>
                  </a:cubicBezTo>
                  <a:cubicBezTo>
                    <a:pt x="0" y="253"/>
                    <a:pt x="78" y="338"/>
                    <a:pt x="179" y="338"/>
                  </a:cubicBezTo>
                  <a:lnTo>
                    <a:pt x="1989" y="338"/>
                  </a:lnTo>
                  <a:cubicBezTo>
                    <a:pt x="2090" y="338"/>
                    <a:pt x="2168" y="253"/>
                    <a:pt x="2157" y="152"/>
                  </a:cubicBezTo>
                  <a:cubicBezTo>
                    <a:pt x="2145" y="61"/>
                    <a:pt x="2072" y="1"/>
                    <a:pt x="19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15"/>
            <p:cNvSpPr/>
            <p:nvPr/>
          </p:nvSpPr>
          <p:spPr>
            <a:xfrm>
              <a:off x="7062715" y="2682195"/>
              <a:ext cx="60570" cy="11317"/>
            </a:xfrm>
            <a:custGeom>
              <a:avLst/>
              <a:gdLst/>
              <a:ahLst/>
              <a:cxnLst/>
              <a:rect l="l" t="t" r="r" b="b"/>
              <a:pathLst>
                <a:path w="1809" h="338" extrusionOk="0">
                  <a:moveTo>
                    <a:pt x="180" y="1"/>
                  </a:moveTo>
                  <a:cubicBezTo>
                    <a:pt x="79" y="1"/>
                    <a:pt x="1" y="90"/>
                    <a:pt x="11" y="191"/>
                  </a:cubicBezTo>
                  <a:cubicBezTo>
                    <a:pt x="22" y="276"/>
                    <a:pt x="102" y="338"/>
                    <a:pt x="185" y="338"/>
                  </a:cubicBezTo>
                  <a:lnTo>
                    <a:pt x="1624" y="338"/>
                  </a:lnTo>
                  <a:cubicBezTo>
                    <a:pt x="1707" y="338"/>
                    <a:pt x="1787" y="276"/>
                    <a:pt x="1798" y="191"/>
                  </a:cubicBezTo>
                  <a:cubicBezTo>
                    <a:pt x="1809" y="90"/>
                    <a:pt x="1730" y="1"/>
                    <a:pt x="16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15"/>
            <p:cNvSpPr/>
            <p:nvPr/>
          </p:nvSpPr>
          <p:spPr>
            <a:xfrm>
              <a:off x="7020360" y="2591458"/>
              <a:ext cx="11351" cy="71987"/>
            </a:xfrm>
            <a:custGeom>
              <a:avLst/>
              <a:gdLst/>
              <a:ahLst/>
              <a:cxnLst/>
              <a:rect l="l" t="t" r="r" b="b"/>
              <a:pathLst>
                <a:path w="339" h="2150" extrusionOk="0">
                  <a:moveTo>
                    <a:pt x="167" y="0"/>
                  </a:moveTo>
                  <a:cubicBezTo>
                    <a:pt x="77" y="0"/>
                    <a:pt x="1" y="78"/>
                    <a:pt x="1" y="171"/>
                  </a:cubicBezTo>
                  <a:lnTo>
                    <a:pt x="1" y="1980"/>
                  </a:lnTo>
                  <a:cubicBezTo>
                    <a:pt x="1" y="2075"/>
                    <a:pt x="80" y="2149"/>
                    <a:pt x="174" y="2149"/>
                  </a:cubicBezTo>
                  <a:cubicBezTo>
                    <a:pt x="180" y="2149"/>
                    <a:pt x="186" y="2149"/>
                    <a:pt x="192" y="2148"/>
                  </a:cubicBezTo>
                  <a:cubicBezTo>
                    <a:pt x="276" y="2138"/>
                    <a:pt x="338" y="2058"/>
                    <a:pt x="338" y="1974"/>
                  </a:cubicBezTo>
                  <a:lnTo>
                    <a:pt x="338" y="176"/>
                  </a:lnTo>
                  <a:cubicBezTo>
                    <a:pt x="338" y="87"/>
                    <a:pt x="276" y="14"/>
                    <a:pt x="192" y="2"/>
                  </a:cubicBezTo>
                  <a:cubicBezTo>
                    <a:pt x="184" y="1"/>
                    <a:pt x="176"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15"/>
            <p:cNvSpPr/>
            <p:nvPr/>
          </p:nvSpPr>
          <p:spPr>
            <a:xfrm>
              <a:off x="6977670" y="2639873"/>
              <a:ext cx="30737" cy="29532"/>
            </a:xfrm>
            <a:custGeom>
              <a:avLst/>
              <a:gdLst/>
              <a:ahLst/>
              <a:cxnLst/>
              <a:rect l="l" t="t" r="r" b="b"/>
              <a:pathLst>
                <a:path w="918" h="882" extrusionOk="0">
                  <a:moveTo>
                    <a:pt x="183" y="1"/>
                  </a:moveTo>
                  <a:cubicBezTo>
                    <a:pt x="140" y="1"/>
                    <a:pt x="96" y="17"/>
                    <a:pt x="63" y="51"/>
                  </a:cubicBezTo>
                  <a:cubicBezTo>
                    <a:pt x="1" y="119"/>
                    <a:pt x="1" y="225"/>
                    <a:pt x="63" y="293"/>
                  </a:cubicBezTo>
                  <a:lnTo>
                    <a:pt x="607" y="837"/>
                  </a:lnTo>
                  <a:cubicBezTo>
                    <a:pt x="641" y="871"/>
                    <a:pt x="687" y="882"/>
                    <a:pt x="731" y="882"/>
                  </a:cubicBezTo>
                  <a:cubicBezTo>
                    <a:pt x="770" y="882"/>
                    <a:pt x="816" y="871"/>
                    <a:pt x="850" y="837"/>
                  </a:cubicBezTo>
                  <a:cubicBezTo>
                    <a:pt x="917" y="770"/>
                    <a:pt x="917" y="663"/>
                    <a:pt x="850" y="596"/>
                  </a:cubicBezTo>
                  <a:lnTo>
                    <a:pt x="304" y="51"/>
                  </a:lnTo>
                  <a:cubicBezTo>
                    <a:pt x="270" y="17"/>
                    <a:pt x="227" y="1"/>
                    <a:pt x="1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15"/>
            <p:cNvSpPr/>
            <p:nvPr/>
          </p:nvSpPr>
          <p:spPr>
            <a:xfrm>
              <a:off x="6977670" y="2706638"/>
              <a:ext cx="30737" cy="29532"/>
            </a:xfrm>
            <a:custGeom>
              <a:avLst/>
              <a:gdLst/>
              <a:ahLst/>
              <a:cxnLst/>
              <a:rect l="l" t="t" r="r" b="b"/>
              <a:pathLst>
                <a:path w="918" h="882" extrusionOk="0">
                  <a:moveTo>
                    <a:pt x="729" y="1"/>
                  </a:moveTo>
                  <a:cubicBezTo>
                    <a:pt x="685" y="1"/>
                    <a:pt x="641" y="17"/>
                    <a:pt x="607" y="51"/>
                  </a:cubicBezTo>
                  <a:lnTo>
                    <a:pt x="63" y="596"/>
                  </a:lnTo>
                  <a:cubicBezTo>
                    <a:pt x="1" y="658"/>
                    <a:pt x="1" y="770"/>
                    <a:pt x="63" y="832"/>
                  </a:cubicBezTo>
                  <a:cubicBezTo>
                    <a:pt x="96" y="865"/>
                    <a:pt x="142" y="882"/>
                    <a:pt x="187" y="882"/>
                  </a:cubicBezTo>
                  <a:cubicBezTo>
                    <a:pt x="226" y="882"/>
                    <a:pt x="270" y="865"/>
                    <a:pt x="304" y="832"/>
                  </a:cubicBezTo>
                  <a:lnTo>
                    <a:pt x="850" y="292"/>
                  </a:lnTo>
                  <a:cubicBezTo>
                    <a:pt x="917" y="225"/>
                    <a:pt x="917" y="119"/>
                    <a:pt x="850" y="51"/>
                  </a:cubicBezTo>
                  <a:cubicBezTo>
                    <a:pt x="816" y="17"/>
                    <a:pt x="772" y="1"/>
                    <a:pt x="7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15"/>
            <p:cNvSpPr/>
            <p:nvPr/>
          </p:nvSpPr>
          <p:spPr>
            <a:xfrm>
              <a:off x="7044267" y="2639873"/>
              <a:ext cx="30703" cy="29532"/>
            </a:xfrm>
            <a:custGeom>
              <a:avLst/>
              <a:gdLst/>
              <a:ahLst/>
              <a:cxnLst/>
              <a:rect l="l" t="t" r="r" b="b"/>
              <a:pathLst>
                <a:path w="917" h="882" extrusionOk="0">
                  <a:moveTo>
                    <a:pt x="734" y="1"/>
                  </a:moveTo>
                  <a:cubicBezTo>
                    <a:pt x="691" y="1"/>
                    <a:pt x="647" y="17"/>
                    <a:pt x="614" y="51"/>
                  </a:cubicBezTo>
                  <a:lnTo>
                    <a:pt x="68" y="596"/>
                  </a:lnTo>
                  <a:cubicBezTo>
                    <a:pt x="0" y="663"/>
                    <a:pt x="0" y="770"/>
                    <a:pt x="68" y="837"/>
                  </a:cubicBezTo>
                  <a:cubicBezTo>
                    <a:pt x="101" y="871"/>
                    <a:pt x="147" y="882"/>
                    <a:pt x="186" y="882"/>
                  </a:cubicBezTo>
                  <a:cubicBezTo>
                    <a:pt x="231" y="882"/>
                    <a:pt x="277" y="871"/>
                    <a:pt x="310" y="837"/>
                  </a:cubicBezTo>
                  <a:lnTo>
                    <a:pt x="855" y="293"/>
                  </a:lnTo>
                  <a:cubicBezTo>
                    <a:pt x="917" y="225"/>
                    <a:pt x="917" y="119"/>
                    <a:pt x="855" y="51"/>
                  </a:cubicBezTo>
                  <a:cubicBezTo>
                    <a:pt x="821" y="17"/>
                    <a:pt x="778" y="1"/>
                    <a:pt x="7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8" name="Google Shape;4518;p115"/>
          <p:cNvGrpSpPr/>
          <p:nvPr/>
        </p:nvGrpSpPr>
        <p:grpSpPr>
          <a:xfrm>
            <a:off x="7664932" y="2591458"/>
            <a:ext cx="291800" cy="387359"/>
            <a:chOff x="7664932" y="2591458"/>
            <a:chExt cx="291800" cy="387359"/>
          </a:xfrm>
        </p:grpSpPr>
        <p:sp>
          <p:nvSpPr>
            <p:cNvPr id="4519" name="Google Shape;4519;p115"/>
            <p:cNvSpPr/>
            <p:nvPr/>
          </p:nvSpPr>
          <p:spPr>
            <a:xfrm>
              <a:off x="7804152" y="2682530"/>
              <a:ext cx="13761" cy="11351"/>
            </a:xfrm>
            <a:custGeom>
              <a:avLst/>
              <a:gdLst/>
              <a:ahLst/>
              <a:cxnLst/>
              <a:rect l="l" t="t" r="r" b="b"/>
              <a:pathLst>
                <a:path w="411" h="339" extrusionOk="0">
                  <a:moveTo>
                    <a:pt x="199" y="0"/>
                  </a:moveTo>
                  <a:cubicBezTo>
                    <a:pt x="178" y="0"/>
                    <a:pt x="157" y="4"/>
                    <a:pt x="135" y="12"/>
                  </a:cubicBezTo>
                  <a:cubicBezTo>
                    <a:pt x="89" y="30"/>
                    <a:pt x="56" y="63"/>
                    <a:pt x="40" y="108"/>
                  </a:cubicBezTo>
                  <a:cubicBezTo>
                    <a:pt x="1" y="227"/>
                    <a:pt x="84" y="338"/>
                    <a:pt x="197" y="338"/>
                  </a:cubicBezTo>
                  <a:lnTo>
                    <a:pt x="208" y="338"/>
                  </a:lnTo>
                  <a:cubicBezTo>
                    <a:pt x="265" y="338"/>
                    <a:pt x="325" y="310"/>
                    <a:pt x="348" y="253"/>
                  </a:cubicBezTo>
                  <a:cubicBezTo>
                    <a:pt x="410" y="125"/>
                    <a:pt x="318" y="0"/>
                    <a:pt x="1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15"/>
            <p:cNvSpPr/>
            <p:nvPr/>
          </p:nvSpPr>
          <p:spPr>
            <a:xfrm>
              <a:off x="7664932" y="2591458"/>
              <a:ext cx="291800" cy="387359"/>
            </a:xfrm>
            <a:custGeom>
              <a:avLst/>
              <a:gdLst/>
              <a:ahLst/>
              <a:cxnLst/>
              <a:rect l="l" t="t" r="r" b="b"/>
              <a:pathLst>
                <a:path w="8715" h="11569" extrusionOk="0">
                  <a:moveTo>
                    <a:pt x="4351" y="339"/>
                  </a:moveTo>
                  <a:cubicBezTo>
                    <a:pt x="4354" y="339"/>
                    <a:pt x="4358" y="339"/>
                    <a:pt x="4361" y="339"/>
                  </a:cubicBezTo>
                  <a:cubicBezTo>
                    <a:pt x="4462" y="345"/>
                    <a:pt x="4540" y="435"/>
                    <a:pt x="4540" y="541"/>
                  </a:cubicBezTo>
                  <a:lnTo>
                    <a:pt x="4540" y="1064"/>
                  </a:lnTo>
                  <a:cubicBezTo>
                    <a:pt x="4540" y="1171"/>
                    <a:pt x="4462" y="1261"/>
                    <a:pt x="4361" y="1267"/>
                  </a:cubicBezTo>
                  <a:cubicBezTo>
                    <a:pt x="4358" y="1267"/>
                    <a:pt x="4354" y="1267"/>
                    <a:pt x="4351" y="1267"/>
                  </a:cubicBezTo>
                  <a:cubicBezTo>
                    <a:pt x="4242" y="1267"/>
                    <a:pt x="4159" y="1179"/>
                    <a:pt x="4159" y="1075"/>
                  </a:cubicBezTo>
                  <a:lnTo>
                    <a:pt x="4159" y="531"/>
                  </a:lnTo>
                  <a:cubicBezTo>
                    <a:pt x="4159" y="427"/>
                    <a:pt x="4242" y="339"/>
                    <a:pt x="4351" y="339"/>
                  </a:cubicBezTo>
                  <a:close/>
                  <a:moveTo>
                    <a:pt x="4355" y="2328"/>
                  </a:moveTo>
                  <a:cubicBezTo>
                    <a:pt x="4664" y="2328"/>
                    <a:pt x="4911" y="2581"/>
                    <a:pt x="4911" y="2884"/>
                  </a:cubicBezTo>
                  <a:cubicBezTo>
                    <a:pt x="4911" y="3193"/>
                    <a:pt x="4664" y="3440"/>
                    <a:pt x="4355" y="3440"/>
                  </a:cubicBezTo>
                  <a:cubicBezTo>
                    <a:pt x="4052" y="3440"/>
                    <a:pt x="3804" y="3193"/>
                    <a:pt x="3804" y="2884"/>
                  </a:cubicBezTo>
                  <a:cubicBezTo>
                    <a:pt x="3804" y="2581"/>
                    <a:pt x="4052" y="2328"/>
                    <a:pt x="4355" y="2328"/>
                  </a:cubicBezTo>
                  <a:close/>
                  <a:moveTo>
                    <a:pt x="4348" y="7585"/>
                  </a:moveTo>
                  <a:cubicBezTo>
                    <a:pt x="4455" y="7585"/>
                    <a:pt x="4540" y="7669"/>
                    <a:pt x="4540" y="7777"/>
                  </a:cubicBezTo>
                  <a:lnTo>
                    <a:pt x="4540" y="8501"/>
                  </a:lnTo>
                  <a:cubicBezTo>
                    <a:pt x="4540" y="8606"/>
                    <a:pt x="4455" y="8693"/>
                    <a:pt x="4347" y="8693"/>
                  </a:cubicBezTo>
                  <a:cubicBezTo>
                    <a:pt x="4344" y="8693"/>
                    <a:pt x="4341" y="8693"/>
                    <a:pt x="4338" y="8692"/>
                  </a:cubicBezTo>
                  <a:cubicBezTo>
                    <a:pt x="4237" y="8687"/>
                    <a:pt x="4159" y="8597"/>
                    <a:pt x="4159" y="8490"/>
                  </a:cubicBezTo>
                  <a:lnTo>
                    <a:pt x="4159" y="7782"/>
                  </a:lnTo>
                  <a:cubicBezTo>
                    <a:pt x="4159" y="7681"/>
                    <a:pt x="4237" y="7591"/>
                    <a:pt x="4338" y="7586"/>
                  </a:cubicBezTo>
                  <a:cubicBezTo>
                    <a:pt x="4341" y="7585"/>
                    <a:pt x="4345" y="7585"/>
                    <a:pt x="4348" y="7585"/>
                  </a:cubicBezTo>
                  <a:close/>
                  <a:moveTo>
                    <a:pt x="5090" y="3378"/>
                  </a:moveTo>
                  <a:lnTo>
                    <a:pt x="7832" y="10170"/>
                  </a:lnTo>
                  <a:lnTo>
                    <a:pt x="7524" y="10018"/>
                  </a:lnTo>
                  <a:cubicBezTo>
                    <a:pt x="7400" y="9957"/>
                    <a:pt x="7304" y="9856"/>
                    <a:pt x="7247" y="9727"/>
                  </a:cubicBezTo>
                  <a:lnTo>
                    <a:pt x="5046" y="4266"/>
                  </a:lnTo>
                  <a:cubicBezTo>
                    <a:pt x="5020" y="4203"/>
                    <a:pt x="4957" y="4162"/>
                    <a:pt x="4892" y="4162"/>
                  </a:cubicBezTo>
                  <a:cubicBezTo>
                    <a:pt x="4870" y="4162"/>
                    <a:pt x="4848" y="4166"/>
                    <a:pt x="4827" y="4176"/>
                  </a:cubicBezTo>
                  <a:cubicBezTo>
                    <a:pt x="4737" y="4210"/>
                    <a:pt x="4698" y="4305"/>
                    <a:pt x="4731" y="4396"/>
                  </a:cubicBezTo>
                  <a:lnTo>
                    <a:pt x="6175" y="7962"/>
                  </a:lnTo>
                  <a:lnTo>
                    <a:pt x="4877" y="7962"/>
                  </a:lnTo>
                  <a:lnTo>
                    <a:pt x="4877" y="7782"/>
                  </a:lnTo>
                  <a:cubicBezTo>
                    <a:pt x="4877" y="7487"/>
                    <a:pt x="4646" y="7242"/>
                    <a:pt x="4349" y="7242"/>
                  </a:cubicBezTo>
                  <a:cubicBezTo>
                    <a:pt x="4336" y="7242"/>
                    <a:pt x="4323" y="7242"/>
                    <a:pt x="4310" y="7243"/>
                  </a:cubicBezTo>
                  <a:cubicBezTo>
                    <a:pt x="4034" y="7261"/>
                    <a:pt x="3816" y="7490"/>
                    <a:pt x="3816" y="7772"/>
                  </a:cubicBezTo>
                  <a:lnTo>
                    <a:pt x="3816" y="7962"/>
                  </a:lnTo>
                  <a:lnTo>
                    <a:pt x="2523" y="7962"/>
                  </a:lnTo>
                  <a:lnTo>
                    <a:pt x="4221" y="3766"/>
                  </a:lnTo>
                  <a:cubicBezTo>
                    <a:pt x="4260" y="3772"/>
                    <a:pt x="4304" y="3777"/>
                    <a:pt x="4349" y="3777"/>
                  </a:cubicBezTo>
                  <a:cubicBezTo>
                    <a:pt x="4659" y="3777"/>
                    <a:pt x="4928" y="3614"/>
                    <a:pt x="5090" y="3378"/>
                  </a:cubicBezTo>
                  <a:close/>
                  <a:moveTo>
                    <a:pt x="4347" y="1"/>
                  </a:moveTo>
                  <a:cubicBezTo>
                    <a:pt x="4335" y="1"/>
                    <a:pt x="4322" y="1"/>
                    <a:pt x="4310" y="2"/>
                  </a:cubicBezTo>
                  <a:cubicBezTo>
                    <a:pt x="4034" y="20"/>
                    <a:pt x="3816" y="250"/>
                    <a:pt x="3816" y="531"/>
                  </a:cubicBezTo>
                  <a:lnTo>
                    <a:pt x="3816" y="1070"/>
                  </a:lnTo>
                  <a:cubicBezTo>
                    <a:pt x="3816" y="1306"/>
                    <a:pt x="3967" y="1503"/>
                    <a:pt x="4180" y="1575"/>
                  </a:cubicBezTo>
                  <a:lnTo>
                    <a:pt x="4180" y="2003"/>
                  </a:lnTo>
                  <a:cubicBezTo>
                    <a:pt x="3782" y="2081"/>
                    <a:pt x="3472" y="2429"/>
                    <a:pt x="3456" y="2845"/>
                  </a:cubicBezTo>
                  <a:lnTo>
                    <a:pt x="1395" y="7962"/>
                  </a:lnTo>
                  <a:lnTo>
                    <a:pt x="1102" y="7962"/>
                  </a:lnTo>
                  <a:cubicBezTo>
                    <a:pt x="1012" y="7962"/>
                    <a:pt x="939" y="8024"/>
                    <a:pt x="928" y="8114"/>
                  </a:cubicBezTo>
                  <a:cubicBezTo>
                    <a:pt x="917" y="8215"/>
                    <a:pt x="996" y="8306"/>
                    <a:pt x="1097" y="8306"/>
                  </a:cubicBezTo>
                  <a:lnTo>
                    <a:pt x="1260" y="8306"/>
                  </a:lnTo>
                  <a:lnTo>
                    <a:pt x="34" y="11332"/>
                  </a:lnTo>
                  <a:cubicBezTo>
                    <a:pt x="1" y="11423"/>
                    <a:pt x="41" y="11518"/>
                    <a:pt x="130" y="11557"/>
                  </a:cubicBezTo>
                  <a:cubicBezTo>
                    <a:pt x="148" y="11563"/>
                    <a:pt x="169" y="11568"/>
                    <a:pt x="192" y="11568"/>
                  </a:cubicBezTo>
                  <a:cubicBezTo>
                    <a:pt x="260" y="11568"/>
                    <a:pt x="322" y="11529"/>
                    <a:pt x="350" y="11462"/>
                  </a:cubicBezTo>
                  <a:lnTo>
                    <a:pt x="682" y="10642"/>
                  </a:lnTo>
                  <a:lnTo>
                    <a:pt x="1327" y="10328"/>
                  </a:lnTo>
                  <a:cubicBezTo>
                    <a:pt x="1530" y="10232"/>
                    <a:pt x="1681" y="10064"/>
                    <a:pt x="1765" y="9861"/>
                  </a:cubicBezTo>
                  <a:lnTo>
                    <a:pt x="1996" y="9288"/>
                  </a:lnTo>
                  <a:cubicBezTo>
                    <a:pt x="2035" y="9203"/>
                    <a:pt x="1989" y="9102"/>
                    <a:pt x="1906" y="9069"/>
                  </a:cubicBezTo>
                  <a:cubicBezTo>
                    <a:pt x="1884" y="9060"/>
                    <a:pt x="1862" y="9057"/>
                    <a:pt x="1840" y="9057"/>
                  </a:cubicBezTo>
                  <a:cubicBezTo>
                    <a:pt x="1772" y="9057"/>
                    <a:pt x="1710" y="9095"/>
                    <a:pt x="1681" y="9159"/>
                  </a:cubicBezTo>
                  <a:lnTo>
                    <a:pt x="1450" y="9732"/>
                  </a:lnTo>
                  <a:cubicBezTo>
                    <a:pt x="1400" y="9861"/>
                    <a:pt x="1304" y="9962"/>
                    <a:pt x="1180" y="10024"/>
                  </a:cubicBezTo>
                  <a:lnTo>
                    <a:pt x="872" y="10175"/>
                  </a:lnTo>
                  <a:lnTo>
                    <a:pt x="872" y="10175"/>
                  </a:lnTo>
                  <a:lnTo>
                    <a:pt x="3614" y="3385"/>
                  </a:lnTo>
                  <a:cubicBezTo>
                    <a:pt x="3692" y="3497"/>
                    <a:pt x="3793" y="3592"/>
                    <a:pt x="3905" y="3660"/>
                  </a:cubicBezTo>
                  <a:lnTo>
                    <a:pt x="1973" y="8440"/>
                  </a:lnTo>
                  <a:cubicBezTo>
                    <a:pt x="1939" y="8524"/>
                    <a:pt x="1984" y="8625"/>
                    <a:pt x="2069" y="8659"/>
                  </a:cubicBezTo>
                  <a:cubicBezTo>
                    <a:pt x="2090" y="8664"/>
                    <a:pt x="2113" y="8670"/>
                    <a:pt x="2131" y="8670"/>
                  </a:cubicBezTo>
                  <a:cubicBezTo>
                    <a:pt x="2198" y="8670"/>
                    <a:pt x="2266" y="8630"/>
                    <a:pt x="2287" y="8563"/>
                  </a:cubicBezTo>
                  <a:lnTo>
                    <a:pt x="2394" y="8327"/>
                  </a:lnTo>
                  <a:lnTo>
                    <a:pt x="3816" y="8327"/>
                  </a:lnTo>
                  <a:lnTo>
                    <a:pt x="3816" y="8501"/>
                  </a:lnTo>
                  <a:cubicBezTo>
                    <a:pt x="3827" y="8794"/>
                    <a:pt x="4063" y="9030"/>
                    <a:pt x="4355" y="9030"/>
                  </a:cubicBezTo>
                  <a:cubicBezTo>
                    <a:pt x="4652" y="9030"/>
                    <a:pt x="4888" y="8794"/>
                    <a:pt x="4877" y="8501"/>
                  </a:cubicBezTo>
                  <a:lnTo>
                    <a:pt x="4877" y="8327"/>
                  </a:lnTo>
                  <a:lnTo>
                    <a:pt x="6321" y="8327"/>
                  </a:lnTo>
                  <a:lnTo>
                    <a:pt x="6951" y="9861"/>
                  </a:lnTo>
                  <a:cubicBezTo>
                    <a:pt x="7034" y="10064"/>
                    <a:pt x="7187" y="10232"/>
                    <a:pt x="7389" y="10328"/>
                  </a:cubicBezTo>
                  <a:lnTo>
                    <a:pt x="8035" y="10642"/>
                  </a:lnTo>
                  <a:lnTo>
                    <a:pt x="8366" y="11462"/>
                  </a:lnTo>
                  <a:cubicBezTo>
                    <a:pt x="8393" y="11529"/>
                    <a:pt x="8455" y="11568"/>
                    <a:pt x="8523" y="11568"/>
                  </a:cubicBezTo>
                  <a:cubicBezTo>
                    <a:pt x="8546" y="11568"/>
                    <a:pt x="8568" y="11563"/>
                    <a:pt x="8585" y="11557"/>
                  </a:cubicBezTo>
                  <a:cubicBezTo>
                    <a:pt x="8675" y="11518"/>
                    <a:pt x="8714" y="11423"/>
                    <a:pt x="8680" y="11332"/>
                  </a:cubicBezTo>
                  <a:lnTo>
                    <a:pt x="7456" y="8306"/>
                  </a:lnTo>
                  <a:lnTo>
                    <a:pt x="7596" y="8306"/>
                  </a:lnTo>
                  <a:cubicBezTo>
                    <a:pt x="7680" y="8306"/>
                    <a:pt x="7760" y="8244"/>
                    <a:pt x="7770" y="8153"/>
                  </a:cubicBezTo>
                  <a:cubicBezTo>
                    <a:pt x="7781" y="8052"/>
                    <a:pt x="7703" y="7962"/>
                    <a:pt x="7602" y="7962"/>
                  </a:cubicBezTo>
                  <a:lnTo>
                    <a:pt x="7304" y="7962"/>
                  </a:lnTo>
                  <a:lnTo>
                    <a:pt x="5242" y="2845"/>
                  </a:lnTo>
                  <a:cubicBezTo>
                    <a:pt x="5225" y="2429"/>
                    <a:pt x="4916" y="2081"/>
                    <a:pt x="4517" y="2003"/>
                  </a:cubicBezTo>
                  <a:lnTo>
                    <a:pt x="4517" y="1575"/>
                  </a:lnTo>
                  <a:cubicBezTo>
                    <a:pt x="4731" y="1503"/>
                    <a:pt x="4877" y="1306"/>
                    <a:pt x="4877" y="1070"/>
                  </a:cubicBezTo>
                  <a:lnTo>
                    <a:pt x="4877" y="541"/>
                  </a:lnTo>
                  <a:cubicBezTo>
                    <a:pt x="4877" y="245"/>
                    <a:pt x="4645" y="1"/>
                    <a:pt x="43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1" name="Google Shape;4521;p115"/>
          <p:cNvGrpSpPr/>
          <p:nvPr/>
        </p:nvGrpSpPr>
        <p:grpSpPr>
          <a:xfrm>
            <a:off x="1224506" y="3106887"/>
            <a:ext cx="217670" cy="387459"/>
            <a:chOff x="1224506" y="3106887"/>
            <a:chExt cx="217670" cy="387459"/>
          </a:xfrm>
        </p:grpSpPr>
        <p:sp>
          <p:nvSpPr>
            <p:cNvPr id="4522" name="Google Shape;4522;p115"/>
            <p:cNvSpPr/>
            <p:nvPr/>
          </p:nvSpPr>
          <p:spPr>
            <a:xfrm>
              <a:off x="1224506" y="3106887"/>
              <a:ext cx="217670" cy="387459"/>
            </a:xfrm>
            <a:custGeom>
              <a:avLst/>
              <a:gdLst/>
              <a:ahLst/>
              <a:cxnLst/>
              <a:rect l="l" t="t" r="r" b="b"/>
              <a:pathLst>
                <a:path w="6501" h="11572" extrusionOk="0">
                  <a:moveTo>
                    <a:pt x="5242" y="7758"/>
                  </a:moveTo>
                  <a:cubicBezTo>
                    <a:pt x="5248" y="7758"/>
                    <a:pt x="5253" y="7763"/>
                    <a:pt x="5253" y="7769"/>
                  </a:cubicBezTo>
                  <a:lnTo>
                    <a:pt x="5253" y="8129"/>
                  </a:lnTo>
                  <a:cubicBezTo>
                    <a:pt x="5253" y="8134"/>
                    <a:pt x="5248" y="8139"/>
                    <a:pt x="5242" y="8139"/>
                  </a:cubicBezTo>
                  <a:lnTo>
                    <a:pt x="4467" y="8139"/>
                  </a:lnTo>
                  <a:cubicBezTo>
                    <a:pt x="4394" y="8139"/>
                    <a:pt x="4332" y="8180"/>
                    <a:pt x="4304" y="8247"/>
                  </a:cubicBezTo>
                  <a:cubicBezTo>
                    <a:pt x="4254" y="8375"/>
                    <a:pt x="4343" y="8499"/>
                    <a:pt x="4467" y="8499"/>
                  </a:cubicBezTo>
                  <a:lnTo>
                    <a:pt x="4866" y="8499"/>
                  </a:lnTo>
                  <a:lnTo>
                    <a:pt x="4568" y="11066"/>
                  </a:lnTo>
                  <a:cubicBezTo>
                    <a:pt x="4557" y="11162"/>
                    <a:pt x="4472" y="11235"/>
                    <a:pt x="4377" y="11235"/>
                  </a:cubicBezTo>
                  <a:lnTo>
                    <a:pt x="2124" y="11235"/>
                  </a:lnTo>
                  <a:cubicBezTo>
                    <a:pt x="2030" y="11235"/>
                    <a:pt x="1945" y="11162"/>
                    <a:pt x="1934" y="11066"/>
                  </a:cubicBezTo>
                  <a:lnTo>
                    <a:pt x="1636" y="8499"/>
                  </a:lnTo>
                  <a:lnTo>
                    <a:pt x="3793" y="8499"/>
                  </a:lnTo>
                  <a:cubicBezTo>
                    <a:pt x="3860" y="8499"/>
                    <a:pt x="3928" y="8460"/>
                    <a:pt x="3956" y="8398"/>
                  </a:cubicBezTo>
                  <a:cubicBezTo>
                    <a:pt x="4006" y="8263"/>
                    <a:pt x="3910" y="8139"/>
                    <a:pt x="3788" y="8139"/>
                  </a:cubicBezTo>
                  <a:lnTo>
                    <a:pt x="1265" y="8139"/>
                  </a:lnTo>
                  <a:cubicBezTo>
                    <a:pt x="1260" y="8139"/>
                    <a:pt x="1254" y="8134"/>
                    <a:pt x="1254" y="8129"/>
                  </a:cubicBezTo>
                  <a:lnTo>
                    <a:pt x="1254" y="7769"/>
                  </a:lnTo>
                  <a:cubicBezTo>
                    <a:pt x="1254" y="7763"/>
                    <a:pt x="1260" y="7758"/>
                    <a:pt x="1265" y="7758"/>
                  </a:cubicBezTo>
                  <a:close/>
                  <a:moveTo>
                    <a:pt x="3248" y="0"/>
                  </a:moveTo>
                  <a:cubicBezTo>
                    <a:pt x="2798" y="0"/>
                    <a:pt x="2388" y="242"/>
                    <a:pt x="2164" y="623"/>
                  </a:cubicBezTo>
                  <a:cubicBezTo>
                    <a:pt x="2059" y="596"/>
                    <a:pt x="1951" y="582"/>
                    <a:pt x="1844" y="582"/>
                  </a:cubicBezTo>
                  <a:cubicBezTo>
                    <a:pt x="1516" y="582"/>
                    <a:pt x="1193" y="709"/>
                    <a:pt x="956" y="949"/>
                  </a:cubicBezTo>
                  <a:cubicBezTo>
                    <a:pt x="636" y="1270"/>
                    <a:pt x="513" y="1730"/>
                    <a:pt x="625" y="2163"/>
                  </a:cubicBezTo>
                  <a:cubicBezTo>
                    <a:pt x="243" y="2383"/>
                    <a:pt x="1" y="2798"/>
                    <a:pt x="1" y="3247"/>
                  </a:cubicBezTo>
                  <a:cubicBezTo>
                    <a:pt x="1" y="3702"/>
                    <a:pt x="243" y="4112"/>
                    <a:pt x="625" y="4337"/>
                  </a:cubicBezTo>
                  <a:cubicBezTo>
                    <a:pt x="513" y="4763"/>
                    <a:pt x="636" y="5225"/>
                    <a:pt x="956" y="5544"/>
                  </a:cubicBezTo>
                  <a:cubicBezTo>
                    <a:pt x="1193" y="5785"/>
                    <a:pt x="1515" y="5912"/>
                    <a:pt x="1843" y="5912"/>
                  </a:cubicBezTo>
                  <a:cubicBezTo>
                    <a:pt x="1950" y="5912"/>
                    <a:pt x="2059" y="5898"/>
                    <a:pt x="2164" y="5870"/>
                  </a:cubicBezTo>
                  <a:cubicBezTo>
                    <a:pt x="2232" y="5982"/>
                    <a:pt x="2315" y="6090"/>
                    <a:pt x="2411" y="6174"/>
                  </a:cubicBezTo>
                  <a:cubicBezTo>
                    <a:pt x="2445" y="6205"/>
                    <a:pt x="2485" y="6219"/>
                    <a:pt x="2525" y="6219"/>
                  </a:cubicBezTo>
                  <a:cubicBezTo>
                    <a:pt x="2573" y="6219"/>
                    <a:pt x="2619" y="6199"/>
                    <a:pt x="2652" y="6163"/>
                  </a:cubicBezTo>
                  <a:cubicBezTo>
                    <a:pt x="2714" y="6095"/>
                    <a:pt x="2709" y="5989"/>
                    <a:pt x="2642" y="5922"/>
                  </a:cubicBezTo>
                  <a:cubicBezTo>
                    <a:pt x="2541" y="5831"/>
                    <a:pt x="2456" y="5719"/>
                    <a:pt x="2406" y="5595"/>
                  </a:cubicBezTo>
                  <a:cubicBezTo>
                    <a:pt x="2380" y="5531"/>
                    <a:pt x="2316" y="5493"/>
                    <a:pt x="2249" y="5493"/>
                  </a:cubicBezTo>
                  <a:cubicBezTo>
                    <a:pt x="2228" y="5493"/>
                    <a:pt x="2207" y="5497"/>
                    <a:pt x="2186" y="5505"/>
                  </a:cubicBezTo>
                  <a:cubicBezTo>
                    <a:pt x="2073" y="5551"/>
                    <a:pt x="1956" y="5574"/>
                    <a:pt x="1839" y="5574"/>
                  </a:cubicBezTo>
                  <a:cubicBezTo>
                    <a:pt x="1602" y="5574"/>
                    <a:pt x="1370" y="5480"/>
                    <a:pt x="1192" y="5303"/>
                  </a:cubicBezTo>
                  <a:cubicBezTo>
                    <a:pt x="933" y="5045"/>
                    <a:pt x="855" y="4657"/>
                    <a:pt x="990" y="4315"/>
                  </a:cubicBezTo>
                  <a:cubicBezTo>
                    <a:pt x="1024" y="4224"/>
                    <a:pt x="985" y="4128"/>
                    <a:pt x="900" y="4095"/>
                  </a:cubicBezTo>
                  <a:cubicBezTo>
                    <a:pt x="563" y="3949"/>
                    <a:pt x="338" y="3617"/>
                    <a:pt x="338" y="3247"/>
                  </a:cubicBezTo>
                  <a:cubicBezTo>
                    <a:pt x="338" y="2876"/>
                    <a:pt x="563" y="2544"/>
                    <a:pt x="900" y="2404"/>
                  </a:cubicBezTo>
                  <a:cubicBezTo>
                    <a:pt x="985" y="2365"/>
                    <a:pt x="1024" y="2269"/>
                    <a:pt x="990" y="2186"/>
                  </a:cubicBezTo>
                  <a:cubicBezTo>
                    <a:pt x="855" y="1843"/>
                    <a:pt x="933" y="1450"/>
                    <a:pt x="1192" y="1191"/>
                  </a:cubicBezTo>
                  <a:cubicBezTo>
                    <a:pt x="1370" y="1013"/>
                    <a:pt x="1602" y="920"/>
                    <a:pt x="1839" y="920"/>
                  </a:cubicBezTo>
                  <a:cubicBezTo>
                    <a:pt x="1956" y="920"/>
                    <a:pt x="2073" y="942"/>
                    <a:pt x="2186" y="989"/>
                  </a:cubicBezTo>
                  <a:cubicBezTo>
                    <a:pt x="2207" y="997"/>
                    <a:pt x="2228" y="1001"/>
                    <a:pt x="2250" y="1001"/>
                  </a:cubicBezTo>
                  <a:cubicBezTo>
                    <a:pt x="2316" y="1001"/>
                    <a:pt x="2380" y="963"/>
                    <a:pt x="2406" y="900"/>
                  </a:cubicBezTo>
                  <a:cubicBezTo>
                    <a:pt x="2551" y="556"/>
                    <a:pt x="2883" y="337"/>
                    <a:pt x="3248" y="337"/>
                  </a:cubicBezTo>
                  <a:cubicBezTo>
                    <a:pt x="3619" y="337"/>
                    <a:pt x="3951" y="556"/>
                    <a:pt x="4096" y="900"/>
                  </a:cubicBezTo>
                  <a:cubicBezTo>
                    <a:pt x="4122" y="963"/>
                    <a:pt x="4186" y="1001"/>
                    <a:pt x="4252" y="1001"/>
                  </a:cubicBezTo>
                  <a:cubicBezTo>
                    <a:pt x="4273" y="1001"/>
                    <a:pt x="4294" y="997"/>
                    <a:pt x="4315" y="989"/>
                  </a:cubicBezTo>
                  <a:cubicBezTo>
                    <a:pt x="4428" y="942"/>
                    <a:pt x="4546" y="920"/>
                    <a:pt x="4662" y="920"/>
                  </a:cubicBezTo>
                  <a:cubicBezTo>
                    <a:pt x="4900" y="920"/>
                    <a:pt x="5132" y="1013"/>
                    <a:pt x="5310" y="1191"/>
                  </a:cubicBezTo>
                  <a:cubicBezTo>
                    <a:pt x="5569" y="1450"/>
                    <a:pt x="5647" y="1843"/>
                    <a:pt x="5512" y="2186"/>
                  </a:cubicBezTo>
                  <a:cubicBezTo>
                    <a:pt x="5473" y="2269"/>
                    <a:pt x="5517" y="2365"/>
                    <a:pt x="5602" y="2404"/>
                  </a:cubicBezTo>
                  <a:cubicBezTo>
                    <a:pt x="5939" y="2544"/>
                    <a:pt x="6158" y="2876"/>
                    <a:pt x="6158" y="3247"/>
                  </a:cubicBezTo>
                  <a:cubicBezTo>
                    <a:pt x="6158" y="3617"/>
                    <a:pt x="5939" y="3949"/>
                    <a:pt x="5602" y="4095"/>
                  </a:cubicBezTo>
                  <a:cubicBezTo>
                    <a:pt x="5517" y="4128"/>
                    <a:pt x="5473" y="4224"/>
                    <a:pt x="5512" y="4315"/>
                  </a:cubicBezTo>
                  <a:cubicBezTo>
                    <a:pt x="5647" y="4657"/>
                    <a:pt x="5569" y="5045"/>
                    <a:pt x="5310" y="5303"/>
                  </a:cubicBezTo>
                  <a:cubicBezTo>
                    <a:pt x="5132" y="5480"/>
                    <a:pt x="4900" y="5574"/>
                    <a:pt x="4662" y="5574"/>
                  </a:cubicBezTo>
                  <a:cubicBezTo>
                    <a:pt x="4546" y="5574"/>
                    <a:pt x="4428" y="5551"/>
                    <a:pt x="4315" y="5505"/>
                  </a:cubicBezTo>
                  <a:cubicBezTo>
                    <a:pt x="4294" y="5497"/>
                    <a:pt x="4273" y="5493"/>
                    <a:pt x="4252" y="5493"/>
                  </a:cubicBezTo>
                  <a:cubicBezTo>
                    <a:pt x="4186" y="5493"/>
                    <a:pt x="4122" y="5531"/>
                    <a:pt x="4096" y="5595"/>
                  </a:cubicBezTo>
                  <a:cubicBezTo>
                    <a:pt x="3972" y="5888"/>
                    <a:pt x="3422" y="6140"/>
                    <a:pt x="3422" y="6140"/>
                  </a:cubicBezTo>
                  <a:lnTo>
                    <a:pt x="3422" y="5494"/>
                  </a:lnTo>
                  <a:lnTo>
                    <a:pt x="3917" y="4999"/>
                  </a:lnTo>
                  <a:cubicBezTo>
                    <a:pt x="3972" y="4944"/>
                    <a:pt x="3984" y="4843"/>
                    <a:pt x="3933" y="4776"/>
                  </a:cubicBezTo>
                  <a:cubicBezTo>
                    <a:pt x="3897" y="4730"/>
                    <a:pt x="3847" y="4707"/>
                    <a:pt x="3797" y="4707"/>
                  </a:cubicBezTo>
                  <a:cubicBezTo>
                    <a:pt x="3754" y="4707"/>
                    <a:pt x="3712" y="4724"/>
                    <a:pt x="3681" y="4758"/>
                  </a:cubicBezTo>
                  <a:lnTo>
                    <a:pt x="3422" y="5012"/>
                  </a:lnTo>
                  <a:lnTo>
                    <a:pt x="3422" y="4522"/>
                  </a:lnTo>
                  <a:cubicBezTo>
                    <a:pt x="3422" y="4439"/>
                    <a:pt x="3360" y="4359"/>
                    <a:pt x="3277" y="4348"/>
                  </a:cubicBezTo>
                  <a:cubicBezTo>
                    <a:pt x="3270" y="4348"/>
                    <a:pt x="3264" y="4347"/>
                    <a:pt x="3258" y="4347"/>
                  </a:cubicBezTo>
                  <a:cubicBezTo>
                    <a:pt x="3165" y="4347"/>
                    <a:pt x="3085" y="4422"/>
                    <a:pt x="3085" y="4517"/>
                  </a:cubicBezTo>
                  <a:lnTo>
                    <a:pt x="3085" y="7415"/>
                  </a:lnTo>
                  <a:lnTo>
                    <a:pt x="1265" y="7415"/>
                  </a:lnTo>
                  <a:cubicBezTo>
                    <a:pt x="1074" y="7415"/>
                    <a:pt x="917" y="7573"/>
                    <a:pt x="917" y="7769"/>
                  </a:cubicBezTo>
                  <a:lnTo>
                    <a:pt x="917" y="8151"/>
                  </a:lnTo>
                  <a:cubicBezTo>
                    <a:pt x="917" y="8342"/>
                    <a:pt x="1074" y="8499"/>
                    <a:pt x="1265" y="8499"/>
                  </a:cubicBezTo>
                  <a:lnTo>
                    <a:pt x="1299" y="8499"/>
                  </a:lnTo>
                  <a:lnTo>
                    <a:pt x="1602" y="11105"/>
                  </a:lnTo>
                  <a:cubicBezTo>
                    <a:pt x="1636" y="11375"/>
                    <a:pt x="1861" y="11572"/>
                    <a:pt x="2131" y="11572"/>
                  </a:cubicBezTo>
                  <a:lnTo>
                    <a:pt x="4377" y="11572"/>
                  </a:lnTo>
                  <a:cubicBezTo>
                    <a:pt x="4646" y="11572"/>
                    <a:pt x="4877" y="11375"/>
                    <a:pt x="4905" y="11105"/>
                  </a:cubicBezTo>
                  <a:lnTo>
                    <a:pt x="5214" y="8499"/>
                  </a:lnTo>
                  <a:lnTo>
                    <a:pt x="5242" y="8499"/>
                  </a:lnTo>
                  <a:cubicBezTo>
                    <a:pt x="5242" y="8499"/>
                    <a:pt x="5595" y="8331"/>
                    <a:pt x="5595" y="8139"/>
                  </a:cubicBezTo>
                  <a:lnTo>
                    <a:pt x="5595" y="7775"/>
                  </a:lnTo>
                  <a:cubicBezTo>
                    <a:pt x="5595" y="7584"/>
                    <a:pt x="5439" y="7426"/>
                    <a:pt x="5242" y="7415"/>
                  </a:cubicBezTo>
                  <a:lnTo>
                    <a:pt x="3422" y="7415"/>
                  </a:lnTo>
                  <a:lnTo>
                    <a:pt x="3422" y="6482"/>
                  </a:lnTo>
                  <a:cubicBezTo>
                    <a:pt x="3804" y="6433"/>
                    <a:pt x="4141" y="6207"/>
                    <a:pt x="4338" y="5870"/>
                  </a:cubicBezTo>
                  <a:cubicBezTo>
                    <a:pt x="4443" y="5898"/>
                    <a:pt x="4551" y="5912"/>
                    <a:pt x="4658" y="5912"/>
                  </a:cubicBezTo>
                  <a:cubicBezTo>
                    <a:pt x="4984" y="5912"/>
                    <a:pt x="5304" y="5785"/>
                    <a:pt x="5546" y="5544"/>
                  </a:cubicBezTo>
                  <a:cubicBezTo>
                    <a:pt x="5865" y="5225"/>
                    <a:pt x="5989" y="4763"/>
                    <a:pt x="5872" y="4337"/>
                  </a:cubicBezTo>
                  <a:cubicBezTo>
                    <a:pt x="6259" y="4112"/>
                    <a:pt x="6500" y="3702"/>
                    <a:pt x="6500" y="3247"/>
                  </a:cubicBezTo>
                  <a:cubicBezTo>
                    <a:pt x="6500" y="2798"/>
                    <a:pt x="6259" y="2383"/>
                    <a:pt x="5872" y="2163"/>
                  </a:cubicBezTo>
                  <a:cubicBezTo>
                    <a:pt x="5989" y="1730"/>
                    <a:pt x="5865" y="1270"/>
                    <a:pt x="5546" y="949"/>
                  </a:cubicBezTo>
                  <a:cubicBezTo>
                    <a:pt x="5304" y="709"/>
                    <a:pt x="4983" y="582"/>
                    <a:pt x="4657" y="582"/>
                  </a:cubicBezTo>
                  <a:cubicBezTo>
                    <a:pt x="4550" y="582"/>
                    <a:pt x="4443" y="596"/>
                    <a:pt x="4338" y="623"/>
                  </a:cubicBezTo>
                  <a:cubicBezTo>
                    <a:pt x="4112" y="242"/>
                    <a:pt x="3703" y="0"/>
                    <a:pt x="32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15"/>
            <p:cNvSpPr/>
            <p:nvPr/>
          </p:nvSpPr>
          <p:spPr>
            <a:xfrm>
              <a:off x="1271917" y="3203685"/>
              <a:ext cx="50090" cy="48215"/>
            </a:xfrm>
            <a:custGeom>
              <a:avLst/>
              <a:gdLst/>
              <a:ahLst/>
              <a:cxnLst/>
              <a:rect l="l" t="t" r="r" b="b"/>
              <a:pathLst>
                <a:path w="1496" h="1440" extrusionOk="0">
                  <a:moveTo>
                    <a:pt x="371" y="340"/>
                  </a:moveTo>
                  <a:lnTo>
                    <a:pt x="371" y="340"/>
                  </a:lnTo>
                  <a:cubicBezTo>
                    <a:pt x="568" y="356"/>
                    <a:pt x="754" y="435"/>
                    <a:pt x="889" y="575"/>
                  </a:cubicBezTo>
                  <a:cubicBezTo>
                    <a:pt x="1029" y="716"/>
                    <a:pt x="1112" y="900"/>
                    <a:pt x="1125" y="1097"/>
                  </a:cubicBezTo>
                  <a:cubicBezTo>
                    <a:pt x="928" y="1086"/>
                    <a:pt x="742" y="1002"/>
                    <a:pt x="601" y="861"/>
                  </a:cubicBezTo>
                  <a:cubicBezTo>
                    <a:pt x="467" y="721"/>
                    <a:pt x="383" y="536"/>
                    <a:pt x="371" y="340"/>
                  </a:cubicBezTo>
                  <a:close/>
                  <a:moveTo>
                    <a:pt x="316" y="1"/>
                  </a:moveTo>
                  <a:cubicBezTo>
                    <a:pt x="273" y="1"/>
                    <a:pt x="230" y="3"/>
                    <a:pt x="186" y="8"/>
                  </a:cubicBezTo>
                  <a:cubicBezTo>
                    <a:pt x="108" y="13"/>
                    <a:pt x="46" y="81"/>
                    <a:pt x="34" y="159"/>
                  </a:cubicBezTo>
                  <a:cubicBezTo>
                    <a:pt x="0" y="513"/>
                    <a:pt x="119" y="856"/>
                    <a:pt x="365" y="1103"/>
                  </a:cubicBezTo>
                  <a:cubicBezTo>
                    <a:pt x="580" y="1317"/>
                    <a:pt x="871" y="1440"/>
                    <a:pt x="1180" y="1440"/>
                  </a:cubicBezTo>
                  <a:cubicBezTo>
                    <a:pt x="1226" y="1440"/>
                    <a:pt x="1265" y="1434"/>
                    <a:pt x="1309" y="1429"/>
                  </a:cubicBezTo>
                  <a:cubicBezTo>
                    <a:pt x="1389" y="1424"/>
                    <a:pt x="1449" y="1361"/>
                    <a:pt x="1462" y="1283"/>
                  </a:cubicBezTo>
                  <a:cubicBezTo>
                    <a:pt x="1495" y="929"/>
                    <a:pt x="1377" y="581"/>
                    <a:pt x="1130" y="334"/>
                  </a:cubicBezTo>
                  <a:cubicBezTo>
                    <a:pt x="913" y="121"/>
                    <a:pt x="622" y="1"/>
                    <a:pt x="3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15"/>
            <p:cNvSpPr/>
            <p:nvPr/>
          </p:nvSpPr>
          <p:spPr>
            <a:xfrm>
              <a:off x="1344909" y="3179611"/>
              <a:ext cx="50023" cy="48248"/>
            </a:xfrm>
            <a:custGeom>
              <a:avLst/>
              <a:gdLst/>
              <a:ahLst/>
              <a:cxnLst/>
              <a:rect l="l" t="t" r="r" b="b"/>
              <a:pathLst>
                <a:path w="1494" h="1441" extrusionOk="0">
                  <a:moveTo>
                    <a:pt x="1123" y="339"/>
                  </a:moveTo>
                  <a:lnTo>
                    <a:pt x="1123" y="339"/>
                  </a:lnTo>
                  <a:cubicBezTo>
                    <a:pt x="1112" y="535"/>
                    <a:pt x="1029" y="722"/>
                    <a:pt x="887" y="862"/>
                  </a:cubicBezTo>
                  <a:cubicBezTo>
                    <a:pt x="752" y="1002"/>
                    <a:pt x="568" y="1087"/>
                    <a:pt x="371" y="1098"/>
                  </a:cubicBezTo>
                  <a:cubicBezTo>
                    <a:pt x="382" y="901"/>
                    <a:pt x="467" y="716"/>
                    <a:pt x="601" y="575"/>
                  </a:cubicBezTo>
                  <a:cubicBezTo>
                    <a:pt x="742" y="434"/>
                    <a:pt x="928" y="356"/>
                    <a:pt x="1123" y="339"/>
                  </a:cubicBezTo>
                  <a:close/>
                  <a:moveTo>
                    <a:pt x="1177" y="1"/>
                  </a:moveTo>
                  <a:cubicBezTo>
                    <a:pt x="871" y="1"/>
                    <a:pt x="581" y="123"/>
                    <a:pt x="366" y="339"/>
                  </a:cubicBezTo>
                  <a:cubicBezTo>
                    <a:pt x="119" y="581"/>
                    <a:pt x="0" y="929"/>
                    <a:pt x="34" y="1282"/>
                  </a:cubicBezTo>
                  <a:cubicBezTo>
                    <a:pt x="45" y="1362"/>
                    <a:pt x="107" y="1424"/>
                    <a:pt x="186" y="1429"/>
                  </a:cubicBezTo>
                  <a:cubicBezTo>
                    <a:pt x="231" y="1435"/>
                    <a:pt x="270" y="1440"/>
                    <a:pt x="314" y="1440"/>
                  </a:cubicBezTo>
                  <a:cubicBezTo>
                    <a:pt x="618" y="1440"/>
                    <a:pt x="910" y="1316"/>
                    <a:pt x="1130" y="1103"/>
                  </a:cubicBezTo>
                  <a:cubicBezTo>
                    <a:pt x="1377" y="856"/>
                    <a:pt x="1494" y="514"/>
                    <a:pt x="1460" y="159"/>
                  </a:cubicBezTo>
                  <a:cubicBezTo>
                    <a:pt x="1449" y="81"/>
                    <a:pt x="1387" y="14"/>
                    <a:pt x="1309" y="8"/>
                  </a:cubicBezTo>
                  <a:cubicBezTo>
                    <a:pt x="1265" y="3"/>
                    <a:pt x="1221" y="1"/>
                    <a:pt x="11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115"/>
          <p:cNvGrpSpPr/>
          <p:nvPr/>
        </p:nvGrpSpPr>
        <p:grpSpPr>
          <a:xfrm>
            <a:off x="1859334" y="3140136"/>
            <a:ext cx="387459" cy="320963"/>
            <a:chOff x="1859334" y="3140136"/>
            <a:chExt cx="387459" cy="320963"/>
          </a:xfrm>
        </p:grpSpPr>
        <p:sp>
          <p:nvSpPr>
            <p:cNvPr id="4526" name="Google Shape;4526;p115"/>
            <p:cNvSpPr/>
            <p:nvPr/>
          </p:nvSpPr>
          <p:spPr>
            <a:xfrm>
              <a:off x="1859334" y="3140136"/>
              <a:ext cx="387459" cy="320963"/>
            </a:xfrm>
            <a:custGeom>
              <a:avLst/>
              <a:gdLst/>
              <a:ahLst/>
              <a:cxnLst/>
              <a:rect l="l" t="t" r="r" b="b"/>
              <a:pathLst>
                <a:path w="11572" h="9586" extrusionOk="0">
                  <a:moveTo>
                    <a:pt x="4330" y="345"/>
                  </a:moveTo>
                  <a:cubicBezTo>
                    <a:pt x="4522" y="345"/>
                    <a:pt x="4708" y="418"/>
                    <a:pt x="4848" y="558"/>
                  </a:cubicBezTo>
                  <a:lnTo>
                    <a:pt x="5561" y="1271"/>
                  </a:lnTo>
                  <a:lnTo>
                    <a:pt x="4589" y="1271"/>
                  </a:lnTo>
                  <a:lnTo>
                    <a:pt x="3663" y="345"/>
                  </a:lnTo>
                  <a:close/>
                  <a:moveTo>
                    <a:pt x="2870" y="345"/>
                  </a:moveTo>
                  <a:cubicBezTo>
                    <a:pt x="3062" y="345"/>
                    <a:pt x="3246" y="418"/>
                    <a:pt x="3387" y="558"/>
                  </a:cubicBezTo>
                  <a:lnTo>
                    <a:pt x="4101" y="1271"/>
                  </a:lnTo>
                  <a:lnTo>
                    <a:pt x="1809" y="1271"/>
                  </a:lnTo>
                  <a:cubicBezTo>
                    <a:pt x="1724" y="1271"/>
                    <a:pt x="1646" y="1333"/>
                    <a:pt x="1634" y="1417"/>
                  </a:cubicBezTo>
                  <a:cubicBezTo>
                    <a:pt x="1623" y="1518"/>
                    <a:pt x="1701" y="1608"/>
                    <a:pt x="1803" y="1608"/>
                  </a:cubicBezTo>
                  <a:lnTo>
                    <a:pt x="10679" y="1608"/>
                  </a:lnTo>
                  <a:cubicBezTo>
                    <a:pt x="10982" y="1608"/>
                    <a:pt x="11229" y="1855"/>
                    <a:pt x="11229" y="2165"/>
                  </a:cubicBezTo>
                  <a:lnTo>
                    <a:pt x="11229" y="8691"/>
                  </a:lnTo>
                  <a:cubicBezTo>
                    <a:pt x="11229" y="8995"/>
                    <a:pt x="10982" y="9248"/>
                    <a:pt x="10679" y="9248"/>
                  </a:cubicBezTo>
                  <a:lnTo>
                    <a:pt x="893" y="9248"/>
                  </a:lnTo>
                  <a:cubicBezTo>
                    <a:pt x="589" y="9248"/>
                    <a:pt x="342" y="8995"/>
                    <a:pt x="342" y="8691"/>
                  </a:cubicBezTo>
                  <a:lnTo>
                    <a:pt x="342" y="1787"/>
                  </a:lnTo>
                  <a:cubicBezTo>
                    <a:pt x="342" y="1686"/>
                    <a:pt x="421" y="1608"/>
                    <a:pt x="516" y="1608"/>
                  </a:cubicBezTo>
                  <a:lnTo>
                    <a:pt x="1135" y="1608"/>
                  </a:lnTo>
                  <a:cubicBezTo>
                    <a:pt x="1151" y="1608"/>
                    <a:pt x="1169" y="1603"/>
                    <a:pt x="1174" y="1592"/>
                  </a:cubicBezTo>
                  <a:cubicBezTo>
                    <a:pt x="1320" y="1445"/>
                    <a:pt x="1219" y="1271"/>
                    <a:pt x="1079" y="1271"/>
                  </a:cubicBezTo>
                  <a:lnTo>
                    <a:pt x="893" y="1271"/>
                  </a:lnTo>
                  <a:cubicBezTo>
                    <a:pt x="685" y="1271"/>
                    <a:pt x="495" y="1344"/>
                    <a:pt x="342" y="1462"/>
                  </a:cubicBezTo>
                  <a:lnTo>
                    <a:pt x="342" y="900"/>
                  </a:lnTo>
                  <a:cubicBezTo>
                    <a:pt x="342" y="591"/>
                    <a:pt x="589" y="345"/>
                    <a:pt x="893" y="345"/>
                  </a:cubicBezTo>
                  <a:close/>
                  <a:moveTo>
                    <a:pt x="893" y="1"/>
                  </a:moveTo>
                  <a:cubicBezTo>
                    <a:pt x="405" y="1"/>
                    <a:pt x="0" y="405"/>
                    <a:pt x="0" y="900"/>
                  </a:cubicBezTo>
                  <a:lnTo>
                    <a:pt x="0" y="8691"/>
                  </a:lnTo>
                  <a:cubicBezTo>
                    <a:pt x="0" y="9186"/>
                    <a:pt x="405" y="9585"/>
                    <a:pt x="893" y="9585"/>
                  </a:cubicBezTo>
                  <a:lnTo>
                    <a:pt x="10679" y="9585"/>
                  </a:lnTo>
                  <a:cubicBezTo>
                    <a:pt x="11167" y="9585"/>
                    <a:pt x="11572" y="9186"/>
                    <a:pt x="11572" y="8691"/>
                  </a:cubicBezTo>
                  <a:lnTo>
                    <a:pt x="11572" y="2165"/>
                  </a:lnTo>
                  <a:cubicBezTo>
                    <a:pt x="11572" y="1670"/>
                    <a:pt x="11167" y="1271"/>
                    <a:pt x="10679" y="1271"/>
                  </a:cubicBezTo>
                  <a:lnTo>
                    <a:pt x="6028" y="1271"/>
                  </a:lnTo>
                  <a:lnTo>
                    <a:pt x="5072" y="316"/>
                  </a:lnTo>
                  <a:cubicBezTo>
                    <a:pt x="4870" y="120"/>
                    <a:pt x="4600" y="1"/>
                    <a:pt x="4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15"/>
            <p:cNvSpPr/>
            <p:nvPr/>
          </p:nvSpPr>
          <p:spPr>
            <a:xfrm>
              <a:off x="1969324" y="3241186"/>
              <a:ext cx="168183" cy="165136"/>
            </a:xfrm>
            <a:custGeom>
              <a:avLst/>
              <a:gdLst/>
              <a:ahLst/>
              <a:cxnLst/>
              <a:rect l="l" t="t" r="r" b="b"/>
              <a:pathLst>
                <a:path w="5023" h="4932" extrusionOk="0">
                  <a:moveTo>
                    <a:pt x="4052" y="337"/>
                  </a:moveTo>
                  <a:cubicBezTo>
                    <a:pt x="4125" y="337"/>
                    <a:pt x="4192" y="366"/>
                    <a:pt x="4242" y="415"/>
                  </a:cubicBezTo>
                  <a:lnTo>
                    <a:pt x="4545" y="724"/>
                  </a:lnTo>
                  <a:cubicBezTo>
                    <a:pt x="4597" y="775"/>
                    <a:pt x="4625" y="843"/>
                    <a:pt x="4625" y="910"/>
                  </a:cubicBezTo>
                  <a:cubicBezTo>
                    <a:pt x="4625" y="983"/>
                    <a:pt x="4597" y="1050"/>
                    <a:pt x="4545" y="1102"/>
                  </a:cubicBezTo>
                  <a:lnTo>
                    <a:pt x="4361" y="1286"/>
                  </a:lnTo>
                  <a:lnTo>
                    <a:pt x="3674" y="607"/>
                  </a:lnTo>
                  <a:lnTo>
                    <a:pt x="3866" y="415"/>
                  </a:lnTo>
                  <a:cubicBezTo>
                    <a:pt x="3910" y="366"/>
                    <a:pt x="3978" y="337"/>
                    <a:pt x="4052" y="337"/>
                  </a:cubicBezTo>
                  <a:close/>
                  <a:moveTo>
                    <a:pt x="779" y="381"/>
                  </a:moveTo>
                  <a:cubicBezTo>
                    <a:pt x="785" y="381"/>
                    <a:pt x="792" y="381"/>
                    <a:pt x="799" y="382"/>
                  </a:cubicBezTo>
                  <a:cubicBezTo>
                    <a:pt x="923" y="387"/>
                    <a:pt x="1035" y="438"/>
                    <a:pt x="1113" y="534"/>
                  </a:cubicBezTo>
                  <a:lnTo>
                    <a:pt x="3703" y="3589"/>
                  </a:lnTo>
                  <a:cubicBezTo>
                    <a:pt x="3674" y="3607"/>
                    <a:pt x="3647" y="3629"/>
                    <a:pt x="3624" y="3656"/>
                  </a:cubicBezTo>
                  <a:cubicBezTo>
                    <a:pt x="3602" y="3679"/>
                    <a:pt x="3580" y="3702"/>
                    <a:pt x="3557" y="3731"/>
                  </a:cubicBezTo>
                  <a:lnTo>
                    <a:pt x="501" y="1141"/>
                  </a:lnTo>
                  <a:cubicBezTo>
                    <a:pt x="412" y="1061"/>
                    <a:pt x="355" y="949"/>
                    <a:pt x="350" y="832"/>
                  </a:cubicBezTo>
                  <a:cubicBezTo>
                    <a:pt x="344" y="708"/>
                    <a:pt x="389" y="596"/>
                    <a:pt x="479" y="506"/>
                  </a:cubicBezTo>
                  <a:cubicBezTo>
                    <a:pt x="558" y="425"/>
                    <a:pt x="663" y="381"/>
                    <a:pt x="779" y="381"/>
                  </a:cubicBezTo>
                  <a:close/>
                  <a:moveTo>
                    <a:pt x="1686" y="2590"/>
                  </a:moveTo>
                  <a:lnTo>
                    <a:pt x="2427" y="3218"/>
                  </a:lnTo>
                  <a:lnTo>
                    <a:pt x="1895" y="3752"/>
                  </a:lnTo>
                  <a:lnTo>
                    <a:pt x="1214" y="3067"/>
                  </a:lnTo>
                  <a:lnTo>
                    <a:pt x="1686" y="2590"/>
                  </a:lnTo>
                  <a:close/>
                  <a:moveTo>
                    <a:pt x="973" y="3309"/>
                  </a:moveTo>
                  <a:lnTo>
                    <a:pt x="1659" y="3993"/>
                  </a:lnTo>
                  <a:lnTo>
                    <a:pt x="1613" y="4034"/>
                  </a:lnTo>
                  <a:cubicBezTo>
                    <a:pt x="1535" y="4112"/>
                    <a:pt x="1444" y="4169"/>
                    <a:pt x="1338" y="4202"/>
                  </a:cubicBezTo>
                  <a:lnTo>
                    <a:pt x="472" y="4494"/>
                  </a:lnTo>
                  <a:lnTo>
                    <a:pt x="760" y="3623"/>
                  </a:lnTo>
                  <a:cubicBezTo>
                    <a:pt x="793" y="3522"/>
                    <a:pt x="855" y="3427"/>
                    <a:pt x="928" y="3348"/>
                  </a:cubicBezTo>
                  <a:lnTo>
                    <a:pt x="973" y="3309"/>
                  </a:lnTo>
                  <a:close/>
                  <a:moveTo>
                    <a:pt x="4052" y="3814"/>
                  </a:moveTo>
                  <a:cubicBezTo>
                    <a:pt x="4125" y="3814"/>
                    <a:pt x="4192" y="3842"/>
                    <a:pt x="4242" y="3892"/>
                  </a:cubicBezTo>
                  <a:cubicBezTo>
                    <a:pt x="4394" y="4045"/>
                    <a:pt x="4462" y="4320"/>
                    <a:pt x="4483" y="4517"/>
                  </a:cubicBezTo>
                  <a:cubicBezTo>
                    <a:pt x="4288" y="4488"/>
                    <a:pt x="4018" y="4421"/>
                    <a:pt x="3866" y="4270"/>
                  </a:cubicBezTo>
                  <a:cubicBezTo>
                    <a:pt x="3759" y="4169"/>
                    <a:pt x="3759" y="4000"/>
                    <a:pt x="3866" y="3892"/>
                  </a:cubicBezTo>
                  <a:cubicBezTo>
                    <a:pt x="3917" y="3842"/>
                    <a:pt x="3978" y="3814"/>
                    <a:pt x="4052" y="3814"/>
                  </a:cubicBezTo>
                  <a:close/>
                  <a:moveTo>
                    <a:pt x="4052" y="0"/>
                  </a:moveTo>
                  <a:cubicBezTo>
                    <a:pt x="3889" y="0"/>
                    <a:pt x="3736" y="62"/>
                    <a:pt x="3624" y="174"/>
                  </a:cubicBezTo>
                  <a:lnTo>
                    <a:pt x="2771" y="1027"/>
                  </a:lnTo>
                  <a:cubicBezTo>
                    <a:pt x="2709" y="1095"/>
                    <a:pt x="2709" y="1203"/>
                    <a:pt x="2771" y="1270"/>
                  </a:cubicBezTo>
                  <a:cubicBezTo>
                    <a:pt x="2805" y="1300"/>
                    <a:pt x="2848" y="1316"/>
                    <a:pt x="2892" y="1316"/>
                  </a:cubicBezTo>
                  <a:cubicBezTo>
                    <a:pt x="2935" y="1316"/>
                    <a:pt x="2979" y="1300"/>
                    <a:pt x="3012" y="1270"/>
                  </a:cubicBezTo>
                  <a:lnTo>
                    <a:pt x="3433" y="843"/>
                  </a:lnTo>
                  <a:lnTo>
                    <a:pt x="4119" y="1528"/>
                  </a:lnTo>
                  <a:lnTo>
                    <a:pt x="3186" y="2461"/>
                  </a:lnTo>
                  <a:lnTo>
                    <a:pt x="1372" y="314"/>
                  </a:lnTo>
                  <a:cubicBezTo>
                    <a:pt x="1231" y="151"/>
                    <a:pt x="1029" y="50"/>
                    <a:pt x="816" y="39"/>
                  </a:cubicBezTo>
                  <a:cubicBezTo>
                    <a:pt x="810" y="39"/>
                    <a:pt x="803" y="39"/>
                    <a:pt x="796" y="39"/>
                  </a:cubicBezTo>
                  <a:cubicBezTo>
                    <a:pt x="584" y="39"/>
                    <a:pt x="384" y="122"/>
                    <a:pt x="237" y="270"/>
                  </a:cubicBezTo>
                  <a:cubicBezTo>
                    <a:pt x="86" y="421"/>
                    <a:pt x="1" y="630"/>
                    <a:pt x="13" y="843"/>
                  </a:cubicBezTo>
                  <a:cubicBezTo>
                    <a:pt x="18" y="1056"/>
                    <a:pt x="119" y="1263"/>
                    <a:pt x="282" y="1398"/>
                  </a:cubicBezTo>
                  <a:lnTo>
                    <a:pt x="1428" y="2370"/>
                  </a:lnTo>
                  <a:lnTo>
                    <a:pt x="692" y="3112"/>
                  </a:lnTo>
                  <a:cubicBezTo>
                    <a:pt x="574" y="3225"/>
                    <a:pt x="490" y="3365"/>
                    <a:pt x="439" y="3516"/>
                  </a:cubicBezTo>
                  <a:lnTo>
                    <a:pt x="41" y="4708"/>
                  </a:lnTo>
                  <a:cubicBezTo>
                    <a:pt x="23" y="4769"/>
                    <a:pt x="34" y="4836"/>
                    <a:pt x="86" y="4882"/>
                  </a:cubicBezTo>
                  <a:cubicBezTo>
                    <a:pt x="114" y="4916"/>
                    <a:pt x="158" y="4932"/>
                    <a:pt x="203" y="4932"/>
                  </a:cubicBezTo>
                  <a:cubicBezTo>
                    <a:pt x="220" y="4932"/>
                    <a:pt x="237" y="4926"/>
                    <a:pt x="254" y="4921"/>
                  </a:cubicBezTo>
                  <a:lnTo>
                    <a:pt x="1444" y="4527"/>
                  </a:lnTo>
                  <a:cubicBezTo>
                    <a:pt x="1597" y="4472"/>
                    <a:pt x="1742" y="4387"/>
                    <a:pt x="1854" y="4275"/>
                  </a:cubicBezTo>
                  <a:lnTo>
                    <a:pt x="2686" y="3438"/>
                  </a:lnTo>
                  <a:lnTo>
                    <a:pt x="3445" y="4078"/>
                  </a:lnTo>
                  <a:cubicBezTo>
                    <a:pt x="3445" y="4236"/>
                    <a:pt x="3506" y="4393"/>
                    <a:pt x="3624" y="4511"/>
                  </a:cubicBezTo>
                  <a:cubicBezTo>
                    <a:pt x="3978" y="4864"/>
                    <a:pt x="4641" y="4864"/>
                    <a:pt x="4669" y="4864"/>
                  </a:cubicBezTo>
                  <a:cubicBezTo>
                    <a:pt x="4760" y="4864"/>
                    <a:pt x="4838" y="4792"/>
                    <a:pt x="4838" y="4696"/>
                  </a:cubicBezTo>
                  <a:cubicBezTo>
                    <a:pt x="4838" y="4668"/>
                    <a:pt x="4832" y="4006"/>
                    <a:pt x="4478" y="3656"/>
                  </a:cubicBezTo>
                  <a:cubicBezTo>
                    <a:pt x="4366" y="3539"/>
                    <a:pt x="4214" y="3477"/>
                    <a:pt x="4052" y="3477"/>
                  </a:cubicBezTo>
                  <a:lnTo>
                    <a:pt x="3411" y="2719"/>
                  </a:lnTo>
                  <a:lnTo>
                    <a:pt x="4787" y="1343"/>
                  </a:lnTo>
                  <a:cubicBezTo>
                    <a:pt x="5023" y="1107"/>
                    <a:pt x="5023" y="719"/>
                    <a:pt x="4787" y="483"/>
                  </a:cubicBezTo>
                  <a:lnTo>
                    <a:pt x="4478" y="174"/>
                  </a:lnTo>
                  <a:cubicBezTo>
                    <a:pt x="4366" y="62"/>
                    <a:pt x="4214" y="0"/>
                    <a:pt x="40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115"/>
          <p:cNvGrpSpPr/>
          <p:nvPr/>
        </p:nvGrpSpPr>
        <p:grpSpPr>
          <a:xfrm>
            <a:off x="2579476" y="3107256"/>
            <a:ext cx="386756" cy="386723"/>
            <a:chOff x="2579476" y="3107256"/>
            <a:chExt cx="386756" cy="386723"/>
          </a:xfrm>
        </p:grpSpPr>
        <p:sp>
          <p:nvSpPr>
            <p:cNvPr id="4529" name="Google Shape;4529;p115"/>
            <p:cNvSpPr/>
            <p:nvPr/>
          </p:nvSpPr>
          <p:spPr>
            <a:xfrm>
              <a:off x="2579476" y="3107256"/>
              <a:ext cx="386756" cy="386723"/>
            </a:xfrm>
            <a:custGeom>
              <a:avLst/>
              <a:gdLst/>
              <a:ahLst/>
              <a:cxnLst/>
              <a:rect l="l" t="t" r="r" b="b"/>
              <a:pathLst>
                <a:path w="11551" h="11550" extrusionOk="0">
                  <a:moveTo>
                    <a:pt x="5775" y="343"/>
                  </a:moveTo>
                  <a:cubicBezTo>
                    <a:pt x="5961" y="343"/>
                    <a:pt x="6146" y="355"/>
                    <a:pt x="6337" y="371"/>
                  </a:cubicBezTo>
                  <a:cubicBezTo>
                    <a:pt x="6433" y="383"/>
                    <a:pt x="6506" y="467"/>
                    <a:pt x="6506" y="568"/>
                  </a:cubicBezTo>
                  <a:lnTo>
                    <a:pt x="6506" y="1164"/>
                  </a:lnTo>
                  <a:cubicBezTo>
                    <a:pt x="6506" y="1247"/>
                    <a:pt x="6568" y="1315"/>
                    <a:pt x="6646" y="1332"/>
                  </a:cubicBezTo>
                  <a:cubicBezTo>
                    <a:pt x="7242" y="1449"/>
                    <a:pt x="7798" y="1680"/>
                    <a:pt x="8298" y="2017"/>
                  </a:cubicBezTo>
                  <a:cubicBezTo>
                    <a:pt x="8327" y="2036"/>
                    <a:pt x="8360" y="2046"/>
                    <a:pt x="8394" y="2046"/>
                  </a:cubicBezTo>
                  <a:cubicBezTo>
                    <a:pt x="8437" y="2046"/>
                    <a:pt x="8480" y="2029"/>
                    <a:pt x="8512" y="1994"/>
                  </a:cubicBezTo>
                  <a:lnTo>
                    <a:pt x="8938" y="1573"/>
                  </a:lnTo>
                  <a:cubicBezTo>
                    <a:pt x="8975" y="1534"/>
                    <a:pt x="9025" y="1514"/>
                    <a:pt x="9075" y="1514"/>
                  </a:cubicBezTo>
                  <a:cubicBezTo>
                    <a:pt x="9118" y="1514"/>
                    <a:pt x="9161" y="1528"/>
                    <a:pt x="9197" y="1556"/>
                  </a:cubicBezTo>
                  <a:cubicBezTo>
                    <a:pt x="9343" y="1675"/>
                    <a:pt x="9483" y="1804"/>
                    <a:pt x="9612" y="1933"/>
                  </a:cubicBezTo>
                  <a:cubicBezTo>
                    <a:pt x="9747" y="2068"/>
                    <a:pt x="9871" y="2208"/>
                    <a:pt x="9988" y="2354"/>
                  </a:cubicBezTo>
                  <a:cubicBezTo>
                    <a:pt x="10050" y="2427"/>
                    <a:pt x="10045" y="2540"/>
                    <a:pt x="9978" y="2613"/>
                  </a:cubicBezTo>
                  <a:lnTo>
                    <a:pt x="9550" y="3034"/>
                  </a:lnTo>
                  <a:cubicBezTo>
                    <a:pt x="9495" y="3090"/>
                    <a:pt x="9490" y="3180"/>
                    <a:pt x="9534" y="3248"/>
                  </a:cubicBezTo>
                  <a:cubicBezTo>
                    <a:pt x="9871" y="3753"/>
                    <a:pt x="10102" y="4309"/>
                    <a:pt x="10219" y="4905"/>
                  </a:cubicBezTo>
                  <a:cubicBezTo>
                    <a:pt x="10231" y="4983"/>
                    <a:pt x="10304" y="5040"/>
                    <a:pt x="10382" y="5040"/>
                  </a:cubicBezTo>
                  <a:lnTo>
                    <a:pt x="10983" y="5040"/>
                  </a:lnTo>
                  <a:cubicBezTo>
                    <a:pt x="11084" y="5040"/>
                    <a:pt x="11163" y="5118"/>
                    <a:pt x="11175" y="5214"/>
                  </a:cubicBezTo>
                  <a:cubicBezTo>
                    <a:pt x="11196" y="5398"/>
                    <a:pt x="11208" y="5590"/>
                    <a:pt x="11208" y="5776"/>
                  </a:cubicBezTo>
                  <a:cubicBezTo>
                    <a:pt x="11208" y="5960"/>
                    <a:pt x="11196" y="6152"/>
                    <a:pt x="11175" y="6337"/>
                  </a:cubicBezTo>
                  <a:cubicBezTo>
                    <a:pt x="11163" y="6438"/>
                    <a:pt x="11084" y="6510"/>
                    <a:pt x="10983" y="6510"/>
                  </a:cubicBezTo>
                  <a:lnTo>
                    <a:pt x="10382" y="6510"/>
                  </a:lnTo>
                  <a:cubicBezTo>
                    <a:pt x="10304" y="6510"/>
                    <a:pt x="10231" y="6567"/>
                    <a:pt x="10219" y="6645"/>
                  </a:cubicBezTo>
                  <a:cubicBezTo>
                    <a:pt x="10102" y="7247"/>
                    <a:pt x="9871" y="7803"/>
                    <a:pt x="9534" y="8309"/>
                  </a:cubicBezTo>
                  <a:cubicBezTo>
                    <a:pt x="9490" y="8376"/>
                    <a:pt x="9495" y="8465"/>
                    <a:pt x="9550" y="8522"/>
                  </a:cubicBezTo>
                  <a:lnTo>
                    <a:pt x="9978" y="8949"/>
                  </a:lnTo>
                  <a:cubicBezTo>
                    <a:pt x="10045" y="9017"/>
                    <a:pt x="10050" y="9129"/>
                    <a:pt x="9988" y="9207"/>
                  </a:cubicBezTo>
                  <a:cubicBezTo>
                    <a:pt x="9871" y="9354"/>
                    <a:pt x="9747" y="9494"/>
                    <a:pt x="9612" y="9623"/>
                  </a:cubicBezTo>
                  <a:cubicBezTo>
                    <a:pt x="9483" y="9758"/>
                    <a:pt x="9343" y="9881"/>
                    <a:pt x="9197" y="10000"/>
                  </a:cubicBezTo>
                  <a:cubicBezTo>
                    <a:pt x="9161" y="10031"/>
                    <a:pt x="9118" y="10045"/>
                    <a:pt x="9075" y="10045"/>
                  </a:cubicBezTo>
                  <a:cubicBezTo>
                    <a:pt x="9024" y="10045"/>
                    <a:pt x="8974" y="10025"/>
                    <a:pt x="8938" y="9989"/>
                  </a:cubicBezTo>
                  <a:lnTo>
                    <a:pt x="8512" y="9561"/>
                  </a:lnTo>
                  <a:cubicBezTo>
                    <a:pt x="8480" y="9529"/>
                    <a:pt x="8437" y="9512"/>
                    <a:pt x="8394" y="9512"/>
                  </a:cubicBezTo>
                  <a:cubicBezTo>
                    <a:pt x="8361" y="9512"/>
                    <a:pt x="8327" y="9522"/>
                    <a:pt x="8298" y="9544"/>
                  </a:cubicBezTo>
                  <a:cubicBezTo>
                    <a:pt x="7798" y="9881"/>
                    <a:pt x="7242" y="10111"/>
                    <a:pt x="6646" y="10230"/>
                  </a:cubicBezTo>
                  <a:cubicBezTo>
                    <a:pt x="6568" y="10246"/>
                    <a:pt x="6506" y="10314"/>
                    <a:pt x="6506" y="10393"/>
                  </a:cubicBezTo>
                  <a:lnTo>
                    <a:pt x="6506" y="11000"/>
                  </a:lnTo>
                  <a:cubicBezTo>
                    <a:pt x="6506" y="11094"/>
                    <a:pt x="6433" y="11179"/>
                    <a:pt x="6337" y="11190"/>
                  </a:cubicBezTo>
                  <a:cubicBezTo>
                    <a:pt x="6146" y="11208"/>
                    <a:pt x="5961" y="11218"/>
                    <a:pt x="5775" y="11218"/>
                  </a:cubicBezTo>
                  <a:cubicBezTo>
                    <a:pt x="5585" y="11218"/>
                    <a:pt x="5399" y="11208"/>
                    <a:pt x="5214" y="11190"/>
                  </a:cubicBezTo>
                  <a:cubicBezTo>
                    <a:pt x="5113" y="11179"/>
                    <a:pt x="5040" y="11094"/>
                    <a:pt x="5040" y="11000"/>
                  </a:cubicBezTo>
                  <a:lnTo>
                    <a:pt x="5040" y="10387"/>
                  </a:lnTo>
                  <a:cubicBezTo>
                    <a:pt x="5040" y="10303"/>
                    <a:pt x="4984" y="10236"/>
                    <a:pt x="4899" y="10218"/>
                  </a:cubicBezTo>
                  <a:cubicBezTo>
                    <a:pt x="4304" y="10106"/>
                    <a:pt x="3748" y="9870"/>
                    <a:pt x="3247" y="9533"/>
                  </a:cubicBezTo>
                  <a:cubicBezTo>
                    <a:pt x="3220" y="9517"/>
                    <a:pt x="3187" y="9505"/>
                    <a:pt x="3153" y="9505"/>
                  </a:cubicBezTo>
                  <a:cubicBezTo>
                    <a:pt x="3107" y="9505"/>
                    <a:pt x="3063" y="9522"/>
                    <a:pt x="3034" y="9556"/>
                  </a:cubicBezTo>
                  <a:lnTo>
                    <a:pt x="2607" y="9977"/>
                  </a:lnTo>
                  <a:cubicBezTo>
                    <a:pt x="2570" y="10016"/>
                    <a:pt x="2520" y="10036"/>
                    <a:pt x="2470" y="10036"/>
                  </a:cubicBezTo>
                  <a:cubicBezTo>
                    <a:pt x="2428" y="10036"/>
                    <a:pt x="2385" y="10022"/>
                    <a:pt x="2350" y="9994"/>
                  </a:cubicBezTo>
                  <a:cubicBezTo>
                    <a:pt x="2203" y="9876"/>
                    <a:pt x="2062" y="9746"/>
                    <a:pt x="1933" y="9618"/>
                  </a:cubicBezTo>
                  <a:cubicBezTo>
                    <a:pt x="1798" y="9483"/>
                    <a:pt x="1675" y="9342"/>
                    <a:pt x="1557" y="9196"/>
                  </a:cubicBezTo>
                  <a:cubicBezTo>
                    <a:pt x="1495" y="9123"/>
                    <a:pt x="1502" y="9011"/>
                    <a:pt x="1569" y="8944"/>
                  </a:cubicBezTo>
                  <a:lnTo>
                    <a:pt x="1995" y="8517"/>
                  </a:lnTo>
                  <a:cubicBezTo>
                    <a:pt x="2052" y="8460"/>
                    <a:pt x="2057" y="8371"/>
                    <a:pt x="2012" y="8304"/>
                  </a:cubicBezTo>
                  <a:cubicBezTo>
                    <a:pt x="1675" y="7798"/>
                    <a:pt x="1445" y="7241"/>
                    <a:pt x="1326" y="6645"/>
                  </a:cubicBezTo>
                  <a:cubicBezTo>
                    <a:pt x="1315" y="6567"/>
                    <a:pt x="1243" y="6510"/>
                    <a:pt x="1164" y="6510"/>
                  </a:cubicBezTo>
                  <a:lnTo>
                    <a:pt x="563" y="6510"/>
                  </a:lnTo>
                  <a:cubicBezTo>
                    <a:pt x="462" y="6510"/>
                    <a:pt x="383" y="6438"/>
                    <a:pt x="372" y="6337"/>
                  </a:cubicBezTo>
                  <a:cubicBezTo>
                    <a:pt x="349" y="6152"/>
                    <a:pt x="343" y="5960"/>
                    <a:pt x="343" y="5776"/>
                  </a:cubicBezTo>
                  <a:cubicBezTo>
                    <a:pt x="343" y="5590"/>
                    <a:pt x="349" y="5398"/>
                    <a:pt x="372" y="5214"/>
                  </a:cubicBezTo>
                  <a:cubicBezTo>
                    <a:pt x="383" y="5118"/>
                    <a:pt x="462" y="5040"/>
                    <a:pt x="563" y="5040"/>
                  </a:cubicBezTo>
                  <a:lnTo>
                    <a:pt x="1164" y="5040"/>
                  </a:lnTo>
                  <a:cubicBezTo>
                    <a:pt x="1243" y="5040"/>
                    <a:pt x="1315" y="4983"/>
                    <a:pt x="1326" y="4905"/>
                  </a:cubicBezTo>
                  <a:cubicBezTo>
                    <a:pt x="1445" y="4309"/>
                    <a:pt x="1675" y="3753"/>
                    <a:pt x="2012" y="3248"/>
                  </a:cubicBezTo>
                  <a:cubicBezTo>
                    <a:pt x="2062" y="3180"/>
                    <a:pt x="2052" y="3090"/>
                    <a:pt x="1995" y="3034"/>
                  </a:cubicBezTo>
                  <a:lnTo>
                    <a:pt x="1569" y="2613"/>
                  </a:lnTo>
                  <a:cubicBezTo>
                    <a:pt x="1502" y="2540"/>
                    <a:pt x="1495" y="2427"/>
                    <a:pt x="1557" y="2354"/>
                  </a:cubicBezTo>
                  <a:cubicBezTo>
                    <a:pt x="1675" y="2208"/>
                    <a:pt x="1798" y="2068"/>
                    <a:pt x="1933" y="1933"/>
                  </a:cubicBezTo>
                  <a:cubicBezTo>
                    <a:pt x="2062" y="1804"/>
                    <a:pt x="2203" y="1675"/>
                    <a:pt x="2350" y="1556"/>
                  </a:cubicBezTo>
                  <a:cubicBezTo>
                    <a:pt x="2385" y="1528"/>
                    <a:pt x="2428" y="1514"/>
                    <a:pt x="2470" y="1514"/>
                  </a:cubicBezTo>
                  <a:cubicBezTo>
                    <a:pt x="2521" y="1514"/>
                    <a:pt x="2570" y="1534"/>
                    <a:pt x="2607" y="1573"/>
                  </a:cubicBezTo>
                  <a:lnTo>
                    <a:pt x="3034" y="1994"/>
                  </a:lnTo>
                  <a:cubicBezTo>
                    <a:pt x="3066" y="2029"/>
                    <a:pt x="3109" y="2046"/>
                    <a:pt x="3152" y="2046"/>
                  </a:cubicBezTo>
                  <a:cubicBezTo>
                    <a:pt x="3185" y="2046"/>
                    <a:pt x="3218" y="2036"/>
                    <a:pt x="3247" y="2017"/>
                  </a:cubicBezTo>
                  <a:cubicBezTo>
                    <a:pt x="3748" y="1680"/>
                    <a:pt x="4304" y="1449"/>
                    <a:pt x="4899" y="1332"/>
                  </a:cubicBezTo>
                  <a:cubicBezTo>
                    <a:pt x="4984" y="1315"/>
                    <a:pt x="5040" y="1247"/>
                    <a:pt x="5040" y="1164"/>
                  </a:cubicBezTo>
                  <a:lnTo>
                    <a:pt x="5040" y="568"/>
                  </a:lnTo>
                  <a:cubicBezTo>
                    <a:pt x="5040" y="467"/>
                    <a:pt x="5113" y="383"/>
                    <a:pt x="5214" y="371"/>
                  </a:cubicBezTo>
                  <a:cubicBezTo>
                    <a:pt x="5399" y="355"/>
                    <a:pt x="5585" y="343"/>
                    <a:pt x="5775" y="343"/>
                  </a:cubicBezTo>
                  <a:close/>
                  <a:moveTo>
                    <a:pt x="5775" y="0"/>
                  </a:moveTo>
                  <a:cubicBezTo>
                    <a:pt x="5573" y="0"/>
                    <a:pt x="5378" y="12"/>
                    <a:pt x="5175" y="34"/>
                  </a:cubicBezTo>
                  <a:cubicBezTo>
                    <a:pt x="4906" y="62"/>
                    <a:pt x="4697" y="287"/>
                    <a:pt x="4697" y="562"/>
                  </a:cubicBezTo>
                  <a:lnTo>
                    <a:pt x="4697" y="1023"/>
                  </a:lnTo>
                  <a:cubicBezTo>
                    <a:pt x="4157" y="1146"/>
                    <a:pt x="3641" y="1360"/>
                    <a:pt x="3175" y="1657"/>
                  </a:cubicBezTo>
                  <a:lnTo>
                    <a:pt x="2843" y="1332"/>
                  </a:lnTo>
                  <a:cubicBezTo>
                    <a:pt x="2741" y="1226"/>
                    <a:pt x="2604" y="1172"/>
                    <a:pt x="2467" y="1172"/>
                  </a:cubicBezTo>
                  <a:cubicBezTo>
                    <a:pt x="2350" y="1172"/>
                    <a:pt x="2232" y="1212"/>
                    <a:pt x="2135" y="1293"/>
                  </a:cubicBezTo>
                  <a:cubicBezTo>
                    <a:pt x="1979" y="1416"/>
                    <a:pt x="1832" y="1551"/>
                    <a:pt x="1692" y="1691"/>
                  </a:cubicBezTo>
                  <a:cubicBezTo>
                    <a:pt x="1551" y="1832"/>
                    <a:pt x="1417" y="1983"/>
                    <a:pt x="1287" y="2136"/>
                  </a:cubicBezTo>
                  <a:cubicBezTo>
                    <a:pt x="1119" y="2349"/>
                    <a:pt x="1136" y="2652"/>
                    <a:pt x="1326" y="2849"/>
                  </a:cubicBezTo>
                  <a:lnTo>
                    <a:pt x="1653" y="3174"/>
                  </a:lnTo>
                  <a:cubicBezTo>
                    <a:pt x="1355" y="3646"/>
                    <a:pt x="1147" y="4158"/>
                    <a:pt x="1023" y="4703"/>
                  </a:cubicBezTo>
                  <a:lnTo>
                    <a:pt x="558" y="4703"/>
                  </a:lnTo>
                  <a:cubicBezTo>
                    <a:pt x="288" y="4703"/>
                    <a:pt x="58" y="4905"/>
                    <a:pt x="29" y="5180"/>
                  </a:cubicBezTo>
                  <a:cubicBezTo>
                    <a:pt x="6" y="5377"/>
                    <a:pt x="1" y="5579"/>
                    <a:pt x="1" y="5776"/>
                  </a:cubicBezTo>
                  <a:cubicBezTo>
                    <a:pt x="1" y="5971"/>
                    <a:pt x="6" y="6173"/>
                    <a:pt x="29" y="6370"/>
                  </a:cubicBezTo>
                  <a:cubicBezTo>
                    <a:pt x="58" y="6645"/>
                    <a:pt x="288" y="6848"/>
                    <a:pt x="558" y="6848"/>
                  </a:cubicBezTo>
                  <a:lnTo>
                    <a:pt x="1023" y="6848"/>
                  </a:lnTo>
                  <a:cubicBezTo>
                    <a:pt x="1147" y="7394"/>
                    <a:pt x="1355" y="7905"/>
                    <a:pt x="1653" y="8376"/>
                  </a:cubicBezTo>
                  <a:lnTo>
                    <a:pt x="1326" y="8701"/>
                  </a:lnTo>
                  <a:cubicBezTo>
                    <a:pt x="1136" y="8898"/>
                    <a:pt x="1119" y="9201"/>
                    <a:pt x="1287" y="9416"/>
                  </a:cubicBezTo>
                  <a:cubicBezTo>
                    <a:pt x="1417" y="9567"/>
                    <a:pt x="1551" y="9719"/>
                    <a:pt x="1692" y="9859"/>
                  </a:cubicBezTo>
                  <a:cubicBezTo>
                    <a:pt x="1832" y="10000"/>
                    <a:pt x="1979" y="10134"/>
                    <a:pt x="2135" y="10258"/>
                  </a:cubicBezTo>
                  <a:cubicBezTo>
                    <a:pt x="2235" y="10339"/>
                    <a:pt x="2354" y="10379"/>
                    <a:pt x="2471" y="10379"/>
                  </a:cubicBezTo>
                  <a:cubicBezTo>
                    <a:pt x="2607" y="10379"/>
                    <a:pt x="2741" y="10326"/>
                    <a:pt x="2843" y="10225"/>
                  </a:cubicBezTo>
                  <a:lnTo>
                    <a:pt x="3175" y="9893"/>
                  </a:lnTo>
                  <a:cubicBezTo>
                    <a:pt x="3641" y="10191"/>
                    <a:pt x="4157" y="10404"/>
                    <a:pt x="4697" y="10528"/>
                  </a:cubicBezTo>
                  <a:lnTo>
                    <a:pt x="4697" y="10988"/>
                  </a:lnTo>
                  <a:cubicBezTo>
                    <a:pt x="4697" y="11263"/>
                    <a:pt x="4906" y="11493"/>
                    <a:pt x="5175" y="11522"/>
                  </a:cubicBezTo>
                  <a:cubicBezTo>
                    <a:pt x="5378" y="11539"/>
                    <a:pt x="5573" y="11550"/>
                    <a:pt x="5775" y="11550"/>
                  </a:cubicBezTo>
                  <a:cubicBezTo>
                    <a:pt x="5972" y="11550"/>
                    <a:pt x="6174" y="11539"/>
                    <a:pt x="6371" y="11522"/>
                  </a:cubicBezTo>
                  <a:cubicBezTo>
                    <a:pt x="6641" y="11493"/>
                    <a:pt x="6848" y="11263"/>
                    <a:pt x="6848" y="10988"/>
                  </a:cubicBezTo>
                  <a:lnTo>
                    <a:pt x="6848" y="10528"/>
                  </a:lnTo>
                  <a:cubicBezTo>
                    <a:pt x="7388" y="10404"/>
                    <a:pt x="7905" y="10191"/>
                    <a:pt x="8377" y="9893"/>
                  </a:cubicBezTo>
                  <a:lnTo>
                    <a:pt x="8702" y="10225"/>
                  </a:lnTo>
                  <a:cubicBezTo>
                    <a:pt x="8805" y="10326"/>
                    <a:pt x="8941" y="10379"/>
                    <a:pt x="9077" y="10379"/>
                  </a:cubicBezTo>
                  <a:cubicBezTo>
                    <a:pt x="9195" y="10379"/>
                    <a:pt x="9313" y="10339"/>
                    <a:pt x="9410" y="10258"/>
                  </a:cubicBezTo>
                  <a:cubicBezTo>
                    <a:pt x="9568" y="10134"/>
                    <a:pt x="9719" y="10000"/>
                    <a:pt x="9854" y="9859"/>
                  </a:cubicBezTo>
                  <a:cubicBezTo>
                    <a:pt x="9995" y="9719"/>
                    <a:pt x="10130" y="9572"/>
                    <a:pt x="10258" y="9416"/>
                  </a:cubicBezTo>
                  <a:cubicBezTo>
                    <a:pt x="10426" y="9201"/>
                    <a:pt x="10410" y="8898"/>
                    <a:pt x="10219" y="8701"/>
                  </a:cubicBezTo>
                  <a:lnTo>
                    <a:pt x="9894" y="8376"/>
                  </a:lnTo>
                  <a:cubicBezTo>
                    <a:pt x="10191" y="7905"/>
                    <a:pt x="10405" y="7394"/>
                    <a:pt x="10522" y="6848"/>
                  </a:cubicBezTo>
                  <a:lnTo>
                    <a:pt x="10989" y="6848"/>
                  </a:lnTo>
                  <a:cubicBezTo>
                    <a:pt x="11258" y="6848"/>
                    <a:pt x="11489" y="6645"/>
                    <a:pt x="11517" y="6370"/>
                  </a:cubicBezTo>
                  <a:cubicBezTo>
                    <a:pt x="11539" y="6173"/>
                    <a:pt x="11551" y="5971"/>
                    <a:pt x="11551" y="5776"/>
                  </a:cubicBezTo>
                  <a:cubicBezTo>
                    <a:pt x="11551" y="5579"/>
                    <a:pt x="11539" y="5377"/>
                    <a:pt x="11517" y="5180"/>
                  </a:cubicBezTo>
                  <a:cubicBezTo>
                    <a:pt x="11489" y="4905"/>
                    <a:pt x="11258" y="4703"/>
                    <a:pt x="10989" y="4703"/>
                  </a:cubicBezTo>
                  <a:lnTo>
                    <a:pt x="10522" y="4703"/>
                  </a:lnTo>
                  <a:cubicBezTo>
                    <a:pt x="10405" y="4158"/>
                    <a:pt x="10191" y="3646"/>
                    <a:pt x="9894" y="3174"/>
                  </a:cubicBezTo>
                  <a:lnTo>
                    <a:pt x="10219" y="2849"/>
                  </a:lnTo>
                  <a:cubicBezTo>
                    <a:pt x="10410" y="2652"/>
                    <a:pt x="10426" y="2349"/>
                    <a:pt x="10258" y="2136"/>
                  </a:cubicBezTo>
                  <a:cubicBezTo>
                    <a:pt x="10130" y="1983"/>
                    <a:pt x="9995" y="1832"/>
                    <a:pt x="9854" y="1691"/>
                  </a:cubicBezTo>
                  <a:cubicBezTo>
                    <a:pt x="9719" y="1551"/>
                    <a:pt x="9568" y="1416"/>
                    <a:pt x="9410" y="1293"/>
                  </a:cubicBezTo>
                  <a:cubicBezTo>
                    <a:pt x="9314" y="1212"/>
                    <a:pt x="9197" y="1172"/>
                    <a:pt x="9079" y="1172"/>
                  </a:cubicBezTo>
                  <a:cubicBezTo>
                    <a:pt x="8942" y="1172"/>
                    <a:pt x="8805" y="1226"/>
                    <a:pt x="8702" y="1332"/>
                  </a:cubicBezTo>
                  <a:lnTo>
                    <a:pt x="8377" y="1657"/>
                  </a:lnTo>
                  <a:cubicBezTo>
                    <a:pt x="7905" y="1360"/>
                    <a:pt x="7388" y="1146"/>
                    <a:pt x="6848" y="1023"/>
                  </a:cubicBezTo>
                  <a:lnTo>
                    <a:pt x="6848" y="562"/>
                  </a:lnTo>
                  <a:cubicBezTo>
                    <a:pt x="6848" y="287"/>
                    <a:pt x="6641" y="62"/>
                    <a:pt x="6371" y="34"/>
                  </a:cubicBezTo>
                  <a:cubicBezTo>
                    <a:pt x="6174" y="12"/>
                    <a:pt x="5972" y="0"/>
                    <a:pt x="57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15"/>
            <p:cNvSpPr/>
            <p:nvPr/>
          </p:nvSpPr>
          <p:spPr>
            <a:xfrm>
              <a:off x="2653438" y="3234221"/>
              <a:ext cx="238697" cy="132624"/>
            </a:xfrm>
            <a:custGeom>
              <a:avLst/>
              <a:gdLst/>
              <a:ahLst/>
              <a:cxnLst/>
              <a:rect l="l" t="t" r="r" b="b"/>
              <a:pathLst>
                <a:path w="7129" h="3961" extrusionOk="0">
                  <a:moveTo>
                    <a:pt x="3561" y="338"/>
                  </a:moveTo>
                  <a:cubicBezTo>
                    <a:pt x="4089" y="338"/>
                    <a:pt x="4600" y="439"/>
                    <a:pt x="5078" y="629"/>
                  </a:cubicBezTo>
                  <a:cubicBezTo>
                    <a:pt x="5163" y="831"/>
                    <a:pt x="5202" y="1040"/>
                    <a:pt x="5202" y="1258"/>
                  </a:cubicBezTo>
                  <a:cubicBezTo>
                    <a:pt x="5202" y="2163"/>
                    <a:pt x="4465" y="2899"/>
                    <a:pt x="3561" y="2899"/>
                  </a:cubicBezTo>
                  <a:cubicBezTo>
                    <a:pt x="2656" y="2899"/>
                    <a:pt x="1921" y="2163"/>
                    <a:pt x="1921" y="1258"/>
                  </a:cubicBezTo>
                  <a:cubicBezTo>
                    <a:pt x="1921" y="1040"/>
                    <a:pt x="1961" y="831"/>
                    <a:pt x="2044" y="629"/>
                  </a:cubicBezTo>
                  <a:cubicBezTo>
                    <a:pt x="2225" y="556"/>
                    <a:pt x="2410" y="501"/>
                    <a:pt x="2596" y="455"/>
                  </a:cubicBezTo>
                  <a:lnTo>
                    <a:pt x="2596" y="455"/>
                  </a:lnTo>
                  <a:cubicBezTo>
                    <a:pt x="2415" y="669"/>
                    <a:pt x="2303" y="950"/>
                    <a:pt x="2303" y="1258"/>
                  </a:cubicBezTo>
                  <a:cubicBezTo>
                    <a:pt x="2303" y="1950"/>
                    <a:pt x="2871" y="2511"/>
                    <a:pt x="3561" y="2511"/>
                  </a:cubicBezTo>
                  <a:cubicBezTo>
                    <a:pt x="4252" y="2511"/>
                    <a:pt x="4820" y="1950"/>
                    <a:pt x="4820" y="1258"/>
                  </a:cubicBezTo>
                  <a:cubicBezTo>
                    <a:pt x="4820" y="1175"/>
                    <a:pt x="4808" y="1090"/>
                    <a:pt x="4792" y="1006"/>
                  </a:cubicBezTo>
                  <a:cubicBezTo>
                    <a:pt x="4777" y="929"/>
                    <a:pt x="4709" y="872"/>
                    <a:pt x="4633" y="872"/>
                  </a:cubicBezTo>
                  <a:cubicBezTo>
                    <a:pt x="4620" y="872"/>
                    <a:pt x="4608" y="874"/>
                    <a:pt x="4595" y="877"/>
                  </a:cubicBezTo>
                  <a:cubicBezTo>
                    <a:pt x="4499" y="893"/>
                    <a:pt x="4443" y="983"/>
                    <a:pt x="4460" y="1074"/>
                  </a:cubicBezTo>
                  <a:cubicBezTo>
                    <a:pt x="4471" y="1134"/>
                    <a:pt x="4476" y="1196"/>
                    <a:pt x="4476" y="1258"/>
                  </a:cubicBezTo>
                  <a:cubicBezTo>
                    <a:pt x="4476" y="1764"/>
                    <a:pt x="4066" y="2174"/>
                    <a:pt x="3561" y="2174"/>
                  </a:cubicBezTo>
                  <a:cubicBezTo>
                    <a:pt x="3055" y="2174"/>
                    <a:pt x="2645" y="1764"/>
                    <a:pt x="2645" y="1258"/>
                  </a:cubicBezTo>
                  <a:cubicBezTo>
                    <a:pt x="2645" y="753"/>
                    <a:pt x="3055" y="338"/>
                    <a:pt x="3561" y="338"/>
                  </a:cubicBezTo>
                  <a:close/>
                  <a:moveTo>
                    <a:pt x="3561" y="1"/>
                  </a:moveTo>
                  <a:cubicBezTo>
                    <a:pt x="2887" y="1"/>
                    <a:pt x="2213" y="157"/>
                    <a:pt x="1618" y="449"/>
                  </a:cubicBezTo>
                  <a:cubicBezTo>
                    <a:pt x="1038" y="737"/>
                    <a:pt x="533" y="1152"/>
                    <a:pt x="146" y="1652"/>
                  </a:cubicBezTo>
                  <a:cubicBezTo>
                    <a:pt x="0" y="1849"/>
                    <a:pt x="0" y="2119"/>
                    <a:pt x="146" y="2309"/>
                  </a:cubicBezTo>
                  <a:cubicBezTo>
                    <a:pt x="292" y="2495"/>
                    <a:pt x="449" y="2669"/>
                    <a:pt x="623" y="2832"/>
                  </a:cubicBezTo>
                  <a:cubicBezTo>
                    <a:pt x="654" y="2860"/>
                    <a:pt x="694" y="2874"/>
                    <a:pt x="734" y="2874"/>
                  </a:cubicBezTo>
                  <a:cubicBezTo>
                    <a:pt x="781" y="2874"/>
                    <a:pt x="828" y="2856"/>
                    <a:pt x="864" y="2820"/>
                  </a:cubicBezTo>
                  <a:cubicBezTo>
                    <a:pt x="927" y="2752"/>
                    <a:pt x="921" y="2646"/>
                    <a:pt x="854" y="2578"/>
                  </a:cubicBezTo>
                  <a:cubicBezTo>
                    <a:pt x="691" y="2433"/>
                    <a:pt x="545" y="2275"/>
                    <a:pt x="416" y="2101"/>
                  </a:cubicBezTo>
                  <a:cubicBezTo>
                    <a:pt x="359" y="2034"/>
                    <a:pt x="359" y="1932"/>
                    <a:pt x="416" y="1860"/>
                  </a:cubicBezTo>
                  <a:cubicBezTo>
                    <a:pt x="735" y="1438"/>
                    <a:pt x="1157" y="1084"/>
                    <a:pt x="1629" y="826"/>
                  </a:cubicBezTo>
                  <a:lnTo>
                    <a:pt x="1629" y="826"/>
                  </a:lnTo>
                  <a:cubicBezTo>
                    <a:pt x="1595" y="966"/>
                    <a:pt x="1578" y="1113"/>
                    <a:pt x="1578" y="1258"/>
                  </a:cubicBezTo>
                  <a:cubicBezTo>
                    <a:pt x="1578" y="2348"/>
                    <a:pt x="2472" y="3236"/>
                    <a:pt x="3561" y="3236"/>
                  </a:cubicBezTo>
                  <a:cubicBezTo>
                    <a:pt x="4657" y="3236"/>
                    <a:pt x="5544" y="2348"/>
                    <a:pt x="5544" y="1258"/>
                  </a:cubicBezTo>
                  <a:cubicBezTo>
                    <a:pt x="5544" y="1113"/>
                    <a:pt x="5528" y="966"/>
                    <a:pt x="5494" y="826"/>
                  </a:cubicBezTo>
                  <a:lnTo>
                    <a:pt x="5494" y="826"/>
                  </a:lnTo>
                  <a:cubicBezTo>
                    <a:pt x="5971" y="1084"/>
                    <a:pt x="6387" y="1438"/>
                    <a:pt x="6708" y="1860"/>
                  </a:cubicBezTo>
                  <a:cubicBezTo>
                    <a:pt x="6763" y="1932"/>
                    <a:pt x="6763" y="2034"/>
                    <a:pt x="6708" y="2101"/>
                  </a:cubicBezTo>
                  <a:cubicBezTo>
                    <a:pt x="6353" y="2562"/>
                    <a:pt x="5886" y="2944"/>
                    <a:pt x="5359" y="3208"/>
                  </a:cubicBezTo>
                  <a:cubicBezTo>
                    <a:pt x="4797" y="3483"/>
                    <a:pt x="4196" y="3623"/>
                    <a:pt x="3561" y="3623"/>
                  </a:cubicBezTo>
                  <a:cubicBezTo>
                    <a:pt x="2819" y="3623"/>
                    <a:pt x="2101" y="3426"/>
                    <a:pt x="1477" y="3050"/>
                  </a:cubicBezTo>
                  <a:cubicBezTo>
                    <a:pt x="1448" y="3033"/>
                    <a:pt x="1418" y="3025"/>
                    <a:pt x="1388" y="3025"/>
                  </a:cubicBezTo>
                  <a:cubicBezTo>
                    <a:pt x="1330" y="3025"/>
                    <a:pt x="1274" y="3055"/>
                    <a:pt x="1241" y="3107"/>
                  </a:cubicBezTo>
                  <a:cubicBezTo>
                    <a:pt x="1196" y="3185"/>
                    <a:pt x="1219" y="3291"/>
                    <a:pt x="1303" y="3337"/>
                  </a:cubicBezTo>
                  <a:cubicBezTo>
                    <a:pt x="1977" y="3747"/>
                    <a:pt x="2757" y="3960"/>
                    <a:pt x="3561" y="3960"/>
                  </a:cubicBezTo>
                  <a:cubicBezTo>
                    <a:pt x="4235" y="3960"/>
                    <a:pt x="4909" y="3809"/>
                    <a:pt x="5505" y="3511"/>
                  </a:cubicBezTo>
                  <a:cubicBezTo>
                    <a:pt x="6083" y="3224"/>
                    <a:pt x="6589" y="2809"/>
                    <a:pt x="6977" y="2309"/>
                  </a:cubicBezTo>
                  <a:cubicBezTo>
                    <a:pt x="7128" y="2119"/>
                    <a:pt x="7128" y="1849"/>
                    <a:pt x="6977" y="1652"/>
                  </a:cubicBezTo>
                  <a:cubicBezTo>
                    <a:pt x="6589" y="1152"/>
                    <a:pt x="6083" y="737"/>
                    <a:pt x="5505" y="449"/>
                  </a:cubicBezTo>
                  <a:cubicBezTo>
                    <a:pt x="4909" y="157"/>
                    <a:pt x="4235" y="1"/>
                    <a:pt x="3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15"/>
            <p:cNvSpPr/>
            <p:nvPr/>
          </p:nvSpPr>
          <p:spPr>
            <a:xfrm>
              <a:off x="2767011" y="3179611"/>
              <a:ext cx="11484" cy="41686"/>
            </a:xfrm>
            <a:custGeom>
              <a:avLst/>
              <a:gdLst/>
              <a:ahLst/>
              <a:cxnLst/>
              <a:rect l="l" t="t" r="r" b="b"/>
              <a:pathLst>
                <a:path w="343" h="1245" extrusionOk="0">
                  <a:moveTo>
                    <a:pt x="173" y="1"/>
                  </a:moveTo>
                  <a:cubicBezTo>
                    <a:pt x="80" y="1"/>
                    <a:pt x="0" y="75"/>
                    <a:pt x="0" y="170"/>
                  </a:cubicBezTo>
                  <a:lnTo>
                    <a:pt x="0" y="1075"/>
                  </a:lnTo>
                  <a:cubicBezTo>
                    <a:pt x="0" y="1169"/>
                    <a:pt x="79" y="1244"/>
                    <a:pt x="171" y="1244"/>
                  </a:cubicBezTo>
                  <a:cubicBezTo>
                    <a:pt x="178" y="1244"/>
                    <a:pt x="185" y="1244"/>
                    <a:pt x="192" y="1243"/>
                  </a:cubicBezTo>
                  <a:cubicBezTo>
                    <a:pt x="282" y="1232"/>
                    <a:pt x="343" y="1160"/>
                    <a:pt x="343" y="1069"/>
                  </a:cubicBezTo>
                  <a:lnTo>
                    <a:pt x="343" y="177"/>
                  </a:lnTo>
                  <a:cubicBezTo>
                    <a:pt x="343" y="92"/>
                    <a:pt x="282" y="14"/>
                    <a:pt x="192" y="2"/>
                  </a:cubicBezTo>
                  <a:cubicBezTo>
                    <a:pt x="186" y="1"/>
                    <a:pt x="179" y="1"/>
                    <a:pt x="1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15"/>
            <p:cNvSpPr/>
            <p:nvPr/>
          </p:nvSpPr>
          <p:spPr>
            <a:xfrm>
              <a:off x="2723752" y="3203920"/>
              <a:ext cx="19052" cy="23572"/>
            </a:xfrm>
            <a:custGeom>
              <a:avLst/>
              <a:gdLst/>
              <a:ahLst/>
              <a:cxnLst/>
              <a:rect l="l" t="t" r="r" b="b"/>
              <a:pathLst>
                <a:path w="569" h="704" extrusionOk="0">
                  <a:moveTo>
                    <a:pt x="192" y="1"/>
                  </a:moveTo>
                  <a:cubicBezTo>
                    <a:pt x="167" y="1"/>
                    <a:pt x="142" y="6"/>
                    <a:pt x="118" y="17"/>
                  </a:cubicBezTo>
                  <a:cubicBezTo>
                    <a:pt x="34" y="58"/>
                    <a:pt x="1" y="164"/>
                    <a:pt x="40" y="242"/>
                  </a:cubicBezTo>
                  <a:lnTo>
                    <a:pt x="226" y="608"/>
                  </a:lnTo>
                  <a:cubicBezTo>
                    <a:pt x="253" y="670"/>
                    <a:pt x="315" y="703"/>
                    <a:pt x="377" y="703"/>
                  </a:cubicBezTo>
                  <a:cubicBezTo>
                    <a:pt x="400" y="703"/>
                    <a:pt x="428" y="698"/>
                    <a:pt x="450" y="680"/>
                  </a:cubicBezTo>
                  <a:cubicBezTo>
                    <a:pt x="535" y="641"/>
                    <a:pt x="568" y="540"/>
                    <a:pt x="529" y="455"/>
                  </a:cubicBezTo>
                  <a:lnTo>
                    <a:pt x="343" y="97"/>
                  </a:lnTo>
                  <a:cubicBezTo>
                    <a:pt x="315" y="35"/>
                    <a:pt x="255" y="1"/>
                    <a:pt x="1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15"/>
            <p:cNvSpPr/>
            <p:nvPr/>
          </p:nvSpPr>
          <p:spPr>
            <a:xfrm>
              <a:off x="2802569" y="3203920"/>
              <a:ext cx="19052" cy="23572"/>
            </a:xfrm>
            <a:custGeom>
              <a:avLst/>
              <a:gdLst/>
              <a:ahLst/>
              <a:cxnLst/>
              <a:rect l="l" t="t" r="r" b="b"/>
              <a:pathLst>
                <a:path w="569" h="704" extrusionOk="0">
                  <a:moveTo>
                    <a:pt x="377" y="1"/>
                  </a:moveTo>
                  <a:cubicBezTo>
                    <a:pt x="314" y="1"/>
                    <a:pt x="254" y="35"/>
                    <a:pt x="225" y="97"/>
                  </a:cubicBezTo>
                  <a:lnTo>
                    <a:pt x="45" y="455"/>
                  </a:lnTo>
                  <a:cubicBezTo>
                    <a:pt x="1" y="540"/>
                    <a:pt x="34" y="641"/>
                    <a:pt x="118" y="680"/>
                  </a:cubicBezTo>
                  <a:cubicBezTo>
                    <a:pt x="141" y="698"/>
                    <a:pt x="169" y="703"/>
                    <a:pt x="198" y="703"/>
                  </a:cubicBezTo>
                  <a:cubicBezTo>
                    <a:pt x="258" y="703"/>
                    <a:pt x="315" y="670"/>
                    <a:pt x="349" y="608"/>
                  </a:cubicBezTo>
                  <a:lnTo>
                    <a:pt x="528" y="242"/>
                  </a:lnTo>
                  <a:cubicBezTo>
                    <a:pt x="568" y="164"/>
                    <a:pt x="535" y="58"/>
                    <a:pt x="450" y="17"/>
                  </a:cubicBezTo>
                  <a:cubicBezTo>
                    <a:pt x="426" y="6"/>
                    <a:pt x="401" y="1"/>
                    <a:pt x="3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15"/>
            <p:cNvSpPr/>
            <p:nvPr/>
          </p:nvSpPr>
          <p:spPr>
            <a:xfrm>
              <a:off x="2767011" y="3379770"/>
              <a:ext cx="11484" cy="41686"/>
            </a:xfrm>
            <a:custGeom>
              <a:avLst/>
              <a:gdLst/>
              <a:ahLst/>
              <a:cxnLst/>
              <a:rect l="l" t="t" r="r" b="b"/>
              <a:pathLst>
                <a:path w="343" h="1245" extrusionOk="0">
                  <a:moveTo>
                    <a:pt x="173" y="0"/>
                  </a:moveTo>
                  <a:cubicBezTo>
                    <a:pt x="166" y="0"/>
                    <a:pt x="160" y="1"/>
                    <a:pt x="153" y="1"/>
                  </a:cubicBezTo>
                  <a:cubicBezTo>
                    <a:pt x="62" y="12"/>
                    <a:pt x="0" y="90"/>
                    <a:pt x="0" y="175"/>
                  </a:cubicBezTo>
                  <a:lnTo>
                    <a:pt x="0" y="1068"/>
                  </a:lnTo>
                  <a:cubicBezTo>
                    <a:pt x="0" y="1158"/>
                    <a:pt x="62" y="1231"/>
                    <a:pt x="153" y="1243"/>
                  </a:cubicBezTo>
                  <a:cubicBezTo>
                    <a:pt x="159" y="1244"/>
                    <a:pt x="165" y="1244"/>
                    <a:pt x="171" y="1244"/>
                  </a:cubicBezTo>
                  <a:cubicBezTo>
                    <a:pt x="264" y="1244"/>
                    <a:pt x="343" y="1169"/>
                    <a:pt x="343" y="1075"/>
                  </a:cubicBezTo>
                  <a:lnTo>
                    <a:pt x="343" y="170"/>
                  </a:lnTo>
                  <a:cubicBezTo>
                    <a:pt x="343" y="76"/>
                    <a:pt x="265" y="0"/>
                    <a:pt x="1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15"/>
            <p:cNvSpPr/>
            <p:nvPr/>
          </p:nvSpPr>
          <p:spPr>
            <a:xfrm>
              <a:off x="2802569" y="3373676"/>
              <a:ext cx="19052" cy="23438"/>
            </a:xfrm>
            <a:custGeom>
              <a:avLst/>
              <a:gdLst/>
              <a:ahLst/>
              <a:cxnLst/>
              <a:rect l="l" t="t" r="r" b="b"/>
              <a:pathLst>
                <a:path w="569" h="700" extrusionOk="0">
                  <a:moveTo>
                    <a:pt x="197" y="1"/>
                  </a:moveTo>
                  <a:cubicBezTo>
                    <a:pt x="171" y="1"/>
                    <a:pt x="144" y="7"/>
                    <a:pt x="118" y="20"/>
                  </a:cubicBezTo>
                  <a:cubicBezTo>
                    <a:pt x="34" y="59"/>
                    <a:pt x="1" y="161"/>
                    <a:pt x="45" y="245"/>
                  </a:cubicBezTo>
                  <a:lnTo>
                    <a:pt x="225" y="609"/>
                  </a:lnTo>
                  <a:cubicBezTo>
                    <a:pt x="253" y="666"/>
                    <a:pt x="315" y="700"/>
                    <a:pt x="377" y="700"/>
                  </a:cubicBezTo>
                  <a:cubicBezTo>
                    <a:pt x="400" y="700"/>
                    <a:pt x="427" y="694"/>
                    <a:pt x="450" y="684"/>
                  </a:cubicBezTo>
                  <a:cubicBezTo>
                    <a:pt x="535" y="643"/>
                    <a:pt x="568" y="542"/>
                    <a:pt x="528" y="458"/>
                  </a:cubicBezTo>
                  <a:lnTo>
                    <a:pt x="349" y="93"/>
                  </a:lnTo>
                  <a:cubicBezTo>
                    <a:pt x="317" y="35"/>
                    <a:pt x="259" y="1"/>
                    <a:pt x="1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15"/>
            <p:cNvSpPr/>
            <p:nvPr/>
          </p:nvSpPr>
          <p:spPr>
            <a:xfrm>
              <a:off x="2723752" y="3373676"/>
              <a:ext cx="19052" cy="23438"/>
            </a:xfrm>
            <a:custGeom>
              <a:avLst/>
              <a:gdLst/>
              <a:ahLst/>
              <a:cxnLst/>
              <a:rect l="l" t="t" r="r" b="b"/>
              <a:pathLst>
                <a:path w="569" h="700" extrusionOk="0">
                  <a:moveTo>
                    <a:pt x="372" y="1"/>
                  </a:moveTo>
                  <a:cubicBezTo>
                    <a:pt x="311" y="1"/>
                    <a:pt x="253" y="35"/>
                    <a:pt x="226" y="93"/>
                  </a:cubicBezTo>
                  <a:lnTo>
                    <a:pt x="40" y="458"/>
                  </a:lnTo>
                  <a:cubicBezTo>
                    <a:pt x="1" y="542"/>
                    <a:pt x="34" y="643"/>
                    <a:pt x="118" y="684"/>
                  </a:cubicBezTo>
                  <a:cubicBezTo>
                    <a:pt x="141" y="694"/>
                    <a:pt x="169" y="700"/>
                    <a:pt x="192" y="700"/>
                  </a:cubicBezTo>
                  <a:cubicBezTo>
                    <a:pt x="253" y="700"/>
                    <a:pt x="315" y="666"/>
                    <a:pt x="343" y="609"/>
                  </a:cubicBezTo>
                  <a:lnTo>
                    <a:pt x="529" y="245"/>
                  </a:lnTo>
                  <a:cubicBezTo>
                    <a:pt x="568" y="161"/>
                    <a:pt x="535" y="59"/>
                    <a:pt x="450" y="20"/>
                  </a:cubicBezTo>
                  <a:cubicBezTo>
                    <a:pt x="425" y="7"/>
                    <a:pt x="398" y="1"/>
                    <a:pt x="3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115"/>
          <p:cNvGrpSpPr/>
          <p:nvPr/>
        </p:nvGrpSpPr>
        <p:grpSpPr>
          <a:xfrm>
            <a:off x="3338624" y="3106887"/>
            <a:ext cx="308642" cy="387459"/>
            <a:chOff x="3338624" y="3106887"/>
            <a:chExt cx="308642" cy="387459"/>
          </a:xfrm>
        </p:grpSpPr>
        <p:sp>
          <p:nvSpPr>
            <p:cNvPr id="4538" name="Google Shape;4538;p115"/>
            <p:cNvSpPr/>
            <p:nvPr/>
          </p:nvSpPr>
          <p:spPr>
            <a:xfrm>
              <a:off x="3338624" y="3106887"/>
              <a:ext cx="308642" cy="387459"/>
            </a:xfrm>
            <a:custGeom>
              <a:avLst/>
              <a:gdLst/>
              <a:ahLst/>
              <a:cxnLst/>
              <a:rect l="l" t="t" r="r" b="b"/>
              <a:pathLst>
                <a:path w="9218" h="11572" extrusionOk="0">
                  <a:moveTo>
                    <a:pt x="4870" y="337"/>
                  </a:moveTo>
                  <a:cubicBezTo>
                    <a:pt x="5072" y="337"/>
                    <a:pt x="5241" y="500"/>
                    <a:pt x="5241" y="708"/>
                  </a:cubicBezTo>
                  <a:cubicBezTo>
                    <a:pt x="5241" y="916"/>
                    <a:pt x="5072" y="1084"/>
                    <a:pt x="4870" y="1084"/>
                  </a:cubicBezTo>
                  <a:cubicBezTo>
                    <a:pt x="4662" y="1084"/>
                    <a:pt x="4494" y="916"/>
                    <a:pt x="4494" y="708"/>
                  </a:cubicBezTo>
                  <a:cubicBezTo>
                    <a:pt x="4494" y="506"/>
                    <a:pt x="4662" y="337"/>
                    <a:pt x="4870" y="337"/>
                  </a:cubicBezTo>
                  <a:close/>
                  <a:moveTo>
                    <a:pt x="7387" y="3596"/>
                  </a:moveTo>
                  <a:cubicBezTo>
                    <a:pt x="7320" y="3820"/>
                    <a:pt x="7107" y="3983"/>
                    <a:pt x="6859" y="3983"/>
                  </a:cubicBezTo>
                  <a:cubicBezTo>
                    <a:pt x="6612" y="3983"/>
                    <a:pt x="6404" y="3820"/>
                    <a:pt x="6331" y="3596"/>
                  </a:cubicBezTo>
                  <a:close/>
                  <a:moveTo>
                    <a:pt x="4242" y="1045"/>
                  </a:moveTo>
                  <a:cubicBezTo>
                    <a:pt x="4302" y="1157"/>
                    <a:pt x="4393" y="1258"/>
                    <a:pt x="4505" y="1320"/>
                  </a:cubicBezTo>
                  <a:lnTo>
                    <a:pt x="1331" y="4359"/>
                  </a:lnTo>
                  <a:cubicBezTo>
                    <a:pt x="1269" y="4242"/>
                    <a:pt x="1180" y="4146"/>
                    <a:pt x="1067" y="4079"/>
                  </a:cubicBezTo>
                  <a:lnTo>
                    <a:pt x="4242" y="1045"/>
                  </a:lnTo>
                  <a:close/>
                  <a:moveTo>
                    <a:pt x="703" y="4320"/>
                  </a:moveTo>
                  <a:cubicBezTo>
                    <a:pt x="910" y="4320"/>
                    <a:pt x="1079" y="4488"/>
                    <a:pt x="1079" y="4696"/>
                  </a:cubicBezTo>
                  <a:cubicBezTo>
                    <a:pt x="1079" y="4898"/>
                    <a:pt x="910" y="5067"/>
                    <a:pt x="703" y="5067"/>
                  </a:cubicBezTo>
                  <a:cubicBezTo>
                    <a:pt x="494" y="5067"/>
                    <a:pt x="325" y="4898"/>
                    <a:pt x="325" y="4696"/>
                  </a:cubicBezTo>
                  <a:cubicBezTo>
                    <a:pt x="325" y="4488"/>
                    <a:pt x="494" y="4320"/>
                    <a:pt x="703" y="4320"/>
                  </a:cubicBezTo>
                  <a:close/>
                  <a:moveTo>
                    <a:pt x="1175" y="5230"/>
                  </a:moveTo>
                  <a:lnTo>
                    <a:pt x="2752" y="8522"/>
                  </a:lnTo>
                  <a:cubicBezTo>
                    <a:pt x="2624" y="8544"/>
                    <a:pt x="2500" y="8600"/>
                    <a:pt x="2404" y="8685"/>
                  </a:cubicBezTo>
                  <a:lnTo>
                    <a:pt x="825" y="5398"/>
                  </a:lnTo>
                  <a:cubicBezTo>
                    <a:pt x="955" y="5370"/>
                    <a:pt x="1079" y="5315"/>
                    <a:pt x="1175" y="5230"/>
                  </a:cubicBezTo>
                  <a:close/>
                  <a:moveTo>
                    <a:pt x="4870" y="10667"/>
                  </a:moveTo>
                  <a:cubicBezTo>
                    <a:pt x="5212" y="10667"/>
                    <a:pt x="5505" y="10910"/>
                    <a:pt x="5583" y="11235"/>
                  </a:cubicBezTo>
                  <a:lnTo>
                    <a:pt x="1966" y="11235"/>
                  </a:lnTo>
                  <a:lnTo>
                    <a:pt x="1966" y="10859"/>
                  </a:lnTo>
                  <a:cubicBezTo>
                    <a:pt x="1966" y="10752"/>
                    <a:pt x="2056" y="10667"/>
                    <a:pt x="2163" y="10667"/>
                  </a:cubicBezTo>
                  <a:close/>
                  <a:moveTo>
                    <a:pt x="4875" y="0"/>
                  </a:moveTo>
                  <a:cubicBezTo>
                    <a:pt x="4505" y="0"/>
                    <a:pt x="4196" y="293"/>
                    <a:pt x="4168" y="657"/>
                  </a:cubicBezTo>
                  <a:lnTo>
                    <a:pt x="685" y="3988"/>
                  </a:lnTo>
                  <a:cubicBezTo>
                    <a:pt x="304" y="4000"/>
                    <a:pt x="0" y="4315"/>
                    <a:pt x="0" y="4701"/>
                  </a:cubicBezTo>
                  <a:cubicBezTo>
                    <a:pt x="0" y="4994"/>
                    <a:pt x="180" y="5253"/>
                    <a:pt x="439" y="5359"/>
                  </a:cubicBezTo>
                  <a:lnTo>
                    <a:pt x="2202" y="9028"/>
                  </a:lnTo>
                  <a:cubicBezTo>
                    <a:pt x="2179" y="9095"/>
                    <a:pt x="2174" y="9157"/>
                    <a:pt x="2174" y="9230"/>
                  </a:cubicBezTo>
                  <a:lnTo>
                    <a:pt x="2174" y="9764"/>
                  </a:lnTo>
                  <a:cubicBezTo>
                    <a:pt x="2174" y="9853"/>
                    <a:pt x="2236" y="9926"/>
                    <a:pt x="2321" y="9938"/>
                  </a:cubicBezTo>
                  <a:cubicBezTo>
                    <a:pt x="2329" y="9939"/>
                    <a:pt x="2338" y="9940"/>
                    <a:pt x="2346" y="9940"/>
                  </a:cubicBezTo>
                  <a:cubicBezTo>
                    <a:pt x="2436" y="9940"/>
                    <a:pt x="2511" y="9862"/>
                    <a:pt x="2511" y="9769"/>
                  </a:cubicBezTo>
                  <a:lnTo>
                    <a:pt x="2511" y="9235"/>
                  </a:lnTo>
                  <a:cubicBezTo>
                    <a:pt x="2511" y="9020"/>
                    <a:pt x="2676" y="8846"/>
                    <a:pt x="2887" y="8846"/>
                  </a:cubicBezTo>
                  <a:cubicBezTo>
                    <a:pt x="2896" y="8846"/>
                    <a:pt x="2906" y="8846"/>
                    <a:pt x="2915" y="8847"/>
                  </a:cubicBezTo>
                  <a:cubicBezTo>
                    <a:pt x="3107" y="8865"/>
                    <a:pt x="3258" y="9028"/>
                    <a:pt x="3258" y="9225"/>
                  </a:cubicBezTo>
                  <a:lnTo>
                    <a:pt x="3258" y="10330"/>
                  </a:lnTo>
                  <a:lnTo>
                    <a:pt x="2163" y="10330"/>
                  </a:lnTo>
                  <a:cubicBezTo>
                    <a:pt x="1870" y="10330"/>
                    <a:pt x="1629" y="10566"/>
                    <a:pt x="1629" y="10859"/>
                  </a:cubicBezTo>
                  <a:lnTo>
                    <a:pt x="1629" y="11403"/>
                  </a:lnTo>
                  <a:cubicBezTo>
                    <a:pt x="1629" y="11494"/>
                    <a:pt x="1707" y="11572"/>
                    <a:pt x="1798" y="11572"/>
                  </a:cubicBezTo>
                  <a:lnTo>
                    <a:pt x="5775" y="11572"/>
                  </a:lnTo>
                  <a:cubicBezTo>
                    <a:pt x="5870" y="11572"/>
                    <a:pt x="5949" y="11494"/>
                    <a:pt x="5949" y="11398"/>
                  </a:cubicBezTo>
                  <a:cubicBezTo>
                    <a:pt x="5943" y="10809"/>
                    <a:pt x="5466" y="10330"/>
                    <a:pt x="4870" y="10330"/>
                  </a:cubicBezTo>
                  <a:lnTo>
                    <a:pt x="3595" y="10330"/>
                  </a:lnTo>
                  <a:lnTo>
                    <a:pt x="3595" y="9207"/>
                  </a:lnTo>
                  <a:cubicBezTo>
                    <a:pt x="3595" y="8915"/>
                    <a:pt x="3415" y="8657"/>
                    <a:pt x="3156" y="8551"/>
                  </a:cubicBezTo>
                  <a:lnTo>
                    <a:pt x="1398" y="4887"/>
                  </a:lnTo>
                  <a:cubicBezTo>
                    <a:pt x="1411" y="4843"/>
                    <a:pt x="1421" y="4797"/>
                    <a:pt x="1427" y="4747"/>
                  </a:cubicBezTo>
                  <a:lnTo>
                    <a:pt x="4898" y="1427"/>
                  </a:lnTo>
                  <a:cubicBezTo>
                    <a:pt x="5219" y="1416"/>
                    <a:pt x="5489" y="1185"/>
                    <a:pt x="5562" y="882"/>
                  </a:cubicBezTo>
                  <a:lnTo>
                    <a:pt x="6433" y="882"/>
                  </a:lnTo>
                  <a:cubicBezTo>
                    <a:pt x="6770" y="882"/>
                    <a:pt x="7078" y="1034"/>
                    <a:pt x="7291" y="1297"/>
                  </a:cubicBezTo>
                  <a:lnTo>
                    <a:pt x="8842" y="3236"/>
                  </a:lnTo>
                  <a:cubicBezTo>
                    <a:pt x="8847" y="3241"/>
                    <a:pt x="8847" y="3241"/>
                    <a:pt x="8847" y="3252"/>
                  </a:cubicBezTo>
                  <a:cubicBezTo>
                    <a:pt x="8842" y="3259"/>
                    <a:pt x="8836" y="3259"/>
                    <a:pt x="8836" y="3259"/>
                  </a:cubicBezTo>
                  <a:lnTo>
                    <a:pt x="5415" y="3259"/>
                  </a:lnTo>
                  <a:cubicBezTo>
                    <a:pt x="5409" y="3259"/>
                    <a:pt x="5404" y="3252"/>
                    <a:pt x="5404" y="3247"/>
                  </a:cubicBezTo>
                  <a:lnTo>
                    <a:pt x="5404" y="1989"/>
                  </a:lnTo>
                  <a:cubicBezTo>
                    <a:pt x="5404" y="1899"/>
                    <a:pt x="5342" y="1820"/>
                    <a:pt x="5253" y="1815"/>
                  </a:cubicBezTo>
                  <a:cubicBezTo>
                    <a:pt x="5244" y="1813"/>
                    <a:pt x="5235" y="1813"/>
                    <a:pt x="5226" y="1813"/>
                  </a:cubicBezTo>
                  <a:cubicBezTo>
                    <a:pt x="5137" y="1813"/>
                    <a:pt x="5067" y="1891"/>
                    <a:pt x="5067" y="1978"/>
                  </a:cubicBezTo>
                  <a:lnTo>
                    <a:pt x="5067" y="3247"/>
                  </a:lnTo>
                  <a:cubicBezTo>
                    <a:pt x="5067" y="3438"/>
                    <a:pt x="5219" y="3596"/>
                    <a:pt x="5415" y="3596"/>
                  </a:cubicBezTo>
                  <a:lnTo>
                    <a:pt x="5988" y="3596"/>
                  </a:lnTo>
                  <a:cubicBezTo>
                    <a:pt x="6067" y="4006"/>
                    <a:pt x="6426" y="4320"/>
                    <a:pt x="6864" y="4320"/>
                  </a:cubicBezTo>
                  <a:cubicBezTo>
                    <a:pt x="7297" y="4320"/>
                    <a:pt x="7662" y="4006"/>
                    <a:pt x="7740" y="3596"/>
                  </a:cubicBezTo>
                  <a:lnTo>
                    <a:pt x="8831" y="3596"/>
                  </a:lnTo>
                  <a:cubicBezTo>
                    <a:pt x="8960" y="3596"/>
                    <a:pt x="9083" y="3534"/>
                    <a:pt x="9145" y="3421"/>
                  </a:cubicBezTo>
                  <a:cubicBezTo>
                    <a:pt x="9218" y="3293"/>
                    <a:pt x="9207" y="3140"/>
                    <a:pt x="9117" y="3028"/>
                  </a:cubicBezTo>
                  <a:lnTo>
                    <a:pt x="7556" y="1084"/>
                  </a:lnTo>
                  <a:cubicBezTo>
                    <a:pt x="7286" y="742"/>
                    <a:pt x="6876" y="545"/>
                    <a:pt x="6438" y="545"/>
                  </a:cubicBezTo>
                  <a:lnTo>
                    <a:pt x="5567" y="545"/>
                  </a:lnTo>
                  <a:cubicBezTo>
                    <a:pt x="5494" y="236"/>
                    <a:pt x="5212" y="0"/>
                    <a:pt x="48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15"/>
            <p:cNvSpPr/>
            <p:nvPr/>
          </p:nvSpPr>
          <p:spPr>
            <a:xfrm>
              <a:off x="3595502" y="3249288"/>
              <a:ext cx="21496" cy="20491"/>
            </a:xfrm>
            <a:custGeom>
              <a:avLst/>
              <a:gdLst/>
              <a:ahLst/>
              <a:cxnLst/>
              <a:rect l="l" t="t" r="r" b="b"/>
              <a:pathLst>
                <a:path w="642" h="612" extrusionOk="0">
                  <a:moveTo>
                    <a:pt x="184" y="0"/>
                  </a:moveTo>
                  <a:cubicBezTo>
                    <a:pt x="140" y="0"/>
                    <a:pt x="97" y="17"/>
                    <a:pt x="63" y="51"/>
                  </a:cubicBezTo>
                  <a:cubicBezTo>
                    <a:pt x="1" y="118"/>
                    <a:pt x="1" y="225"/>
                    <a:pt x="63" y="292"/>
                  </a:cubicBezTo>
                  <a:lnTo>
                    <a:pt x="338" y="562"/>
                  </a:lnTo>
                  <a:cubicBezTo>
                    <a:pt x="372" y="595"/>
                    <a:pt x="412" y="612"/>
                    <a:pt x="457" y="612"/>
                  </a:cubicBezTo>
                  <a:cubicBezTo>
                    <a:pt x="501" y="612"/>
                    <a:pt x="540" y="595"/>
                    <a:pt x="574" y="562"/>
                  </a:cubicBezTo>
                  <a:cubicBezTo>
                    <a:pt x="641" y="494"/>
                    <a:pt x="641" y="388"/>
                    <a:pt x="574" y="320"/>
                  </a:cubicBezTo>
                  <a:lnTo>
                    <a:pt x="304" y="51"/>
                  </a:lnTo>
                  <a:cubicBezTo>
                    <a:pt x="271" y="17"/>
                    <a:pt x="227" y="0"/>
                    <a:pt x="1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15"/>
            <p:cNvSpPr/>
            <p:nvPr/>
          </p:nvSpPr>
          <p:spPr>
            <a:xfrm>
              <a:off x="3562622" y="3264456"/>
              <a:ext cx="11317" cy="29498"/>
            </a:xfrm>
            <a:custGeom>
              <a:avLst/>
              <a:gdLst/>
              <a:ahLst/>
              <a:cxnLst/>
              <a:rect l="l" t="t" r="r" b="b"/>
              <a:pathLst>
                <a:path w="338" h="881" extrusionOk="0">
                  <a:moveTo>
                    <a:pt x="173" y="1"/>
                  </a:moveTo>
                  <a:cubicBezTo>
                    <a:pt x="166" y="1"/>
                    <a:pt x="159" y="1"/>
                    <a:pt x="152" y="2"/>
                  </a:cubicBezTo>
                  <a:cubicBezTo>
                    <a:pt x="62" y="13"/>
                    <a:pt x="0" y="91"/>
                    <a:pt x="0" y="176"/>
                  </a:cubicBezTo>
                  <a:lnTo>
                    <a:pt x="0" y="703"/>
                  </a:lnTo>
                  <a:cubicBezTo>
                    <a:pt x="0" y="794"/>
                    <a:pt x="62" y="872"/>
                    <a:pt x="152" y="878"/>
                  </a:cubicBezTo>
                  <a:cubicBezTo>
                    <a:pt x="161" y="880"/>
                    <a:pt x="169" y="881"/>
                    <a:pt x="178" y="881"/>
                  </a:cubicBezTo>
                  <a:cubicBezTo>
                    <a:pt x="267" y="881"/>
                    <a:pt x="337" y="803"/>
                    <a:pt x="337" y="715"/>
                  </a:cubicBezTo>
                  <a:lnTo>
                    <a:pt x="337" y="171"/>
                  </a:lnTo>
                  <a:cubicBezTo>
                    <a:pt x="337" y="76"/>
                    <a:pt x="265" y="1"/>
                    <a:pt x="1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15"/>
            <p:cNvSpPr/>
            <p:nvPr/>
          </p:nvSpPr>
          <p:spPr>
            <a:xfrm>
              <a:off x="3519731" y="3249288"/>
              <a:ext cx="21462" cy="20491"/>
            </a:xfrm>
            <a:custGeom>
              <a:avLst/>
              <a:gdLst/>
              <a:ahLst/>
              <a:cxnLst/>
              <a:rect l="l" t="t" r="r" b="b"/>
              <a:pathLst>
                <a:path w="641" h="612" extrusionOk="0">
                  <a:moveTo>
                    <a:pt x="455" y="0"/>
                  </a:moveTo>
                  <a:cubicBezTo>
                    <a:pt x="412" y="0"/>
                    <a:pt x="368" y="17"/>
                    <a:pt x="337" y="51"/>
                  </a:cubicBezTo>
                  <a:lnTo>
                    <a:pt x="62" y="320"/>
                  </a:lnTo>
                  <a:cubicBezTo>
                    <a:pt x="0" y="388"/>
                    <a:pt x="0" y="494"/>
                    <a:pt x="62" y="562"/>
                  </a:cubicBezTo>
                  <a:cubicBezTo>
                    <a:pt x="96" y="595"/>
                    <a:pt x="141" y="612"/>
                    <a:pt x="186" y="612"/>
                  </a:cubicBezTo>
                  <a:cubicBezTo>
                    <a:pt x="225" y="612"/>
                    <a:pt x="270" y="595"/>
                    <a:pt x="304" y="562"/>
                  </a:cubicBezTo>
                  <a:lnTo>
                    <a:pt x="573" y="292"/>
                  </a:lnTo>
                  <a:cubicBezTo>
                    <a:pt x="641" y="225"/>
                    <a:pt x="641" y="118"/>
                    <a:pt x="573" y="51"/>
                  </a:cubicBezTo>
                  <a:cubicBezTo>
                    <a:pt x="542" y="17"/>
                    <a:pt x="499" y="0"/>
                    <a:pt x="4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115"/>
          <p:cNvGrpSpPr/>
          <p:nvPr/>
        </p:nvGrpSpPr>
        <p:grpSpPr>
          <a:xfrm>
            <a:off x="4036601" y="3106887"/>
            <a:ext cx="351164" cy="387459"/>
            <a:chOff x="4036601" y="3106887"/>
            <a:chExt cx="351164" cy="387459"/>
          </a:xfrm>
        </p:grpSpPr>
        <p:sp>
          <p:nvSpPr>
            <p:cNvPr id="4543" name="Google Shape;4543;p115"/>
            <p:cNvSpPr/>
            <p:nvPr/>
          </p:nvSpPr>
          <p:spPr>
            <a:xfrm>
              <a:off x="4036601" y="3203752"/>
              <a:ext cx="351164" cy="290595"/>
            </a:xfrm>
            <a:custGeom>
              <a:avLst/>
              <a:gdLst/>
              <a:ahLst/>
              <a:cxnLst/>
              <a:rect l="l" t="t" r="r" b="b"/>
              <a:pathLst>
                <a:path w="10488" h="8679" extrusionOk="0">
                  <a:moveTo>
                    <a:pt x="8328" y="1618"/>
                  </a:moveTo>
                  <a:cubicBezTo>
                    <a:pt x="9337" y="1618"/>
                    <a:pt x="10151" y="2454"/>
                    <a:pt x="10151" y="3467"/>
                  </a:cubicBezTo>
                  <a:lnTo>
                    <a:pt x="10151" y="4859"/>
                  </a:lnTo>
                  <a:cubicBezTo>
                    <a:pt x="10151" y="5866"/>
                    <a:pt x="9336" y="6703"/>
                    <a:pt x="8326" y="6703"/>
                  </a:cubicBezTo>
                  <a:cubicBezTo>
                    <a:pt x="8316" y="6703"/>
                    <a:pt x="8306" y="6703"/>
                    <a:pt x="8297" y="6702"/>
                  </a:cubicBezTo>
                  <a:cubicBezTo>
                    <a:pt x="8055" y="6696"/>
                    <a:pt x="7819" y="6646"/>
                    <a:pt x="7596" y="6545"/>
                  </a:cubicBezTo>
                  <a:lnTo>
                    <a:pt x="7596" y="5668"/>
                  </a:lnTo>
                  <a:cubicBezTo>
                    <a:pt x="7791" y="5853"/>
                    <a:pt x="8050" y="5961"/>
                    <a:pt x="8343" y="5961"/>
                  </a:cubicBezTo>
                  <a:cubicBezTo>
                    <a:pt x="8932" y="5954"/>
                    <a:pt x="9404" y="5461"/>
                    <a:pt x="9404" y="4865"/>
                  </a:cubicBezTo>
                  <a:lnTo>
                    <a:pt x="9404" y="3438"/>
                  </a:lnTo>
                  <a:cubicBezTo>
                    <a:pt x="9404" y="2842"/>
                    <a:pt x="8921" y="2360"/>
                    <a:pt x="8325" y="2360"/>
                  </a:cubicBezTo>
                  <a:cubicBezTo>
                    <a:pt x="8258" y="2360"/>
                    <a:pt x="8185" y="2371"/>
                    <a:pt x="8117" y="2381"/>
                  </a:cubicBezTo>
                  <a:cubicBezTo>
                    <a:pt x="8039" y="2399"/>
                    <a:pt x="7977" y="2466"/>
                    <a:pt x="7977" y="2550"/>
                  </a:cubicBezTo>
                  <a:cubicBezTo>
                    <a:pt x="7977" y="2645"/>
                    <a:pt x="8056" y="2717"/>
                    <a:pt x="8144" y="2717"/>
                  </a:cubicBezTo>
                  <a:cubicBezTo>
                    <a:pt x="8156" y="2717"/>
                    <a:pt x="8167" y="2716"/>
                    <a:pt x="8179" y="2713"/>
                  </a:cubicBezTo>
                  <a:cubicBezTo>
                    <a:pt x="8229" y="2708"/>
                    <a:pt x="8281" y="2702"/>
                    <a:pt x="8325" y="2702"/>
                  </a:cubicBezTo>
                  <a:cubicBezTo>
                    <a:pt x="8735" y="2702"/>
                    <a:pt x="9061" y="3034"/>
                    <a:pt x="9061" y="3438"/>
                  </a:cubicBezTo>
                  <a:lnTo>
                    <a:pt x="9061" y="4870"/>
                  </a:lnTo>
                  <a:cubicBezTo>
                    <a:pt x="9061" y="5281"/>
                    <a:pt x="8739" y="5619"/>
                    <a:pt x="8330" y="5619"/>
                  </a:cubicBezTo>
                  <a:cubicBezTo>
                    <a:pt x="8314" y="5619"/>
                    <a:pt x="8297" y="5618"/>
                    <a:pt x="8281" y="5617"/>
                  </a:cubicBezTo>
                  <a:cubicBezTo>
                    <a:pt x="7899" y="5595"/>
                    <a:pt x="7596" y="5275"/>
                    <a:pt x="7596" y="4888"/>
                  </a:cubicBezTo>
                  <a:lnTo>
                    <a:pt x="7596" y="1775"/>
                  </a:lnTo>
                  <a:cubicBezTo>
                    <a:pt x="7819" y="1674"/>
                    <a:pt x="8055" y="1624"/>
                    <a:pt x="8297" y="1618"/>
                  </a:cubicBezTo>
                  <a:cubicBezTo>
                    <a:pt x="8307" y="1618"/>
                    <a:pt x="8318" y="1618"/>
                    <a:pt x="8328" y="1618"/>
                  </a:cubicBezTo>
                  <a:close/>
                  <a:moveTo>
                    <a:pt x="7247" y="343"/>
                  </a:moveTo>
                  <a:cubicBezTo>
                    <a:pt x="7252" y="343"/>
                    <a:pt x="7259" y="348"/>
                    <a:pt x="7259" y="354"/>
                  </a:cubicBezTo>
                  <a:lnTo>
                    <a:pt x="7259" y="7606"/>
                  </a:lnTo>
                  <a:cubicBezTo>
                    <a:pt x="7259" y="8010"/>
                    <a:pt x="6927" y="8342"/>
                    <a:pt x="6523" y="8342"/>
                  </a:cubicBezTo>
                  <a:lnTo>
                    <a:pt x="1079" y="8342"/>
                  </a:lnTo>
                  <a:cubicBezTo>
                    <a:pt x="669" y="8342"/>
                    <a:pt x="342" y="8010"/>
                    <a:pt x="342" y="7606"/>
                  </a:cubicBezTo>
                  <a:lnTo>
                    <a:pt x="342" y="354"/>
                  </a:lnTo>
                  <a:cubicBezTo>
                    <a:pt x="342" y="348"/>
                    <a:pt x="349" y="343"/>
                    <a:pt x="355" y="343"/>
                  </a:cubicBezTo>
                  <a:close/>
                  <a:moveTo>
                    <a:pt x="355" y="1"/>
                  </a:moveTo>
                  <a:cubicBezTo>
                    <a:pt x="158" y="1"/>
                    <a:pt x="0" y="157"/>
                    <a:pt x="0" y="354"/>
                  </a:cubicBezTo>
                  <a:lnTo>
                    <a:pt x="0" y="7606"/>
                  </a:lnTo>
                  <a:cubicBezTo>
                    <a:pt x="0" y="8196"/>
                    <a:pt x="484" y="8679"/>
                    <a:pt x="1079" y="8679"/>
                  </a:cubicBezTo>
                  <a:lnTo>
                    <a:pt x="6523" y="8679"/>
                  </a:lnTo>
                  <a:cubicBezTo>
                    <a:pt x="7112" y="8679"/>
                    <a:pt x="7596" y="8196"/>
                    <a:pt x="7596" y="7606"/>
                  </a:cubicBezTo>
                  <a:lnTo>
                    <a:pt x="7596" y="6921"/>
                  </a:lnTo>
                  <a:cubicBezTo>
                    <a:pt x="7814" y="6999"/>
                    <a:pt x="8045" y="7045"/>
                    <a:pt x="8281" y="7050"/>
                  </a:cubicBezTo>
                  <a:cubicBezTo>
                    <a:pt x="8297" y="7051"/>
                    <a:pt x="8314" y="7051"/>
                    <a:pt x="8331" y="7051"/>
                  </a:cubicBezTo>
                  <a:cubicBezTo>
                    <a:pt x="9521" y="7051"/>
                    <a:pt x="10488" y="6061"/>
                    <a:pt x="10488" y="4859"/>
                  </a:cubicBezTo>
                  <a:lnTo>
                    <a:pt x="10488" y="3438"/>
                  </a:lnTo>
                  <a:cubicBezTo>
                    <a:pt x="10488" y="2247"/>
                    <a:pt x="9522" y="1276"/>
                    <a:pt x="8330" y="1276"/>
                  </a:cubicBezTo>
                  <a:cubicBezTo>
                    <a:pt x="8078" y="1276"/>
                    <a:pt x="7832" y="1320"/>
                    <a:pt x="7596" y="1404"/>
                  </a:cubicBezTo>
                  <a:lnTo>
                    <a:pt x="7596" y="354"/>
                  </a:lnTo>
                  <a:cubicBezTo>
                    <a:pt x="7596" y="157"/>
                    <a:pt x="7438" y="1"/>
                    <a:pt x="72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15"/>
            <p:cNvSpPr/>
            <p:nvPr/>
          </p:nvSpPr>
          <p:spPr>
            <a:xfrm>
              <a:off x="4139090" y="3288865"/>
              <a:ext cx="49152" cy="120504"/>
            </a:xfrm>
            <a:custGeom>
              <a:avLst/>
              <a:gdLst/>
              <a:ahLst/>
              <a:cxnLst/>
              <a:rect l="l" t="t" r="r" b="b"/>
              <a:pathLst>
                <a:path w="1468" h="3599" extrusionOk="0">
                  <a:moveTo>
                    <a:pt x="1280" y="0"/>
                  </a:moveTo>
                  <a:cubicBezTo>
                    <a:pt x="1208" y="0"/>
                    <a:pt x="1141" y="43"/>
                    <a:pt x="1118" y="116"/>
                  </a:cubicBezTo>
                  <a:lnTo>
                    <a:pt x="29" y="3378"/>
                  </a:lnTo>
                  <a:cubicBezTo>
                    <a:pt x="1" y="3463"/>
                    <a:pt x="45" y="3564"/>
                    <a:pt x="136" y="3593"/>
                  </a:cubicBezTo>
                  <a:cubicBezTo>
                    <a:pt x="153" y="3598"/>
                    <a:pt x="175" y="3598"/>
                    <a:pt x="192" y="3598"/>
                  </a:cubicBezTo>
                  <a:cubicBezTo>
                    <a:pt x="260" y="3598"/>
                    <a:pt x="327" y="3554"/>
                    <a:pt x="349" y="3486"/>
                  </a:cubicBezTo>
                  <a:lnTo>
                    <a:pt x="1439" y="222"/>
                  </a:lnTo>
                  <a:cubicBezTo>
                    <a:pt x="1468" y="137"/>
                    <a:pt x="1422" y="36"/>
                    <a:pt x="1333" y="8"/>
                  </a:cubicBezTo>
                  <a:cubicBezTo>
                    <a:pt x="1315" y="3"/>
                    <a:pt x="1297" y="0"/>
                    <a:pt x="12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15"/>
            <p:cNvSpPr/>
            <p:nvPr/>
          </p:nvSpPr>
          <p:spPr>
            <a:xfrm>
              <a:off x="4079123" y="3308151"/>
              <a:ext cx="48349" cy="82032"/>
            </a:xfrm>
            <a:custGeom>
              <a:avLst/>
              <a:gdLst/>
              <a:ahLst/>
              <a:cxnLst/>
              <a:rect l="l" t="t" r="r" b="b"/>
              <a:pathLst>
                <a:path w="1444" h="2450" extrusionOk="0">
                  <a:moveTo>
                    <a:pt x="1261" y="0"/>
                  </a:moveTo>
                  <a:cubicBezTo>
                    <a:pt x="1218" y="0"/>
                    <a:pt x="1174" y="17"/>
                    <a:pt x="1141" y="51"/>
                  </a:cubicBezTo>
                  <a:lnTo>
                    <a:pt x="50" y="1101"/>
                  </a:lnTo>
                  <a:cubicBezTo>
                    <a:pt x="16" y="1135"/>
                    <a:pt x="0" y="1179"/>
                    <a:pt x="0" y="1225"/>
                  </a:cubicBezTo>
                  <a:cubicBezTo>
                    <a:pt x="0" y="1270"/>
                    <a:pt x="16" y="1314"/>
                    <a:pt x="50" y="1348"/>
                  </a:cubicBezTo>
                  <a:lnTo>
                    <a:pt x="1141" y="2398"/>
                  </a:lnTo>
                  <a:cubicBezTo>
                    <a:pt x="1174" y="2432"/>
                    <a:pt x="1213" y="2449"/>
                    <a:pt x="1258" y="2449"/>
                  </a:cubicBezTo>
                  <a:cubicBezTo>
                    <a:pt x="1304" y="2449"/>
                    <a:pt x="1348" y="2432"/>
                    <a:pt x="1377" y="2398"/>
                  </a:cubicBezTo>
                  <a:cubicBezTo>
                    <a:pt x="1444" y="2331"/>
                    <a:pt x="1444" y="2224"/>
                    <a:pt x="1377" y="2157"/>
                  </a:cubicBezTo>
                  <a:lnTo>
                    <a:pt x="415" y="1225"/>
                  </a:lnTo>
                  <a:lnTo>
                    <a:pt x="1377" y="292"/>
                  </a:lnTo>
                  <a:cubicBezTo>
                    <a:pt x="1444" y="225"/>
                    <a:pt x="1444" y="118"/>
                    <a:pt x="1377" y="51"/>
                  </a:cubicBezTo>
                  <a:cubicBezTo>
                    <a:pt x="1346" y="17"/>
                    <a:pt x="1303" y="0"/>
                    <a:pt x="12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15"/>
            <p:cNvSpPr/>
            <p:nvPr/>
          </p:nvSpPr>
          <p:spPr>
            <a:xfrm>
              <a:off x="4199861" y="3308151"/>
              <a:ext cx="48382" cy="82032"/>
            </a:xfrm>
            <a:custGeom>
              <a:avLst/>
              <a:gdLst/>
              <a:ahLst/>
              <a:cxnLst/>
              <a:rect l="l" t="t" r="r" b="b"/>
              <a:pathLst>
                <a:path w="1445" h="2450" extrusionOk="0">
                  <a:moveTo>
                    <a:pt x="184" y="0"/>
                  </a:moveTo>
                  <a:cubicBezTo>
                    <a:pt x="141" y="0"/>
                    <a:pt x="99" y="17"/>
                    <a:pt x="68" y="51"/>
                  </a:cubicBezTo>
                  <a:cubicBezTo>
                    <a:pt x="0" y="118"/>
                    <a:pt x="0" y="225"/>
                    <a:pt x="68" y="292"/>
                  </a:cubicBezTo>
                  <a:lnTo>
                    <a:pt x="1028" y="1225"/>
                  </a:lnTo>
                  <a:lnTo>
                    <a:pt x="68" y="2157"/>
                  </a:lnTo>
                  <a:cubicBezTo>
                    <a:pt x="0" y="2224"/>
                    <a:pt x="0" y="2331"/>
                    <a:pt x="68" y="2398"/>
                  </a:cubicBezTo>
                  <a:cubicBezTo>
                    <a:pt x="102" y="2432"/>
                    <a:pt x="141" y="2449"/>
                    <a:pt x="185" y="2449"/>
                  </a:cubicBezTo>
                  <a:cubicBezTo>
                    <a:pt x="231" y="2449"/>
                    <a:pt x="270" y="2432"/>
                    <a:pt x="304" y="2398"/>
                  </a:cubicBezTo>
                  <a:lnTo>
                    <a:pt x="1393" y="1348"/>
                  </a:lnTo>
                  <a:cubicBezTo>
                    <a:pt x="1427" y="1314"/>
                    <a:pt x="1444" y="1270"/>
                    <a:pt x="1444" y="1225"/>
                  </a:cubicBezTo>
                  <a:cubicBezTo>
                    <a:pt x="1444" y="1179"/>
                    <a:pt x="1427" y="1135"/>
                    <a:pt x="1393" y="1101"/>
                  </a:cubicBezTo>
                  <a:lnTo>
                    <a:pt x="304" y="51"/>
                  </a:lnTo>
                  <a:cubicBezTo>
                    <a:pt x="270" y="17"/>
                    <a:pt x="227" y="0"/>
                    <a:pt x="1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15"/>
            <p:cNvSpPr/>
            <p:nvPr/>
          </p:nvSpPr>
          <p:spPr>
            <a:xfrm>
              <a:off x="4151881" y="3106887"/>
              <a:ext cx="35592" cy="84309"/>
            </a:xfrm>
            <a:custGeom>
              <a:avLst/>
              <a:gdLst/>
              <a:ahLst/>
              <a:cxnLst/>
              <a:rect l="l" t="t" r="r" b="b"/>
              <a:pathLst>
                <a:path w="1063" h="2518" extrusionOk="0">
                  <a:moveTo>
                    <a:pt x="894" y="0"/>
                  </a:moveTo>
                  <a:cubicBezTo>
                    <a:pt x="804" y="0"/>
                    <a:pt x="726" y="79"/>
                    <a:pt x="726" y="169"/>
                  </a:cubicBezTo>
                  <a:cubicBezTo>
                    <a:pt x="726" y="664"/>
                    <a:pt x="573" y="893"/>
                    <a:pt x="394" y="1162"/>
                  </a:cubicBezTo>
                  <a:cubicBezTo>
                    <a:pt x="209" y="1439"/>
                    <a:pt x="0" y="1753"/>
                    <a:pt x="0" y="2342"/>
                  </a:cubicBezTo>
                  <a:cubicBezTo>
                    <a:pt x="0" y="2438"/>
                    <a:pt x="80" y="2517"/>
                    <a:pt x="169" y="2517"/>
                  </a:cubicBezTo>
                  <a:cubicBezTo>
                    <a:pt x="265" y="2517"/>
                    <a:pt x="337" y="2438"/>
                    <a:pt x="337" y="2342"/>
                  </a:cubicBezTo>
                  <a:cubicBezTo>
                    <a:pt x="337" y="1854"/>
                    <a:pt x="495" y="1624"/>
                    <a:pt x="674" y="1354"/>
                  </a:cubicBezTo>
                  <a:cubicBezTo>
                    <a:pt x="855" y="1079"/>
                    <a:pt x="1063" y="765"/>
                    <a:pt x="1063" y="169"/>
                  </a:cubicBezTo>
                  <a:cubicBezTo>
                    <a:pt x="1063" y="79"/>
                    <a:pt x="990" y="0"/>
                    <a:pt x="8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15"/>
            <p:cNvSpPr/>
            <p:nvPr/>
          </p:nvSpPr>
          <p:spPr>
            <a:xfrm>
              <a:off x="4182149" y="3131196"/>
              <a:ext cx="31641" cy="60001"/>
            </a:xfrm>
            <a:custGeom>
              <a:avLst/>
              <a:gdLst/>
              <a:ahLst/>
              <a:cxnLst/>
              <a:rect l="l" t="t" r="r" b="b"/>
              <a:pathLst>
                <a:path w="945" h="1792" extrusionOk="0">
                  <a:moveTo>
                    <a:pt x="752" y="1"/>
                  </a:moveTo>
                  <a:cubicBezTo>
                    <a:pt x="688" y="1"/>
                    <a:pt x="626" y="38"/>
                    <a:pt x="597" y="99"/>
                  </a:cubicBezTo>
                  <a:cubicBezTo>
                    <a:pt x="540" y="223"/>
                    <a:pt x="467" y="325"/>
                    <a:pt x="395" y="436"/>
                  </a:cubicBezTo>
                  <a:cubicBezTo>
                    <a:pt x="209" y="713"/>
                    <a:pt x="1" y="1027"/>
                    <a:pt x="1" y="1616"/>
                  </a:cubicBezTo>
                  <a:cubicBezTo>
                    <a:pt x="1" y="1712"/>
                    <a:pt x="80" y="1791"/>
                    <a:pt x="175" y="1791"/>
                  </a:cubicBezTo>
                  <a:cubicBezTo>
                    <a:pt x="265" y="1791"/>
                    <a:pt x="343" y="1712"/>
                    <a:pt x="343" y="1616"/>
                  </a:cubicBezTo>
                  <a:cubicBezTo>
                    <a:pt x="343" y="1128"/>
                    <a:pt x="496" y="898"/>
                    <a:pt x="675" y="628"/>
                  </a:cubicBezTo>
                  <a:cubicBezTo>
                    <a:pt x="755" y="511"/>
                    <a:pt x="833" y="387"/>
                    <a:pt x="906" y="241"/>
                  </a:cubicBezTo>
                  <a:cubicBezTo>
                    <a:pt x="945" y="156"/>
                    <a:pt x="906" y="55"/>
                    <a:pt x="822" y="16"/>
                  </a:cubicBezTo>
                  <a:cubicBezTo>
                    <a:pt x="799" y="5"/>
                    <a:pt x="776" y="1"/>
                    <a:pt x="7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15"/>
            <p:cNvSpPr/>
            <p:nvPr/>
          </p:nvSpPr>
          <p:spPr>
            <a:xfrm>
              <a:off x="4121646" y="3131196"/>
              <a:ext cx="31373" cy="60001"/>
            </a:xfrm>
            <a:custGeom>
              <a:avLst/>
              <a:gdLst/>
              <a:ahLst/>
              <a:cxnLst/>
              <a:rect l="l" t="t" r="r" b="b"/>
              <a:pathLst>
                <a:path w="937" h="1792" extrusionOk="0">
                  <a:moveTo>
                    <a:pt x="747" y="1"/>
                  </a:moveTo>
                  <a:cubicBezTo>
                    <a:pt x="680" y="1"/>
                    <a:pt x="618" y="38"/>
                    <a:pt x="589" y="99"/>
                  </a:cubicBezTo>
                  <a:cubicBezTo>
                    <a:pt x="533" y="223"/>
                    <a:pt x="465" y="325"/>
                    <a:pt x="387" y="436"/>
                  </a:cubicBezTo>
                  <a:cubicBezTo>
                    <a:pt x="208" y="713"/>
                    <a:pt x="0" y="1027"/>
                    <a:pt x="0" y="1616"/>
                  </a:cubicBezTo>
                  <a:cubicBezTo>
                    <a:pt x="0" y="1712"/>
                    <a:pt x="73" y="1791"/>
                    <a:pt x="169" y="1791"/>
                  </a:cubicBezTo>
                  <a:cubicBezTo>
                    <a:pt x="263" y="1791"/>
                    <a:pt x="337" y="1712"/>
                    <a:pt x="337" y="1616"/>
                  </a:cubicBezTo>
                  <a:cubicBezTo>
                    <a:pt x="337" y="1128"/>
                    <a:pt x="493" y="898"/>
                    <a:pt x="674" y="628"/>
                  </a:cubicBezTo>
                  <a:cubicBezTo>
                    <a:pt x="752" y="511"/>
                    <a:pt x="830" y="387"/>
                    <a:pt x="898" y="241"/>
                  </a:cubicBezTo>
                  <a:cubicBezTo>
                    <a:pt x="937" y="156"/>
                    <a:pt x="903" y="55"/>
                    <a:pt x="820" y="16"/>
                  </a:cubicBezTo>
                  <a:cubicBezTo>
                    <a:pt x="796" y="5"/>
                    <a:pt x="771" y="1"/>
                    <a:pt x="7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115"/>
          <p:cNvGrpSpPr/>
          <p:nvPr/>
        </p:nvGrpSpPr>
        <p:grpSpPr>
          <a:xfrm>
            <a:off x="4738327" y="3155404"/>
            <a:ext cx="387292" cy="290427"/>
            <a:chOff x="4738327" y="3155404"/>
            <a:chExt cx="387292" cy="290427"/>
          </a:xfrm>
        </p:grpSpPr>
        <p:sp>
          <p:nvSpPr>
            <p:cNvPr id="4551" name="Google Shape;4551;p115"/>
            <p:cNvSpPr/>
            <p:nvPr/>
          </p:nvSpPr>
          <p:spPr>
            <a:xfrm>
              <a:off x="4738327" y="3191699"/>
              <a:ext cx="387292" cy="254132"/>
            </a:xfrm>
            <a:custGeom>
              <a:avLst/>
              <a:gdLst/>
              <a:ahLst/>
              <a:cxnLst/>
              <a:rect l="l" t="t" r="r" b="b"/>
              <a:pathLst>
                <a:path w="11567" h="7590" extrusionOk="0">
                  <a:moveTo>
                    <a:pt x="1922" y="338"/>
                  </a:moveTo>
                  <a:cubicBezTo>
                    <a:pt x="1855" y="449"/>
                    <a:pt x="1816" y="574"/>
                    <a:pt x="1816" y="714"/>
                  </a:cubicBezTo>
                  <a:cubicBezTo>
                    <a:pt x="1816" y="849"/>
                    <a:pt x="1855" y="978"/>
                    <a:pt x="1922" y="1084"/>
                  </a:cubicBezTo>
                  <a:lnTo>
                    <a:pt x="585" y="1084"/>
                  </a:lnTo>
                  <a:lnTo>
                    <a:pt x="1119" y="557"/>
                  </a:lnTo>
                  <a:cubicBezTo>
                    <a:pt x="1253" y="416"/>
                    <a:pt x="1439" y="338"/>
                    <a:pt x="1636" y="338"/>
                  </a:cubicBezTo>
                  <a:close/>
                  <a:moveTo>
                    <a:pt x="2529" y="332"/>
                  </a:moveTo>
                  <a:cubicBezTo>
                    <a:pt x="2736" y="332"/>
                    <a:pt x="2905" y="501"/>
                    <a:pt x="2905" y="708"/>
                  </a:cubicBezTo>
                  <a:cubicBezTo>
                    <a:pt x="2905" y="916"/>
                    <a:pt x="2736" y="1084"/>
                    <a:pt x="2529" y="1084"/>
                  </a:cubicBezTo>
                  <a:cubicBezTo>
                    <a:pt x="2321" y="1084"/>
                    <a:pt x="2158" y="916"/>
                    <a:pt x="2158" y="708"/>
                  </a:cubicBezTo>
                  <a:cubicBezTo>
                    <a:pt x="2158" y="501"/>
                    <a:pt x="2321" y="332"/>
                    <a:pt x="2529" y="332"/>
                  </a:cubicBezTo>
                  <a:close/>
                  <a:moveTo>
                    <a:pt x="1630" y="1"/>
                  </a:moveTo>
                  <a:cubicBezTo>
                    <a:pt x="1344" y="1"/>
                    <a:pt x="1069" y="112"/>
                    <a:pt x="872" y="315"/>
                  </a:cubicBezTo>
                  <a:lnTo>
                    <a:pt x="260" y="928"/>
                  </a:lnTo>
                  <a:cubicBezTo>
                    <a:pt x="91" y="1097"/>
                    <a:pt x="1" y="1320"/>
                    <a:pt x="1" y="1556"/>
                  </a:cubicBezTo>
                  <a:lnTo>
                    <a:pt x="1" y="6882"/>
                  </a:lnTo>
                  <a:cubicBezTo>
                    <a:pt x="1" y="7275"/>
                    <a:pt x="315" y="7589"/>
                    <a:pt x="709" y="7589"/>
                  </a:cubicBezTo>
                  <a:lnTo>
                    <a:pt x="10854" y="7589"/>
                  </a:lnTo>
                  <a:cubicBezTo>
                    <a:pt x="11247" y="7589"/>
                    <a:pt x="11567" y="7275"/>
                    <a:pt x="11567" y="6882"/>
                  </a:cubicBezTo>
                  <a:lnTo>
                    <a:pt x="11567" y="1556"/>
                  </a:lnTo>
                  <a:cubicBezTo>
                    <a:pt x="11567" y="1320"/>
                    <a:pt x="11471" y="1097"/>
                    <a:pt x="11303" y="928"/>
                  </a:cubicBezTo>
                  <a:lnTo>
                    <a:pt x="10696" y="315"/>
                  </a:lnTo>
                  <a:cubicBezTo>
                    <a:pt x="10494" y="112"/>
                    <a:pt x="10219" y="1"/>
                    <a:pt x="9933" y="1"/>
                  </a:cubicBezTo>
                  <a:lnTo>
                    <a:pt x="9236" y="1"/>
                  </a:lnTo>
                  <a:cubicBezTo>
                    <a:pt x="9152" y="1"/>
                    <a:pt x="9073" y="63"/>
                    <a:pt x="9062" y="146"/>
                  </a:cubicBezTo>
                  <a:cubicBezTo>
                    <a:pt x="9051" y="254"/>
                    <a:pt x="9129" y="338"/>
                    <a:pt x="9231" y="338"/>
                  </a:cubicBezTo>
                  <a:lnTo>
                    <a:pt x="9944" y="338"/>
                  </a:lnTo>
                  <a:cubicBezTo>
                    <a:pt x="10141" y="338"/>
                    <a:pt x="10325" y="416"/>
                    <a:pt x="10467" y="557"/>
                  </a:cubicBezTo>
                  <a:lnTo>
                    <a:pt x="10994" y="1084"/>
                  </a:lnTo>
                  <a:lnTo>
                    <a:pt x="9422" y="1084"/>
                  </a:lnTo>
                  <a:cubicBezTo>
                    <a:pt x="9332" y="1084"/>
                    <a:pt x="9253" y="1147"/>
                    <a:pt x="9247" y="1231"/>
                  </a:cubicBezTo>
                  <a:cubicBezTo>
                    <a:pt x="9231" y="1338"/>
                    <a:pt x="9314" y="1422"/>
                    <a:pt x="9410" y="1422"/>
                  </a:cubicBezTo>
                  <a:lnTo>
                    <a:pt x="11214" y="1422"/>
                  </a:lnTo>
                  <a:cubicBezTo>
                    <a:pt x="11225" y="1467"/>
                    <a:pt x="11230" y="1512"/>
                    <a:pt x="11230" y="1556"/>
                  </a:cubicBezTo>
                  <a:lnTo>
                    <a:pt x="11230" y="6882"/>
                  </a:lnTo>
                  <a:cubicBezTo>
                    <a:pt x="11230" y="7084"/>
                    <a:pt x="11061" y="7252"/>
                    <a:pt x="10854" y="7252"/>
                  </a:cubicBezTo>
                  <a:lnTo>
                    <a:pt x="709" y="7252"/>
                  </a:lnTo>
                  <a:cubicBezTo>
                    <a:pt x="506" y="7252"/>
                    <a:pt x="338" y="7084"/>
                    <a:pt x="338" y="6882"/>
                  </a:cubicBezTo>
                  <a:lnTo>
                    <a:pt x="338" y="1556"/>
                  </a:lnTo>
                  <a:cubicBezTo>
                    <a:pt x="338" y="1512"/>
                    <a:pt x="343" y="1467"/>
                    <a:pt x="355" y="1422"/>
                  </a:cubicBezTo>
                  <a:lnTo>
                    <a:pt x="3967" y="1422"/>
                  </a:lnTo>
                  <a:cubicBezTo>
                    <a:pt x="4051" y="1422"/>
                    <a:pt x="4130" y="1360"/>
                    <a:pt x="4141" y="1276"/>
                  </a:cubicBezTo>
                  <a:cubicBezTo>
                    <a:pt x="4152" y="1175"/>
                    <a:pt x="4074" y="1084"/>
                    <a:pt x="3973" y="1084"/>
                  </a:cubicBezTo>
                  <a:lnTo>
                    <a:pt x="3135" y="1084"/>
                  </a:lnTo>
                  <a:cubicBezTo>
                    <a:pt x="3203" y="978"/>
                    <a:pt x="3242" y="849"/>
                    <a:pt x="3242" y="714"/>
                  </a:cubicBezTo>
                  <a:cubicBezTo>
                    <a:pt x="3242" y="574"/>
                    <a:pt x="3203" y="449"/>
                    <a:pt x="3135" y="338"/>
                  </a:cubicBezTo>
                  <a:lnTo>
                    <a:pt x="4152" y="338"/>
                  </a:lnTo>
                  <a:cubicBezTo>
                    <a:pt x="4242" y="338"/>
                    <a:pt x="4315" y="276"/>
                    <a:pt x="4326" y="192"/>
                  </a:cubicBezTo>
                  <a:cubicBezTo>
                    <a:pt x="4343" y="91"/>
                    <a:pt x="4258" y="1"/>
                    <a:pt x="41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15"/>
            <p:cNvSpPr/>
            <p:nvPr/>
          </p:nvSpPr>
          <p:spPr>
            <a:xfrm>
              <a:off x="4860036" y="3155404"/>
              <a:ext cx="235315" cy="265583"/>
            </a:xfrm>
            <a:custGeom>
              <a:avLst/>
              <a:gdLst/>
              <a:ahLst/>
              <a:cxnLst/>
              <a:rect l="l" t="t" r="r" b="b"/>
              <a:pathLst>
                <a:path w="7028" h="7932" extrusionOk="0">
                  <a:moveTo>
                    <a:pt x="3798" y="338"/>
                  </a:moveTo>
                  <a:lnTo>
                    <a:pt x="3798" y="529"/>
                  </a:lnTo>
                  <a:cubicBezTo>
                    <a:pt x="3798" y="636"/>
                    <a:pt x="3708" y="725"/>
                    <a:pt x="3607" y="725"/>
                  </a:cubicBezTo>
                  <a:lnTo>
                    <a:pt x="2523" y="725"/>
                  </a:lnTo>
                  <a:cubicBezTo>
                    <a:pt x="2417" y="725"/>
                    <a:pt x="2326" y="636"/>
                    <a:pt x="2326" y="529"/>
                  </a:cubicBezTo>
                  <a:lnTo>
                    <a:pt x="2326" y="338"/>
                  </a:lnTo>
                  <a:close/>
                  <a:moveTo>
                    <a:pt x="4135" y="343"/>
                  </a:moveTo>
                  <a:cubicBezTo>
                    <a:pt x="4382" y="371"/>
                    <a:pt x="4579" y="556"/>
                    <a:pt x="4618" y="810"/>
                  </a:cubicBezTo>
                  <a:lnTo>
                    <a:pt x="4859" y="2394"/>
                  </a:lnTo>
                  <a:cubicBezTo>
                    <a:pt x="4354" y="2028"/>
                    <a:pt x="3736" y="1810"/>
                    <a:pt x="3062" y="1810"/>
                  </a:cubicBezTo>
                  <a:cubicBezTo>
                    <a:pt x="2394" y="1810"/>
                    <a:pt x="1769" y="2028"/>
                    <a:pt x="1264" y="2394"/>
                  </a:cubicBezTo>
                  <a:lnTo>
                    <a:pt x="1507" y="810"/>
                  </a:lnTo>
                  <a:cubicBezTo>
                    <a:pt x="1546" y="556"/>
                    <a:pt x="1742" y="371"/>
                    <a:pt x="1989" y="343"/>
                  </a:cubicBezTo>
                  <a:lnTo>
                    <a:pt x="1989" y="529"/>
                  </a:lnTo>
                  <a:cubicBezTo>
                    <a:pt x="1989" y="826"/>
                    <a:pt x="2225" y="1062"/>
                    <a:pt x="2523" y="1062"/>
                  </a:cubicBezTo>
                  <a:lnTo>
                    <a:pt x="3607" y="1062"/>
                  </a:lnTo>
                  <a:cubicBezTo>
                    <a:pt x="3900" y="1062"/>
                    <a:pt x="4135" y="826"/>
                    <a:pt x="4135" y="529"/>
                  </a:cubicBezTo>
                  <a:lnTo>
                    <a:pt x="4135" y="343"/>
                  </a:lnTo>
                  <a:close/>
                  <a:moveTo>
                    <a:pt x="6314" y="4315"/>
                  </a:moveTo>
                  <a:cubicBezTo>
                    <a:pt x="6522" y="4315"/>
                    <a:pt x="6690" y="4483"/>
                    <a:pt x="6690" y="4691"/>
                  </a:cubicBezTo>
                  <a:lnTo>
                    <a:pt x="6690" y="5051"/>
                  </a:lnTo>
                  <a:cubicBezTo>
                    <a:pt x="6690" y="5253"/>
                    <a:pt x="6522" y="5422"/>
                    <a:pt x="6314" y="5422"/>
                  </a:cubicBezTo>
                  <a:lnTo>
                    <a:pt x="6073" y="5422"/>
                  </a:lnTo>
                  <a:cubicBezTo>
                    <a:pt x="6107" y="5241"/>
                    <a:pt x="6124" y="5056"/>
                    <a:pt x="6124" y="4870"/>
                  </a:cubicBezTo>
                  <a:cubicBezTo>
                    <a:pt x="6124" y="4680"/>
                    <a:pt x="6107" y="4494"/>
                    <a:pt x="6073" y="4315"/>
                  </a:cubicBezTo>
                  <a:close/>
                  <a:moveTo>
                    <a:pt x="3062" y="2140"/>
                  </a:moveTo>
                  <a:cubicBezTo>
                    <a:pt x="4567" y="2140"/>
                    <a:pt x="5792" y="3366"/>
                    <a:pt x="5792" y="4870"/>
                  </a:cubicBezTo>
                  <a:cubicBezTo>
                    <a:pt x="5792" y="6376"/>
                    <a:pt x="4567" y="7600"/>
                    <a:pt x="3062" y="7600"/>
                  </a:cubicBezTo>
                  <a:cubicBezTo>
                    <a:pt x="1556" y="7600"/>
                    <a:pt x="332" y="6376"/>
                    <a:pt x="332" y="4870"/>
                  </a:cubicBezTo>
                  <a:cubicBezTo>
                    <a:pt x="332" y="3366"/>
                    <a:pt x="1556" y="2140"/>
                    <a:pt x="3062" y="2140"/>
                  </a:cubicBezTo>
                  <a:close/>
                  <a:moveTo>
                    <a:pt x="2057" y="1"/>
                  </a:moveTo>
                  <a:cubicBezTo>
                    <a:pt x="1613" y="1"/>
                    <a:pt x="1242" y="315"/>
                    <a:pt x="1175" y="758"/>
                  </a:cubicBezTo>
                  <a:lnTo>
                    <a:pt x="872" y="2736"/>
                  </a:lnTo>
                  <a:cubicBezTo>
                    <a:pt x="332" y="3286"/>
                    <a:pt x="1" y="4040"/>
                    <a:pt x="1" y="4870"/>
                  </a:cubicBezTo>
                  <a:cubicBezTo>
                    <a:pt x="1" y="6555"/>
                    <a:pt x="1377" y="7932"/>
                    <a:pt x="3062" y="7932"/>
                  </a:cubicBezTo>
                  <a:cubicBezTo>
                    <a:pt x="4439" y="7932"/>
                    <a:pt x="5606" y="7017"/>
                    <a:pt x="5995" y="5764"/>
                  </a:cubicBezTo>
                  <a:lnTo>
                    <a:pt x="6314" y="5764"/>
                  </a:lnTo>
                  <a:cubicBezTo>
                    <a:pt x="6708" y="5764"/>
                    <a:pt x="7027" y="5443"/>
                    <a:pt x="7027" y="5051"/>
                  </a:cubicBezTo>
                  <a:lnTo>
                    <a:pt x="7027" y="4691"/>
                  </a:lnTo>
                  <a:cubicBezTo>
                    <a:pt x="7027" y="4297"/>
                    <a:pt x="6708" y="3978"/>
                    <a:pt x="6314" y="3978"/>
                  </a:cubicBezTo>
                  <a:lnTo>
                    <a:pt x="5995" y="3978"/>
                  </a:lnTo>
                  <a:cubicBezTo>
                    <a:pt x="5848" y="3506"/>
                    <a:pt x="5590" y="3079"/>
                    <a:pt x="5259" y="2736"/>
                  </a:cubicBezTo>
                  <a:lnTo>
                    <a:pt x="4950" y="758"/>
                  </a:lnTo>
                  <a:cubicBezTo>
                    <a:pt x="4882" y="315"/>
                    <a:pt x="4512" y="1"/>
                    <a:pt x="40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15"/>
            <p:cNvSpPr/>
            <p:nvPr/>
          </p:nvSpPr>
          <p:spPr>
            <a:xfrm>
              <a:off x="4926431" y="3282570"/>
              <a:ext cx="72088" cy="71853"/>
            </a:xfrm>
            <a:custGeom>
              <a:avLst/>
              <a:gdLst/>
              <a:ahLst/>
              <a:cxnLst/>
              <a:rect l="l" t="t" r="r" b="b"/>
              <a:pathLst>
                <a:path w="2153" h="2146" extrusionOk="0">
                  <a:moveTo>
                    <a:pt x="1079" y="337"/>
                  </a:moveTo>
                  <a:cubicBezTo>
                    <a:pt x="1484" y="337"/>
                    <a:pt x="1815" y="668"/>
                    <a:pt x="1815" y="1072"/>
                  </a:cubicBezTo>
                  <a:cubicBezTo>
                    <a:pt x="1815" y="1477"/>
                    <a:pt x="1484" y="1808"/>
                    <a:pt x="1079" y="1808"/>
                  </a:cubicBezTo>
                  <a:cubicBezTo>
                    <a:pt x="675" y="1808"/>
                    <a:pt x="343" y="1477"/>
                    <a:pt x="343" y="1072"/>
                  </a:cubicBezTo>
                  <a:cubicBezTo>
                    <a:pt x="343" y="668"/>
                    <a:pt x="675" y="337"/>
                    <a:pt x="1079" y="337"/>
                  </a:cubicBezTo>
                  <a:close/>
                  <a:moveTo>
                    <a:pt x="1079" y="0"/>
                  </a:moveTo>
                  <a:cubicBezTo>
                    <a:pt x="483" y="0"/>
                    <a:pt x="1" y="483"/>
                    <a:pt x="1" y="1072"/>
                  </a:cubicBezTo>
                  <a:cubicBezTo>
                    <a:pt x="1" y="1668"/>
                    <a:pt x="483" y="2145"/>
                    <a:pt x="1079" y="2145"/>
                  </a:cubicBezTo>
                  <a:cubicBezTo>
                    <a:pt x="1668" y="2145"/>
                    <a:pt x="2152" y="1668"/>
                    <a:pt x="2152" y="1072"/>
                  </a:cubicBezTo>
                  <a:cubicBezTo>
                    <a:pt x="2152" y="483"/>
                    <a:pt x="1668" y="0"/>
                    <a:pt x="10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15"/>
            <p:cNvSpPr/>
            <p:nvPr/>
          </p:nvSpPr>
          <p:spPr>
            <a:xfrm>
              <a:off x="4914043" y="3270717"/>
              <a:ext cx="128071" cy="126229"/>
            </a:xfrm>
            <a:custGeom>
              <a:avLst/>
              <a:gdLst/>
              <a:ahLst/>
              <a:cxnLst/>
              <a:rect l="l" t="t" r="r" b="b"/>
              <a:pathLst>
                <a:path w="3825" h="3770" extrusionOk="0">
                  <a:moveTo>
                    <a:pt x="3219" y="0"/>
                  </a:moveTo>
                  <a:cubicBezTo>
                    <a:pt x="3184" y="0"/>
                    <a:pt x="3149" y="11"/>
                    <a:pt x="3117" y="34"/>
                  </a:cubicBezTo>
                  <a:cubicBezTo>
                    <a:pt x="3044" y="85"/>
                    <a:pt x="3028" y="191"/>
                    <a:pt x="3078" y="270"/>
                  </a:cubicBezTo>
                  <a:cubicBezTo>
                    <a:pt x="3651" y="1068"/>
                    <a:pt x="3561" y="2152"/>
                    <a:pt x="2865" y="2842"/>
                  </a:cubicBezTo>
                  <a:cubicBezTo>
                    <a:pt x="2477" y="3233"/>
                    <a:pt x="1965" y="3433"/>
                    <a:pt x="1449" y="3433"/>
                  </a:cubicBezTo>
                  <a:cubicBezTo>
                    <a:pt x="1045" y="3433"/>
                    <a:pt x="638" y="3311"/>
                    <a:pt x="286" y="3062"/>
                  </a:cubicBezTo>
                  <a:cubicBezTo>
                    <a:pt x="257" y="3039"/>
                    <a:pt x="223" y="3028"/>
                    <a:pt x="189" y="3028"/>
                  </a:cubicBezTo>
                  <a:cubicBezTo>
                    <a:pt x="136" y="3028"/>
                    <a:pt x="84" y="3053"/>
                    <a:pt x="50" y="3101"/>
                  </a:cubicBezTo>
                  <a:cubicBezTo>
                    <a:pt x="0" y="3174"/>
                    <a:pt x="16" y="3280"/>
                    <a:pt x="89" y="3337"/>
                  </a:cubicBezTo>
                  <a:cubicBezTo>
                    <a:pt x="488" y="3617"/>
                    <a:pt x="965" y="3769"/>
                    <a:pt x="1449" y="3769"/>
                  </a:cubicBezTo>
                  <a:cubicBezTo>
                    <a:pt x="1511" y="3769"/>
                    <a:pt x="1572" y="3769"/>
                    <a:pt x="1634" y="3764"/>
                  </a:cubicBezTo>
                  <a:cubicBezTo>
                    <a:pt x="2191" y="3718"/>
                    <a:pt x="2713" y="3477"/>
                    <a:pt x="3106" y="3085"/>
                  </a:cubicBezTo>
                  <a:cubicBezTo>
                    <a:pt x="3500" y="2691"/>
                    <a:pt x="3741" y="2168"/>
                    <a:pt x="3780" y="1612"/>
                  </a:cubicBezTo>
                  <a:cubicBezTo>
                    <a:pt x="3825" y="1068"/>
                    <a:pt x="3674" y="516"/>
                    <a:pt x="3353" y="73"/>
                  </a:cubicBezTo>
                  <a:cubicBezTo>
                    <a:pt x="3323" y="25"/>
                    <a:pt x="3272" y="0"/>
                    <a:pt x="32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15"/>
            <p:cNvSpPr/>
            <p:nvPr/>
          </p:nvSpPr>
          <p:spPr>
            <a:xfrm>
              <a:off x="4882971" y="3240014"/>
              <a:ext cx="128138" cy="126263"/>
            </a:xfrm>
            <a:custGeom>
              <a:avLst/>
              <a:gdLst/>
              <a:ahLst/>
              <a:cxnLst/>
              <a:rect l="l" t="t" r="r" b="b"/>
              <a:pathLst>
                <a:path w="3827" h="3771" extrusionOk="0">
                  <a:moveTo>
                    <a:pt x="2361" y="1"/>
                  </a:moveTo>
                  <a:cubicBezTo>
                    <a:pt x="2304" y="1"/>
                    <a:pt x="2248" y="3"/>
                    <a:pt x="2191" y="7"/>
                  </a:cubicBezTo>
                  <a:cubicBezTo>
                    <a:pt x="1636" y="51"/>
                    <a:pt x="1113" y="294"/>
                    <a:pt x="720" y="686"/>
                  </a:cubicBezTo>
                  <a:cubicBezTo>
                    <a:pt x="327" y="1080"/>
                    <a:pt x="85" y="1602"/>
                    <a:pt x="40" y="2159"/>
                  </a:cubicBezTo>
                  <a:cubicBezTo>
                    <a:pt x="0" y="2709"/>
                    <a:pt x="153" y="3253"/>
                    <a:pt x="467" y="3698"/>
                  </a:cubicBezTo>
                  <a:cubicBezTo>
                    <a:pt x="501" y="3748"/>
                    <a:pt x="552" y="3771"/>
                    <a:pt x="607" y="3771"/>
                  </a:cubicBezTo>
                  <a:cubicBezTo>
                    <a:pt x="641" y="3771"/>
                    <a:pt x="675" y="3759"/>
                    <a:pt x="703" y="3743"/>
                  </a:cubicBezTo>
                  <a:cubicBezTo>
                    <a:pt x="781" y="3686"/>
                    <a:pt x="799" y="3580"/>
                    <a:pt x="742" y="3501"/>
                  </a:cubicBezTo>
                  <a:cubicBezTo>
                    <a:pt x="174" y="2703"/>
                    <a:pt x="265" y="1619"/>
                    <a:pt x="962" y="928"/>
                  </a:cubicBezTo>
                  <a:cubicBezTo>
                    <a:pt x="1348" y="538"/>
                    <a:pt x="1858" y="339"/>
                    <a:pt x="2371" y="339"/>
                  </a:cubicBezTo>
                  <a:cubicBezTo>
                    <a:pt x="2776" y="339"/>
                    <a:pt x="3183" y="462"/>
                    <a:pt x="3534" y="715"/>
                  </a:cubicBezTo>
                  <a:cubicBezTo>
                    <a:pt x="3564" y="734"/>
                    <a:pt x="3598" y="744"/>
                    <a:pt x="3632" y="744"/>
                  </a:cubicBezTo>
                  <a:cubicBezTo>
                    <a:pt x="3686" y="744"/>
                    <a:pt x="3739" y="719"/>
                    <a:pt x="3770" y="670"/>
                  </a:cubicBezTo>
                  <a:cubicBezTo>
                    <a:pt x="3827" y="597"/>
                    <a:pt x="3809" y="490"/>
                    <a:pt x="3731" y="434"/>
                  </a:cubicBezTo>
                  <a:cubicBezTo>
                    <a:pt x="3333" y="151"/>
                    <a:pt x="2849" y="1"/>
                    <a:pt x="23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15"/>
            <p:cNvSpPr/>
            <p:nvPr/>
          </p:nvSpPr>
          <p:spPr>
            <a:xfrm>
              <a:off x="4817714" y="3252201"/>
              <a:ext cx="11317" cy="169020"/>
            </a:xfrm>
            <a:custGeom>
              <a:avLst/>
              <a:gdLst/>
              <a:ahLst/>
              <a:cxnLst/>
              <a:rect l="l" t="t" r="r" b="b"/>
              <a:pathLst>
                <a:path w="338" h="5048" extrusionOk="0">
                  <a:moveTo>
                    <a:pt x="164" y="1"/>
                  </a:moveTo>
                  <a:cubicBezTo>
                    <a:pt x="71" y="1"/>
                    <a:pt x="0" y="79"/>
                    <a:pt x="0" y="171"/>
                  </a:cubicBezTo>
                  <a:lnTo>
                    <a:pt x="0" y="4872"/>
                  </a:lnTo>
                  <a:cubicBezTo>
                    <a:pt x="0" y="4957"/>
                    <a:pt x="62" y="5036"/>
                    <a:pt x="147" y="5046"/>
                  </a:cubicBezTo>
                  <a:cubicBezTo>
                    <a:pt x="154" y="5047"/>
                    <a:pt x="161" y="5048"/>
                    <a:pt x="168" y="5048"/>
                  </a:cubicBezTo>
                  <a:cubicBezTo>
                    <a:pt x="264" y="5048"/>
                    <a:pt x="337" y="4972"/>
                    <a:pt x="337" y="4878"/>
                  </a:cubicBezTo>
                  <a:lnTo>
                    <a:pt x="337" y="177"/>
                  </a:lnTo>
                  <a:cubicBezTo>
                    <a:pt x="337" y="86"/>
                    <a:pt x="276" y="14"/>
                    <a:pt x="191" y="3"/>
                  </a:cubicBezTo>
                  <a:cubicBezTo>
                    <a:pt x="182" y="1"/>
                    <a:pt x="173" y="1"/>
                    <a:pt x="1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115"/>
          <p:cNvGrpSpPr/>
          <p:nvPr/>
        </p:nvGrpSpPr>
        <p:grpSpPr>
          <a:xfrm>
            <a:off x="5492185" y="3106854"/>
            <a:ext cx="319055" cy="387493"/>
            <a:chOff x="5492185" y="3106854"/>
            <a:chExt cx="319055" cy="387493"/>
          </a:xfrm>
        </p:grpSpPr>
        <p:sp>
          <p:nvSpPr>
            <p:cNvPr id="4558" name="Google Shape;4558;p115"/>
            <p:cNvSpPr/>
            <p:nvPr/>
          </p:nvSpPr>
          <p:spPr>
            <a:xfrm>
              <a:off x="5492185" y="3222168"/>
              <a:ext cx="319055" cy="272179"/>
            </a:xfrm>
            <a:custGeom>
              <a:avLst/>
              <a:gdLst/>
              <a:ahLst/>
              <a:cxnLst/>
              <a:rect l="l" t="t" r="r" b="b"/>
              <a:pathLst>
                <a:path w="9529" h="8129" extrusionOk="0">
                  <a:moveTo>
                    <a:pt x="4377" y="343"/>
                  </a:moveTo>
                  <a:lnTo>
                    <a:pt x="2849" y="2007"/>
                  </a:lnTo>
                  <a:lnTo>
                    <a:pt x="2287" y="348"/>
                  </a:lnTo>
                  <a:cubicBezTo>
                    <a:pt x="2310" y="343"/>
                    <a:pt x="2337" y="343"/>
                    <a:pt x="2365" y="343"/>
                  </a:cubicBezTo>
                  <a:close/>
                  <a:moveTo>
                    <a:pt x="1978" y="495"/>
                  </a:moveTo>
                  <a:lnTo>
                    <a:pt x="2551" y="2175"/>
                  </a:lnTo>
                  <a:lnTo>
                    <a:pt x="456" y="2175"/>
                  </a:lnTo>
                  <a:cubicBezTo>
                    <a:pt x="467" y="2147"/>
                    <a:pt x="483" y="2119"/>
                    <a:pt x="506" y="2096"/>
                  </a:cubicBezTo>
                  <a:lnTo>
                    <a:pt x="1955" y="517"/>
                  </a:lnTo>
                  <a:cubicBezTo>
                    <a:pt x="1961" y="512"/>
                    <a:pt x="1973" y="501"/>
                    <a:pt x="1978" y="495"/>
                  </a:cubicBezTo>
                  <a:close/>
                  <a:moveTo>
                    <a:pt x="4764" y="416"/>
                  </a:moveTo>
                  <a:lnTo>
                    <a:pt x="6371" y="2175"/>
                  </a:lnTo>
                  <a:lnTo>
                    <a:pt x="3158" y="2175"/>
                  </a:lnTo>
                  <a:lnTo>
                    <a:pt x="4764" y="416"/>
                  </a:lnTo>
                  <a:close/>
                  <a:moveTo>
                    <a:pt x="7163" y="343"/>
                  </a:moveTo>
                  <a:cubicBezTo>
                    <a:pt x="7190" y="343"/>
                    <a:pt x="7213" y="343"/>
                    <a:pt x="7242" y="348"/>
                  </a:cubicBezTo>
                  <a:lnTo>
                    <a:pt x="6853" y="1478"/>
                  </a:lnTo>
                  <a:cubicBezTo>
                    <a:pt x="6826" y="1562"/>
                    <a:pt x="6871" y="1663"/>
                    <a:pt x="6961" y="1691"/>
                  </a:cubicBezTo>
                  <a:cubicBezTo>
                    <a:pt x="6977" y="1697"/>
                    <a:pt x="7000" y="1703"/>
                    <a:pt x="7017" y="1703"/>
                  </a:cubicBezTo>
                  <a:cubicBezTo>
                    <a:pt x="7084" y="1703"/>
                    <a:pt x="7151" y="1658"/>
                    <a:pt x="7174" y="1585"/>
                  </a:cubicBezTo>
                  <a:lnTo>
                    <a:pt x="7545" y="501"/>
                  </a:lnTo>
                  <a:cubicBezTo>
                    <a:pt x="7556" y="506"/>
                    <a:pt x="7561" y="512"/>
                    <a:pt x="7568" y="524"/>
                  </a:cubicBezTo>
                  <a:lnTo>
                    <a:pt x="9017" y="2096"/>
                  </a:lnTo>
                  <a:cubicBezTo>
                    <a:pt x="9033" y="2124"/>
                    <a:pt x="9056" y="2147"/>
                    <a:pt x="9067" y="2175"/>
                  </a:cubicBezTo>
                  <a:lnTo>
                    <a:pt x="6832" y="2175"/>
                  </a:lnTo>
                  <a:lnTo>
                    <a:pt x="5152" y="343"/>
                  </a:lnTo>
                  <a:close/>
                  <a:moveTo>
                    <a:pt x="9095" y="2512"/>
                  </a:moveTo>
                  <a:cubicBezTo>
                    <a:pt x="9078" y="2546"/>
                    <a:pt x="9062" y="2580"/>
                    <a:pt x="9033" y="2613"/>
                  </a:cubicBezTo>
                  <a:lnTo>
                    <a:pt x="5230" y="7298"/>
                  </a:lnTo>
                  <a:lnTo>
                    <a:pt x="6860" y="2512"/>
                  </a:lnTo>
                  <a:close/>
                  <a:moveTo>
                    <a:pt x="6500" y="2512"/>
                  </a:moveTo>
                  <a:lnTo>
                    <a:pt x="4764" y="7612"/>
                  </a:lnTo>
                  <a:lnTo>
                    <a:pt x="3220" y="3085"/>
                  </a:lnTo>
                  <a:cubicBezTo>
                    <a:pt x="3193" y="3013"/>
                    <a:pt x="3126" y="2970"/>
                    <a:pt x="3056" y="2970"/>
                  </a:cubicBezTo>
                  <a:cubicBezTo>
                    <a:pt x="3039" y="2970"/>
                    <a:pt x="3022" y="2972"/>
                    <a:pt x="3006" y="2977"/>
                  </a:cubicBezTo>
                  <a:cubicBezTo>
                    <a:pt x="2917" y="3006"/>
                    <a:pt x="2865" y="3101"/>
                    <a:pt x="2899" y="3192"/>
                  </a:cubicBezTo>
                  <a:lnTo>
                    <a:pt x="4299" y="7298"/>
                  </a:lnTo>
                  <a:lnTo>
                    <a:pt x="490" y="2613"/>
                  </a:lnTo>
                  <a:cubicBezTo>
                    <a:pt x="467" y="2580"/>
                    <a:pt x="444" y="2546"/>
                    <a:pt x="433" y="2512"/>
                  </a:cubicBezTo>
                  <a:close/>
                  <a:moveTo>
                    <a:pt x="2365" y="1"/>
                  </a:moveTo>
                  <a:cubicBezTo>
                    <a:pt x="2113" y="1"/>
                    <a:pt x="1877" y="107"/>
                    <a:pt x="1703" y="293"/>
                  </a:cubicBezTo>
                  <a:lnTo>
                    <a:pt x="259" y="1872"/>
                  </a:lnTo>
                  <a:cubicBezTo>
                    <a:pt x="11" y="2141"/>
                    <a:pt x="1" y="2551"/>
                    <a:pt x="226" y="2832"/>
                  </a:cubicBezTo>
                  <a:lnTo>
                    <a:pt x="4388" y="7955"/>
                  </a:lnTo>
                  <a:cubicBezTo>
                    <a:pt x="4483" y="8067"/>
                    <a:pt x="4618" y="8129"/>
                    <a:pt x="4764" y="8129"/>
                  </a:cubicBezTo>
                  <a:cubicBezTo>
                    <a:pt x="4911" y="8129"/>
                    <a:pt x="5045" y="8067"/>
                    <a:pt x="5134" y="7955"/>
                  </a:cubicBezTo>
                  <a:lnTo>
                    <a:pt x="9298" y="2832"/>
                  </a:lnTo>
                  <a:cubicBezTo>
                    <a:pt x="9528" y="2551"/>
                    <a:pt x="9511" y="2141"/>
                    <a:pt x="9269" y="1872"/>
                  </a:cubicBezTo>
                  <a:lnTo>
                    <a:pt x="7820" y="293"/>
                  </a:lnTo>
                  <a:cubicBezTo>
                    <a:pt x="7652" y="107"/>
                    <a:pt x="7410" y="1"/>
                    <a:pt x="7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15"/>
            <p:cNvSpPr/>
            <p:nvPr/>
          </p:nvSpPr>
          <p:spPr>
            <a:xfrm>
              <a:off x="5645669" y="3106854"/>
              <a:ext cx="11484" cy="90235"/>
            </a:xfrm>
            <a:custGeom>
              <a:avLst/>
              <a:gdLst/>
              <a:ahLst/>
              <a:cxnLst/>
              <a:rect l="l" t="t" r="r" b="b"/>
              <a:pathLst>
                <a:path w="343" h="2695" extrusionOk="0">
                  <a:moveTo>
                    <a:pt x="173" y="0"/>
                  </a:moveTo>
                  <a:cubicBezTo>
                    <a:pt x="80" y="0"/>
                    <a:pt x="0" y="75"/>
                    <a:pt x="0" y="170"/>
                  </a:cubicBezTo>
                  <a:lnTo>
                    <a:pt x="0" y="2524"/>
                  </a:lnTo>
                  <a:cubicBezTo>
                    <a:pt x="0" y="2616"/>
                    <a:pt x="76" y="2694"/>
                    <a:pt x="167" y="2694"/>
                  </a:cubicBezTo>
                  <a:cubicBezTo>
                    <a:pt x="175" y="2694"/>
                    <a:pt x="183" y="2694"/>
                    <a:pt x="192" y="2692"/>
                  </a:cubicBezTo>
                  <a:cubicBezTo>
                    <a:pt x="275" y="2687"/>
                    <a:pt x="343" y="2607"/>
                    <a:pt x="343" y="2518"/>
                  </a:cubicBezTo>
                  <a:lnTo>
                    <a:pt x="343" y="175"/>
                  </a:lnTo>
                  <a:cubicBezTo>
                    <a:pt x="343" y="92"/>
                    <a:pt x="275" y="12"/>
                    <a:pt x="192" y="1"/>
                  </a:cubicBezTo>
                  <a:cubicBezTo>
                    <a:pt x="186" y="1"/>
                    <a:pt x="179" y="0"/>
                    <a:pt x="1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15"/>
            <p:cNvSpPr/>
            <p:nvPr/>
          </p:nvSpPr>
          <p:spPr>
            <a:xfrm>
              <a:off x="5566315" y="3143249"/>
              <a:ext cx="37266" cy="59934"/>
            </a:xfrm>
            <a:custGeom>
              <a:avLst/>
              <a:gdLst/>
              <a:ahLst/>
              <a:cxnLst/>
              <a:rect l="l" t="t" r="r" b="b"/>
              <a:pathLst>
                <a:path w="1113" h="1790" extrusionOk="0">
                  <a:moveTo>
                    <a:pt x="198" y="1"/>
                  </a:moveTo>
                  <a:cubicBezTo>
                    <a:pt x="171" y="1"/>
                    <a:pt x="143" y="7"/>
                    <a:pt x="118" y="21"/>
                  </a:cubicBezTo>
                  <a:cubicBezTo>
                    <a:pt x="34" y="60"/>
                    <a:pt x="0" y="161"/>
                    <a:pt x="45" y="245"/>
                  </a:cubicBezTo>
                  <a:lnTo>
                    <a:pt x="770" y="1694"/>
                  </a:lnTo>
                  <a:cubicBezTo>
                    <a:pt x="797" y="1756"/>
                    <a:pt x="859" y="1790"/>
                    <a:pt x="921" y="1790"/>
                  </a:cubicBezTo>
                  <a:cubicBezTo>
                    <a:pt x="944" y="1790"/>
                    <a:pt x="972" y="1785"/>
                    <a:pt x="994" y="1774"/>
                  </a:cubicBezTo>
                  <a:cubicBezTo>
                    <a:pt x="1079" y="1728"/>
                    <a:pt x="1113" y="1627"/>
                    <a:pt x="1073" y="1543"/>
                  </a:cubicBezTo>
                  <a:lnTo>
                    <a:pt x="348" y="94"/>
                  </a:lnTo>
                  <a:cubicBezTo>
                    <a:pt x="317" y="35"/>
                    <a:pt x="259" y="1"/>
                    <a:pt x="1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15"/>
            <p:cNvSpPr/>
            <p:nvPr/>
          </p:nvSpPr>
          <p:spPr>
            <a:xfrm>
              <a:off x="5699844" y="3143249"/>
              <a:ext cx="37099" cy="59934"/>
            </a:xfrm>
            <a:custGeom>
              <a:avLst/>
              <a:gdLst/>
              <a:ahLst/>
              <a:cxnLst/>
              <a:rect l="l" t="t" r="r" b="b"/>
              <a:pathLst>
                <a:path w="1108" h="1790" extrusionOk="0">
                  <a:moveTo>
                    <a:pt x="912" y="1"/>
                  </a:moveTo>
                  <a:cubicBezTo>
                    <a:pt x="852" y="1"/>
                    <a:pt x="792" y="35"/>
                    <a:pt x="765" y="94"/>
                  </a:cubicBezTo>
                  <a:lnTo>
                    <a:pt x="39" y="1543"/>
                  </a:lnTo>
                  <a:cubicBezTo>
                    <a:pt x="0" y="1627"/>
                    <a:pt x="34" y="1728"/>
                    <a:pt x="119" y="1774"/>
                  </a:cubicBezTo>
                  <a:cubicBezTo>
                    <a:pt x="140" y="1785"/>
                    <a:pt x="163" y="1790"/>
                    <a:pt x="192" y="1790"/>
                  </a:cubicBezTo>
                  <a:cubicBezTo>
                    <a:pt x="254" y="1790"/>
                    <a:pt x="314" y="1756"/>
                    <a:pt x="343" y="1694"/>
                  </a:cubicBezTo>
                  <a:lnTo>
                    <a:pt x="1068" y="245"/>
                  </a:lnTo>
                  <a:cubicBezTo>
                    <a:pt x="1107" y="161"/>
                    <a:pt x="1073" y="60"/>
                    <a:pt x="988" y="21"/>
                  </a:cubicBezTo>
                  <a:cubicBezTo>
                    <a:pt x="965" y="7"/>
                    <a:pt x="938" y="1"/>
                    <a:pt x="9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115"/>
          <p:cNvGrpSpPr/>
          <p:nvPr/>
        </p:nvGrpSpPr>
        <p:grpSpPr>
          <a:xfrm>
            <a:off x="6177572" y="3148807"/>
            <a:ext cx="390138" cy="303787"/>
            <a:chOff x="6177572" y="3148807"/>
            <a:chExt cx="390138" cy="303787"/>
          </a:xfrm>
        </p:grpSpPr>
        <p:sp>
          <p:nvSpPr>
            <p:cNvPr id="4563" name="Google Shape;4563;p115"/>
            <p:cNvSpPr/>
            <p:nvPr/>
          </p:nvSpPr>
          <p:spPr>
            <a:xfrm>
              <a:off x="6177572" y="3148807"/>
              <a:ext cx="285941" cy="285740"/>
            </a:xfrm>
            <a:custGeom>
              <a:avLst/>
              <a:gdLst/>
              <a:ahLst/>
              <a:cxnLst/>
              <a:rect l="l" t="t" r="r" b="b"/>
              <a:pathLst>
                <a:path w="8540" h="8534" extrusionOk="0">
                  <a:moveTo>
                    <a:pt x="4635" y="3529"/>
                  </a:moveTo>
                  <a:cubicBezTo>
                    <a:pt x="4731" y="3529"/>
                    <a:pt x="4827" y="3568"/>
                    <a:pt x="4899" y="3641"/>
                  </a:cubicBezTo>
                  <a:cubicBezTo>
                    <a:pt x="5045" y="3786"/>
                    <a:pt x="5045" y="4022"/>
                    <a:pt x="4899" y="4169"/>
                  </a:cubicBezTo>
                  <a:cubicBezTo>
                    <a:pt x="4826" y="4242"/>
                    <a:pt x="4729" y="4279"/>
                    <a:pt x="4633" y="4279"/>
                  </a:cubicBezTo>
                  <a:cubicBezTo>
                    <a:pt x="4536" y="4279"/>
                    <a:pt x="4441" y="4242"/>
                    <a:pt x="4371" y="4169"/>
                  </a:cubicBezTo>
                  <a:cubicBezTo>
                    <a:pt x="4225" y="4022"/>
                    <a:pt x="4225" y="3786"/>
                    <a:pt x="4371" y="3641"/>
                  </a:cubicBezTo>
                  <a:cubicBezTo>
                    <a:pt x="4444" y="3568"/>
                    <a:pt x="4539" y="3529"/>
                    <a:pt x="4635" y="3529"/>
                  </a:cubicBezTo>
                  <a:close/>
                  <a:moveTo>
                    <a:pt x="6512" y="338"/>
                  </a:moveTo>
                  <a:cubicBezTo>
                    <a:pt x="6562" y="338"/>
                    <a:pt x="6613" y="361"/>
                    <a:pt x="6647" y="394"/>
                  </a:cubicBezTo>
                  <a:lnTo>
                    <a:pt x="8140" y="1888"/>
                  </a:lnTo>
                  <a:cubicBezTo>
                    <a:pt x="8179" y="1927"/>
                    <a:pt x="8202" y="1973"/>
                    <a:pt x="8202" y="2028"/>
                  </a:cubicBezTo>
                  <a:cubicBezTo>
                    <a:pt x="8202" y="2080"/>
                    <a:pt x="8179" y="2124"/>
                    <a:pt x="8140" y="2163"/>
                  </a:cubicBezTo>
                  <a:lnTo>
                    <a:pt x="7685" y="2619"/>
                  </a:lnTo>
                  <a:lnTo>
                    <a:pt x="6634" y="1574"/>
                  </a:lnTo>
                  <a:cubicBezTo>
                    <a:pt x="6603" y="1540"/>
                    <a:pt x="6561" y="1524"/>
                    <a:pt x="6519" y="1524"/>
                  </a:cubicBezTo>
                  <a:cubicBezTo>
                    <a:pt x="6476" y="1524"/>
                    <a:pt x="6432" y="1540"/>
                    <a:pt x="6399" y="1574"/>
                  </a:cubicBezTo>
                  <a:cubicBezTo>
                    <a:pt x="6331" y="1636"/>
                    <a:pt x="6331" y="1743"/>
                    <a:pt x="6399" y="1810"/>
                  </a:cubicBezTo>
                  <a:lnTo>
                    <a:pt x="7713" y="3130"/>
                  </a:lnTo>
                  <a:cubicBezTo>
                    <a:pt x="7793" y="3203"/>
                    <a:pt x="7793" y="3327"/>
                    <a:pt x="7713" y="3400"/>
                  </a:cubicBezTo>
                  <a:lnTo>
                    <a:pt x="6248" y="4865"/>
                  </a:lnTo>
                  <a:cubicBezTo>
                    <a:pt x="6040" y="5074"/>
                    <a:pt x="5809" y="5253"/>
                    <a:pt x="5556" y="5399"/>
                  </a:cubicBezTo>
                  <a:lnTo>
                    <a:pt x="1838" y="7590"/>
                  </a:lnTo>
                  <a:cubicBezTo>
                    <a:pt x="1669" y="7691"/>
                    <a:pt x="1511" y="7809"/>
                    <a:pt x="1371" y="7950"/>
                  </a:cubicBezTo>
                  <a:lnTo>
                    <a:pt x="1180" y="8141"/>
                  </a:lnTo>
                  <a:cubicBezTo>
                    <a:pt x="1143" y="8178"/>
                    <a:pt x="1094" y="8196"/>
                    <a:pt x="1045" y="8196"/>
                  </a:cubicBezTo>
                  <a:cubicBezTo>
                    <a:pt x="996" y="8196"/>
                    <a:pt x="947" y="8178"/>
                    <a:pt x="910" y="8141"/>
                  </a:cubicBezTo>
                  <a:lnTo>
                    <a:pt x="775" y="8006"/>
                  </a:lnTo>
                  <a:lnTo>
                    <a:pt x="4264" y="4512"/>
                  </a:lnTo>
                  <a:cubicBezTo>
                    <a:pt x="4376" y="4585"/>
                    <a:pt x="4506" y="4618"/>
                    <a:pt x="4635" y="4618"/>
                  </a:cubicBezTo>
                  <a:cubicBezTo>
                    <a:pt x="4814" y="4618"/>
                    <a:pt x="5000" y="4546"/>
                    <a:pt x="5135" y="4411"/>
                  </a:cubicBezTo>
                  <a:cubicBezTo>
                    <a:pt x="5416" y="4130"/>
                    <a:pt x="5416" y="3680"/>
                    <a:pt x="5135" y="3400"/>
                  </a:cubicBezTo>
                  <a:cubicBezTo>
                    <a:pt x="4998" y="3262"/>
                    <a:pt x="4815" y="3193"/>
                    <a:pt x="4632" y="3193"/>
                  </a:cubicBezTo>
                  <a:cubicBezTo>
                    <a:pt x="4450" y="3193"/>
                    <a:pt x="4267" y="3262"/>
                    <a:pt x="4130" y="3400"/>
                  </a:cubicBezTo>
                  <a:cubicBezTo>
                    <a:pt x="3894" y="3635"/>
                    <a:pt x="3860" y="4001"/>
                    <a:pt x="4023" y="4276"/>
                  </a:cubicBezTo>
                  <a:lnTo>
                    <a:pt x="534" y="7764"/>
                  </a:lnTo>
                  <a:lnTo>
                    <a:pt x="399" y="7629"/>
                  </a:lnTo>
                  <a:cubicBezTo>
                    <a:pt x="360" y="7590"/>
                    <a:pt x="344" y="7545"/>
                    <a:pt x="344" y="7489"/>
                  </a:cubicBezTo>
                  <a:cubicBezTo>
                    <a:pt x="344" y="7439"/>
                    <a:pt x="360" y="7393"/>
                    <a:pt x="399" y="7354"/>
                  </a:cubicBezTo>
                  <a:lnTo>
                    <a:pt x="585" y="7169"/>
                  </a:lnTo>
                  <a:cubicBezTo>
                    <a:pt x="725" y="7029"/>
                    <a:pt x="849" y="6871"/>
                    <a:pt x="951" y="6697"/>
                  </a:cubicBezTo>
                  <a:lnTo>
                    <a:pt x="3135" y="2978"/>
                  </a:lnTo>
                  <a:cubicBezTo>
                    <a:pt x="3282" y="2731"/>
                    <a:pt x="3466" y="2495"/>
                    <a:pt x="3668" y="2287"/>
                  </a:cubicBezTo>
                  <a:lnTo>
                    <a:pt x="5135" y="820"/>
                  </a:lnTo>
                  <a:cubicBezTo>
                    <a:pt x="5174" y="787"/>
                    <a:pt x="5219" y="765"/>
                    <a:pt x="5275" y="765"/>
                  </a:cubicBezTo>
                  <a:cubicBezTo>
                    <a:pt x="5325" y="765"/>
                    <a:pt x="5371" y="787"/>
                    <a:pt x="5410" y="820"/>
                  </a:cubicBezTo>
                  <a:lnTo>
                    <a:pt x="5859" y="1276"/>
                  </a:lnTo>
                  <a:cubicBezTo>
                    <a:pt x="5893" y="1307"/>
                    <a:pt x="5936" y="1323"/>
                    <a:pt x="5980" y="1323"/>
                  </a:cubicBezTo>
                  <a:cubicBezTo>
                    <a:pt x="6023" y="1323"/>
                    <a:pt x="6067" y="1307"/>
                    <a:pt x="6101" y="1276"/>
                  </a:cubicBezTo>
                  <a:cubicBezTo>
                    <a:pt x="6168" y="1209"/>
                    <a:pt x="6168" y="1102"/>
                    <a:pt x="6101" y="1035"/>
                  </a:cubicBezTo>
                  <a:lnTo>
                    <a:pt x="5916" y="849"/>
                  </a:lnTo>
                  <a:lnTo>
                    <a:pt x="6377" y="394"/>
                  </a:lnTo>
                  <a:cubicBezTo>
                    <a:pt x="6411" y="361"/>
                    <a:pt x="6461" y="338"/>
                    <a:pt x="6512" y="338"/>
                  </a:cubicBezTo>
                  <a:close/>
                  <a:moveTo>
                    <a:pt x="6512" y="1"/>
                  </a:moveTo>
                  <a:cubicBezTo>
                    <a:pt x="6370" y="1"/>
                    <a:pt x="6235" y="57"/>
                    <a:pt x="6134" y="153"/>
                  </a:cubicBezTo>
                  <a:lnTo>
                    <a:pt x="5680" y="613"/>
                  </a:lnTo>
                  <a:lnTo>
                    <a:pt x="5652" y="585"/>
                  </a:lnTo>
                  <a:cubicBezTo>
                    <a:pt x="5551" y="483"/>
                    <a:pt x="5416" y="428"/>
                    <a:pt x="5275" y="428"/>
                  </a:cubicBezTo>
                  <a:cubicBezTo>
                    <a:pt x="5130" y="428"/>
                    <a:pt x="5000" y="483"/>
                    <a:pt x="4899" y="585"/>
                  </a:cubicBezTo>
                  <a:lnTo>
                    <a:pt x="3433" y="2051"/>
                  </a:lnTo>
                  <a:cubicBezTo>
                    <a:pt x="3202" y="2277"/>
                    <a:pt x="3007" y="2529"/>
                    <a:pt x="2843" y="2809"/>
                  </a:cubicBezTo>
                  <a:lnTo>
                    <a:pt x="658" y="6529"/>
                  </a:lnTo>
                  <a:cubicBezTo>
                    <a:pt x="573" y="6674"/>
                    <a:pt x="467" y="6809"/>
                    <a:pt x="349" y="6928"/>
                  </a:cubicBezTo>
                  <a:lnTo>
                    <a:pt x="158" y="7112"/>
                  </a:lnTo>
                  <a:cubicBezTo>
                    <a:pt x="57" y="7214"/>
                    <a:pt x="0" y="7348"/>
                    <a:pt x="0" y="7489"/>
                  </a:cubicBezTo>
                  <a:cubicBezTo>
                    <a:pt x="0" y="7636"/>
                    <a:pt x="57" y="7764"/>
                    <a:pt x="158" y="7865"/>
                  </a:cubicBezTo>
                  <a:lnTo>
                    <a:pt x="669" y="8377"/>
                  </a:lnTo>
                  <a:cubicBezTo>
                    <a:pt x="775" y="8484"/>
                    <a:pt x="910" y="8533"/>
                    <a:pt x="1045" y="8533"/>
                  </a:cubicBezTo>
                  <a:cubicBezTo>
                    <a:pt x="1180" y="8533"/>
                    <a:pt x="1321" y="8484"/>
                    <a:pt x="1422" y="8377"/>
                  </a:cubicBezTo>
                  <a:lnTo>
                    <a:pt x="1612" y="8191"/>
                  </a:lnTo>
                  <a:cubicBezTo>
                    <a:pt x="1731" y="8074"/>
                    <a:pt x="1866" y="7966"/>
                    <a:pt x="2012" y="7882"/>
                  </a:cubicBezTo>
                  <a:lnTo>
                    <a:pt x="5730" y="5691"/>
                  </a:lnTo>
                  <a:cubicBezTo>
                    <a:pt x="6006" y="5528"/>
                    <a:pt x="6258" y="5332"/>
                    <a:pt x="6489" y="5108"/>
                  </a:cubicBezTo>
                  <a:lnTo>
                    <a:pt x="7954" y="3641"/>
                  </a:lnTo>
                  <a:cubicBezTo>
                    <a:pt x="8163" y="3433"/>
                    <a:pt x="8163" y="3096"/>
                    <a:pt x="7954" y="2889"/>
                  </a:cubicBezTo>
                  <a:lnTo>
                    <a:pt x="7927" y="2860"/>
                  </a:lnTo>
                  <a:lnTo>
                    <a:pt x="8382" y="2399"/>
                  </a:lnTo>
                  <a:cubicBezTo>
                    <a:pt x="8483" y="2303"/>
                    <a:pt x="8539" y="2169"/>
                    <a:pt x="8539" y="2023"/>
                  </a:cubicBezTo>
                  <a:cubicBezTo>
                    <a:pt x="8539" y="1883"/>
                    <a:pt x="8483" y="1748"/>
                    <a:pt x="8382" y="1652"/>
                  </a:cubicBezTo>
                  <a:lnTo>
                    <a:pt x="6888" y="153"/>
                  </a:lnTo>
                  <a:cubicBezTo>
                    <a:pt x="6787" y="57"/>
                    <a:pt x="6652" y="1"/>
                    <a:pt x="65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15"/>
            <p:cNvSpPr/>
            <p:nvPr/>
          </p:nvSpPr>
          <p:spPr>
            <a:xfrm>
              <a:off x="6223644" y="3396544"/>
              <a:ext cx="344066" cy="56050"/>
            </a:xfrm>
            <a:custGeom>
              <a:avLst/>
              <a:gdLst/>
              <a:ahLst/>
              <a:cxnLst/>
              <a:rect l="l" t="t" r="r" b="b"/>
              <a:pathLst>
                <a:path w="10276" h="1674" extrusionOk="0">
                  <a:moveTo>
                    <a:pt x="8034" y="0"/>
                  </a:moveTo>
                  <a:cubicBezTo>
                    <a:pt x="7935" y="0"/>
                    <a:pt x="7835" y="20"/>
                    <a:pt x="7742" y="61"/>
                  </a:cubicBezTo>
                  <a:lnTo>
                    <a:pt x="5461" y="1090"/>
                  </a:lnTo>
                  <a:cubicBezTo>
                    <a:pt x="5429" y="1105"/>
                    <a:pt x="5396" y="1113"/>
                    <a:pt x="5364" y="1113"/>
                  </a:cubicBezTo>
                  <a:cubicBezTo>
                    <a:pt x="5273" y="1113"/>
                    <a:pt x="5183" y="1056"/>
                    <a:pt x="5129" y="950"/>
                  </a:cubicBezTo>
                  <a:cubicBezTo>
                    <a:pt x="5124" y="944"/>
                    <a:pt x="5124" y="932"/>
                    <a:pt x="5124" y="921"/>
                  </a:cubicBezTo>
                  <a:cubicBezTo>
                    <a:pt x="5141" y="702"/>
                    <a:pt x="5040" y="499"/>
                    <a:pt x="4859" y="388"/>
                  </a:cubicBezTo>
                  <a:cubicBezTo>
                    <a:pt x="4764" y="327"/>
                    <a:pt x="4657" y="297"/>
                    <a:pt x="4550" y="297"/>
                  </a:cubicBezTo>
                  <a:cubicBezTo>
                    <a:pt x="4469" y="297"/>
                    <a:pt x="4387" y="315"/>
                    <a:pt x="4309" y="348"/>
                  </a:cubicBezTo>
                  <a:lnTo>
                    <a:pt x="3046" y="938"/>
                  </a:lnTo>
                  <a:cubicBezTo>
                    <a:pt x="2495" y="1196"/>
                    <a:pt x="1883" y="1331"/>
                    <a:pt x="1276" y="1331"/>
                  </a:cubicBezTo>
                  <a:lnTo>
                    <a:pt x="187" y="1331"/>
                  </a:lnTo>
                  <a:cubicBezTo>
                    <a:pt x="174" y="1331"/>
                    <a:pt x="164" y="1337"/>
                    <a:pt x="153" y="1342"/>
                  </a:cubicBezTo>
                  <a:cubicBezTo>
                    <a:pt x="1" y="1494"/>
                    <a:pt x="107" y="1674"/>
                    <a:pt x="249" y="1674"/>
                  </a:cubicBezTo>
                  <a:lnTo>
                    <a:pt x="1276" y="1674"/>
                  </a:lnTo>
                  <a:cubicBezTo>
                    <a:pt x="1934" y="1674"/>
                    <a:pt x="2590" y="1528"/>
                    <a:pt x="3186" y="1248"/>
                  </a:cubicBezTo>
                  <a:lnTo>
                    <a:pt x="4501" y="634"/>
                  </a:lnTo>
                  <a:cubicBezTo>
                    <a:pt x="4512" y="629"/>
                    <a:pt x="4522" y="629"/>
                    <a:pt x="4534" y="629"/>
                  </a:cubicBezTo>
                  <a:cubicBezTo>
                    <a:pt x="4691" y="634"/>
                    <a:pt x="4787" y="742"/>
                    <a:pt x="4787" y="870"/>
                  </a:cubicBezTo>
                  <a:cubicBezTo>
                    <a:pt x="4787" y="1067"/>
                    <a:pt x="4888" y="1253"/>
                    <a:pt x="5051" y="1360"/>
                  </a:cubicBezTo>
                  <a:cubicBezTo>
                    <a:pt x="5143" y="1420"/>
                    <a:pt x="5250" y="1450"/>
                    <a:pt x="5358" y="1450"/>
                  </a:cubicBezTo>
                  <a:cubicBezTo>
                    <a:pt x="5441" y="1450"/>
                    <a:pt x="5523" y="1432"/>
                    <a:pt x="5601" y="1399"/>
                  </a:cubicBezTo>
                  <a:lnTo>
                    <a:pt x="7882" y="371"/>
                  </a:lnTo>
                  <a:cubicBezTo>
                    <a:pt x="7933" y="348"/>
                    <a:pt x="7986" y="337"/>
                    <a:pt x="8038" y="337"/>
                  </a:cubicBezTo>
                  <a:cubicBezTo>
                    <a:pt x="8179" y="337"/>
                    <a:pt x="8317" y="419"/>
                    <a:pt x="8398" y="579"/>
                  </a:cubicBezTo>
                  <a:cubicBezTo>
                    <a:pt x="8411" y="595"/>
                    <a:pt x="8411" y="607"/>
                    <a:pt x="8411" y="623"/>
                  </a:cubicBezTo>
                  <a:lnTo>
                    <a:pt x="8411" y="1494"/>
                  </a:lnTo>
                  <a:cubicBezTo>
                    <a:pt x="8411" y="1590"/>
                    <a:pt x="8489" y="1674"/>
                    <a:pt x="8590" y="1674"/>
                  </a:cubicBezTo>
                  <a:lnTo>
                    <a:pt x="10096" y="1674"/>
                  </a:lnTo>
                  <a:cubicBezTo>
                    <a:pt x="10107" y="1674"/>
                    <a:pt x="10117" y="1668"/>
                    <a:pt x="10124" y="1658"/>
                  </a:cubicBezTo>
                  <a:cubicBezTo>
                    <a:pt x="10275" y="1511"/>
                    <a:pt x="10174" y="1331"/>
                    <a:pt x="10028" y="1331"/>
                  </a:cubicBezTo>
                  <a:lnTo>
                    <a:pt x="8843" y="1331"/>
                  </a:lnTo>
                  <a:cubicBezTo>
                    <a:pt x="8792" y="1331"/>
                    <a:pt x="8748" y="1292"/>
                    <a:pt x="8748" y="1241"/>
                  </a:cubicBezTo>
                  <a:lnTo>
                    <a:pt x="8748" y="584"/>
                  </a:lnTo>
                  <a:cubicBezTo>
                    <a:pt x="8748" y="561"/>
                    <a:pt x="8748" y="540"/>
                    <a:pt x="8742" y="522"/>
                  </a:cubicBezTo>
                  <a:cubicBezTo>
                    <a:pt x="8616" y="178"/>
                    <a:pt x="8327" y="0"/>
                    <a:pt x="80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5" name="Google Shape;4565;p115"/>
          <p:cNvGrpSpPr/>
          <p:nvPr/>
        </p:nvGrpSpPr>
        <p:grpSpPr>
          <a:xfrm>
            <a:off x="6897379" y="3185705"/>
            <a:ext cx="387493" cy="229824"/>
            <a:chOff x="6897379" y="3185705"/>
            <a:chExt cx="387493" cy="229824"/>
          </a:xfrm>
        </p:grpSpPr>
        <p:sp>
          <p:nvSpPr>
            <p:cNvPr id="4566" name="Google Shape;4566;p115"/>
            <p:cNvSpPr/>
            <p:nvPr/>
          </p:nvSpPr>
          <p:spPr>
            <a:xfrm>
              <a:off x="6920716" y="3246442"/>
              <a:ext cx="96731" cy="95023"/>
            </a:xfrm>
            <a:custGeom>
              <a:avLst/>
              <a:gdLst/>
              <a:ahLst/>
              <a:cxnLst/>
              <a:rect l="l" t="t" r="r" b="b"/>
              <a:pathLst>
                <a:path w="2889" h="2838" extrusionOk="0">
                  <a:moveTo>
                    <a:pt x="1834" y="1"/>
                  </a:moveTo>
                  <a:cubicBezTo>
                    <a:pt x="1770" y="1"/>
                    <a:pt x="1705" y="4"/>
                    <a:pt x="1641" y="12"/>
                  </a:cubicBezTo>
                  <a:cubicBezTo>
                    <a:pt x="1230" y="51"/>
                    <a:pt x="848" y="237"/>
                    <a:pt x="556" y="528"/>
                  </a:cubicBezTo>
                  <a:cubicBezTo>
                    <a:pt x="264" y="815"/>
                    <a:pt x="84" y="1202"/>
                    <a:pt x="39" y="1607"/>
                  </a:cubicBezTo>
                  <a:cubicBezTo>
                    <a:pt x="0" y="2011"/>
                    <a:pt x="91" y="2416"/>
                    <a:pt x="304" y="2758"/>
                  </a:cubicBezTo>
                  <a:cubicBezTo>
                    <a:pt x="337" y="2809"/>
                    <a:pt x="394" y="2837"/>
                    <a:pt x="449" y="2837"/>
                  </a:cubicBezTo>
                  <a:cubicBezTo>
                    <a:pt x="483" y="2837"/>
                    <a:pt x="511" y="2825"/>
                    <a:pt x="539" y="2809"/>
                  </a:cubicBezTo>
                  <a:cubicBezTo>
                    <a:pt x="618" y="2758"/>
                    <a:pt x="641" y="2657"/>
                    <a:pt x="596" y="2579"/>
                  </a:cubicBezTo>
                  <a:cubicBezTo>
                    <a:pt x="421" y="2298"/>
                    <a:pt x="343" y="1972"/>
                    <a:pt x="376" y="1646"/>
                  </a:cubicBezTo>
                  <a:cubicBezTo>
                    <a:pt x="410" y="1309"/>
                    <a:pt x="556" y="1005"/>
                    <a:pt x="798" y="764"/>
                  </a:cubicBezTo>
                  <a:cubicBezTo>
                    <a:pt x="1034" y="528"/>
                    <a:pt x="1338" y="382"/>
                    <a:pt x="1675" y="349"/>
                  </a:cubicBezTo>
                  <a:cubicBezTo>
                    <a:pt x="1726" y="343"/>
                    <a:pt x="1778" y="341"/>
                    <a:pt x="1830" y="341"/>
                  </a:cubicBezTo>
                  <a:cubicBezTo>
                    <a:pt x="2104" y="341"/>
                    <a:pt x="2375" y="415"/>
                    <a:pt x="2606" y="562"/>
                  </a:cubicBezTo>
                  <a:cubicBezTo>
                    <a:pt x="2635" y="580"/>
                    <a:pt x="2667" y="589"/>
                    <a:pt x="2699" y="589"/>
                  </a:cubicBezTo>
                  <a:cubicBezTo>
                    <a:pt x="2755" y="589"/>
                    <a:pt x="2808" y="562"/>
                    <a:pt x="2837" y="512"/>
                  </a:cubicBezTo>
                  <a:cubicBezTo>
                    <a:pt x="2888" y="432"/>
                    <a:pt x="2865" y="326"/>
                    <a:pt x="2787" y="276"/>
                  </a:cubicBezTo>
                  <a:cubicBezTo>
                    <a:pt x="2499" y="96"/>
                    <a:pt x="2168" y="1"/>
                    <a:pt x="18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15"/>
            <p:cNvSpPr/>
            <p:nvPr/>
          </p:nvSpPr>
          <p:spPr>
            <a:xfrm>
              <a:off x="6946498" y="3272023"/>
              <a:ext cx="96664" cy="94822"/>
            </a:xfrm>
            <a:custGeom>
              <a:avLst/>
              <a:gdLst/>
              <a:ahLst/>
              <a:cxnLst/>
              <a:rect l="l" t="t" r="r" b="b"/>
              <a:pathLst>
                <a:path w="2887" h="2832" extrusionOk="0">
                  <a:moveTo>
                    <a:pt x="2435" y="0"/>
                  </a:moveTo>
                  <a:cubicBezTo>
                    <a:pt x="2405" y="0"/>
                    <a:pt x="2375" y="8"/>
                    <a:pt x="2347" y="23"/>
                  </a:cubicBezTo>
                  <a:cubicBezTo>
                    <a:pt x="2269" y="73"/>
                    <a:pt x="2246" y="181"/>
                    <a:pt x="2297" y="259"/>
                  </a:cubicBezTo>
                  <a:cubicBezTo>
                    <a:pt x="2466" y="534"/>
                    <a:pt x="2544" y="866"/>
                    <a:pt x="2510" y="1192"/>
                  </a:cubicBezTo>
                  <a:cubicBezTo>
                    <a:pt x="2477" y="1529"/>
                    <a:pt x="2331" y="1832"/>
                    <a:pt x="2090" y="2068"/>
                  </a:cubicBezTo>
                  <a:cubicBezTo>
                    <a:pt x="1854" y="2309"/>
                    <a:pt x="1550" y="2450"/>
                    <a:pt x="1213" y="2489"/>
                  </a:cubicBezTo>
                  <a:cubicBezTo>
                    <a:pt x="1164" y="2494"/>
                    <a:pt x="1114" y="2496"/>
                    <a:pt x="1064" y="2496"/>
                  </a:cubicBezTo>
                  <a:cubicBezTo>
                    <a:pt x="787" y="2496"/>
                    <a:pt x="514" y="2418"/>
                    <a:pt x="280" y="2270"/>
                  </a:cubicBezTo>
                  <a:cubicBezTo>
                    <a:pt x="254" y="2253"/>
                    <a:pt x="224" y="2244"/>
                    <a:pt x="195" y="2244"/>
                  </a:cubicBezTo>
                  <a:cubicBezTo>
                    <a:pt x="139" y="2244"/>
                    <a:pt x="84" y="2274"/>
                    <a:pt x="50" y="2326"/>
                  </a:cubicBezTo>
                  <a:cubicBezTo>
                    <a:pt x="0" y="2405"/>
                    <a:pt x="22" y="2506"/>
                    <a:pt x="101" y="2556"/>
                  </a:cubicBezTo>
                  <a:cubicBezTo>
                    <a:pt x="387" y="2735"/>
                    <a:pt x="724" y="2831"/>
                    <a:pt x="1061" y="2831"/>
                  </a:cubicBezTo>
                  <a:cubicBezTo>
                    <a:pt x="1123" y="2831"/>
                    <a:pt x="1185" y="2831"/>
                    <a:pt x="1252" y="2826"/>
                  </a:cubicBezTo>
                  <a:cubicBezTo>
                    <a:pt x="1657" y="2781"/>
                    <a:pt x="2038" y="2595"/>
                    <a:pt x="2331" y="2309"/>
                  </a:cubicBezTo>
                  <a:cubicBezTo>
                    <a:pt x="2624" y="2017"/>
                    <a:pt x="2803" y="1635"/>
                    <a:pt x="2847" y="1225"/>
                  </a:cubicBezTo>
                  <a:cubicBezTo>
                    <a:pt x="2886" y="826"/>
                    <a:pt x="2798" y="417"/>
                    <a:pt x="2583" y="80"/>
                  </a:cubicBezTo>
                  <a:cubicBezTo>
                    <a:pt x="2550" y="27"/>
                    <a:pt x="2493" y="0"/>
                    <a:pt x="24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15"/>
            <p:cNvSpPr/>
            <p:nvPr/>
          </p:nvSpPr>
          <p:spPr>
            <a:xfrm>
              <a:off x="6897379" y="3185705"/>
              <a:ext cx="387493" cy="229824"/>
            </a:xfrm>
            <a:custGeom>
              <a:avLst/>
              <a:gdLst/>
              <a:ahLst/>
              <a:cxnLst/>
              <a:rect l="l" t="t" r="r" b="b"/>
              <a:pathLst>
                <a:path w="11573" h="6864" extrusionOk="0">
                  <a:moveTo>
                    <a:pt x="5787" y="343"/>
                  </a:moveTo>
                  <a:cubicBezTo>
                    <a:pt x="6191" y="343"/>
                    <a:pt x="6523" y="674"/>
                    <a:pt x="6523" y="1079"/>
                  </a:cubicBezTo>
                  <a:cubicBezTo>
                    <a:pt x="6523" y="1483"/>
                    <a:pt x="6191" y="1815"/>
                    <a:pt x="5787" y="1815"/>
                  </a:cubicBezTo>
                  <a:cubicBezTo>
                    <a:pt x="5382" y="1815"/>
                    <a:pt x="5050" y="1483"/>
                    <a:pt x="5050" y="1079"/>
                  </a:cubicBezTo>
                  <a:cubicBezTo>
                    <a:pt x="5050" y="674"/>
                    <a:pt x="5382" y="343"/>
                    <a:pt x="5787" y="343"/>
                  </a:cubicBezTo>
                  <a:close/>
                  <a:moveTo>
                    <a:pt x="4747" y="797"/>
                  </a:moveTo>
                  <a:lnTo>
                    <a:pt x="4747" y="797"/>
                  </a:lnTo>
                  <a:cubicBezTo>
                    <a:pt x="4724" y="887"/>
                    <a:pt x="4713" y="983"/>
                    <a:pt x="4713" y="1079"/>
                  </a:cubicBezTo>
                  <a:cubicBezTo>
                    <a:pt x="4713" y="1539"/>
                    <a:pt x="5006" y="1932"/>
                    <a:pt x="5410" y="2085"/>
                  </a:cubicBezTo>
                  <a:lnTo>
                    <a:pt x="4832" y="2596"/>
                  </a:lnTo>
                  <a:cubicBezTo>
                    <a:pt x="4545" y="1943"/>
                    <a:pt x="3989" y="1432"/>
                    <a:pt x="3303" y="1214"/>
                  </a:cubicBezTo>
                  <a:lnTo>
                    <a:pt x="4747" y="797"/>
                  </a:lnTo>
                  <a:close/>
                  <a:moveTo>
                    <a:pt x="6826" y="797"/>
                  </a:moveTo>
                  <a:lnTo>
                    <a:pt x="8270" y="1214"/>
                  </a:lnTo>
                  <a:cubicBezTo>
                    <a:pt x="7584" y="1432"/>
                    <a:pt x="7028" y="1943"/>
                    <a:pt x="6736" y="2596"/>
                  </a:cubicBezTo>
                  <a:lnTo>
                    <a:pt x="6157" y="2085"/>
                  </a:lnTo>
                  <a:cubicBezTo>
                    <a:pt x="6567" y="1932"/>
                    <a:pt x="6860" y="1539"/>
                    <a:pt x="6860" y="1079"/>
                  </a:cubicBezTo>
                  <a:cubicBezTo>
                    <a:pt x="6860" y="983"/>
                    <a:pt x="6848" y="887"/>
                    <a:pt x="6826" y="797"/>
                  </a:cubicBezTo>
                  <a:close/>
                  <a:moveTo>
                    <a:pt x="2528" y="1427"/>
                  </a:moveTo>
                  <a:cubicBezTo>
                    <a:pt x="3731" y="1427"/>
                    <a:pt x="4713" y="2409"/>
                    <a:pt x="4713" y="3612"/>
                  </a:cubicBezTo>
                  <a:cubicBezTo>
                    <a:pt x="4713" y="4820"/>
                    <a:pt x="3731" y="5797"/>
                    <a:pt x="2528" y="5797"/>
                  </a:cubicBezTo>
                  <a:cubicBezTo>
                    <a:pt x="1320" y="5797"/>
                    <a:pt x="343" y="4820"/>
                    <a:pt x="343" y="3612"/>
                  </a:cubicBezTo>
                  <a:cubicBezTo>
                    <a:pt x="343" y="2409"/>
                    <a:pt x="1320" y="1427"/>
                    <a:pt x="2528" y="1427"/>
                  </a:cubicBezTo>
                  <a:close/>
                  <a:moveTo>
                    <a:pt x="9045" y="1427"/>
                  </a:moveTo>
                  <a:cubicBezTo>
                    <a:pt x="10252" y="1427"/>
                    <a:pt x="11229" y="2409"/>
                    <a:pt x="11229" y="3612"/>
                  </a:cubicBezTo>
                  <a:cubicBezTo>
                    <a:pt x="11229" y="4820"/>
                    <a:pt x="10252" y="5797"/>
                    <a:pt x="9045" y="5797"/>
                  </a:cubicBezTo>
                  <a:cubicBezTo>
                    <a:pt x="7843" y="5797"/>
                    <a:pt x="6860" y="4820"/>
                    <a:pt x="6860" y="3612"/>
                  </a:cubicBezTo>
                  <a:cubicBezTo>
                    <a:pt x="6860" y="2409"/>
                    <a:pt x="7843" y="1427"/>
                    <a:pt x="9045" y="1427"/>
                  </a:cubicBezTo>
                  <a:close/>
                  <a:moveTo>
                    <a:pt x="3798" y="5792"/>
                  </a:moveTo>
                  <a:lnTo>
                    <a:pt x="3798" y="5982"/>
                  </a:lnTo>
                  <a:cubicBezTo>
                    <a:pt x="3798" y="6134"/>
                    <a:pt x="3708" y="6275"/>
                    <a:pt x="3573" y="6325"/>
                  </a:cubicBezTo>
                  <a:cubicBezTo>
                    <a:pt x="3236" y="6454"/>
                    <a:pt x="2883" y="6521"/>
                    <a:pt x="2523" y="6521"/>
                  </a:cubicBezTo>
                  <a:cubicBezTo>
                    <a:pt x="2157" y="6521"/>
                    <a:pt x="1804" y="6454"/>
                    <a:pt x="1467" y="6325"/>
                  </a:cubicBezTo>
                  <a:cubicBezTo>
                    <a:pt x="1332" y="6275"/>
                    <a:pt x="1242" y="6134"/>
                    <a:pt x="1242" y="5982"/>
                  </a:cubicBezTo>
                  <a:lnTo>
                    <a:pt x="1242" y="5792"/>
                  </a:lnTo>
                  <a:cubicBezTo>
                    <a:pt x="1618" y="6010"/>
                    <a:pt x="2056" y="6140"/>
                    <a:pt x="2523" y="6140"/>
                  </a:cubicBezTo>
                  <a:cubicBezTo>
                    <a:pt x="2989" y="6140"/>
                    <a:pt x="3422" y="6010"/>
                    <a:pt x="3798" y="5792"/>
                  </a:cubicBezTo>
                  <a:close/>
                  <a:moveTo>
                    <a:pt x="10326" y="5792"/>
                  </a:moveTo>
                  <a:lnTo>
                    <a:pt x="10326" y="5982"/>
                  </a:lnTo>
                  <a:cubicBezTo>
                    <a:pt x="10326" y="6134"/>
                    <a:pt x="10236" y="6275"/>
                    <a:pt x="10106" y="6325"/>
                  </a:cubicBezTo>
                  <a:cubicBezTo>
                    <a:pt x="9769" y="6454"/>
                    <a:pt x="9416" y="6521"/>
                    <a:pt x="9051" y="6521"/>
                  </a:cubicBezTo>
                  <a:cubicBezTo>
                    <a:pt x="8691" y="6521"/>
                    <a:pt x="8331" y="6454"/>
                    <a:pt x="8000" y="6325"/>
                  </a:cubicBezTo>
                  <a:cubicBezTo>
                    <a:pt x="7866" y="6275"/>
                    <a:pt x="7775" y="6134"/>
                    <a:pt x="7775" y="5982"/>
                  </a:cubicBezTo>
                  <a:lnTo>
                    <a:pt x="7775" y="5792"/>
                  </a:lnTo>
                  <a:cubicBezTo>
                    <a:pt x="8151" y="6010"/>
                    <a:pt x="8584" y="6140"/>
                    <a:pt x="9051" y="6140"/>
                  </a:cubicBezTo>
                  <a:cubicBezTo>
                    <a:pt x="9517" y="6140"/>
                    <a:pt x="9955" y="6010"/>
                    <a:pt x="10326" y="5792"/>
                  </a:cubicBezTo>
                  <a:close/>
                  <a:moveTo>
                    <a:pt x="5787" y="0"/>
                  </a:moveTo>
                  <a:cubicBezTo>
                    <a:pt x="5455" y="0"/>
                    <a:pt x="5162" y="151"/>
                    <a:pt x="4967" y="387"/>
                  </a:cubicBezTo>
                  <a:lnTo>
                    <a:pt x="2500" y="1090"/>
                  </a:lnTo>
                  <a:cubicBezTo>
                    <a:pt x="1118" y="1100"/>
                    <a:pt x="0" y="2230"/>
                    <a:pt x="0" y="3612"/>
                  </a:cubicBezTo>
                  <a:cubicBezTo>
                    <a:pt x="0" y="4393"/>
                    <a:pt x="355" y="5084"/>
                    <a:pt x="905" y="5549"/>
                  </a:cubicBezTo>
                  <a:lnTo>
                    <a:pt x="905" y="5982"/>
                  </a:lnTo>
                  <a:cubicBezTo>
                    <a:pt x="905" y="6275"/>
                    <a:pt x="1084" y="6539"/>
                    <a:pt x="1348" y="6640"/>
                  </a:cubicBezTo>
                  <a:cubicBezTo>
                    <a:pt x="1725" y="6791"/>
                    <a:pt x="2124" y="6864"/>
                    <a:pt x="2533" y="6864"/>
                  </a:cubicBezTo>
                  <a:cubicBezTo>
                    <a:pt x="2938" y="6864"/>
                    <a:pt x="3337" y="6791"/>
                    <a:pt x="3720" y="6640"/>
                  </a:cubicBezTo>
                  <a:cubicBezTo>
                    <a:pt x="3983" y="6539"/>
                    <a:pt x="4158" y="6275"/>
                    <a:pt x="4158" y="5982"/>
                  </a:cubicBezTo>
                  <a:lnTo>
                    <a:pt x="4158" y="5544"/>
                  </a:lnTo>
                  <a:cubicBezTo>
                    <a:pt x="4713" y="5084"/>
                    <a:pt x="5061" y="4387"/>
                    <a:pt x="5061" y="3612"/>
                  </a:cubicBezTo>
                  <a:cubicBezTo>
                    <a:pt x="5061" y="3381"/>
                    <a:pt x="5028" y="3151"/>
                    <a:pt x="4972" y="2938"/>
                  </a:cubicBezTo>
                  <a:lnTo>
                    <a:pt x="5797" y="2213"/>
                  </a:lnTo>
                  <a:lnTo>
                    <a:pt x="6624" y="2938"/>
                  </a:lnTo>
                  <a:cubicBezTo>
                    <a:pt x="6562" y="3151"/>
                    <a:pt x="6533" y="3381"/>
                    <a:pt x="6533" y="3612"/>
                  </a:cubicBezTo>
                  <a:cubicBezTo>
                    <a:pt x="6533" y="4387"/>
                    <a:pt x="6881" y="5084"/>
                    <a:pt x="7438" y="5544"/>
                  </a:cubicBezTo>
                  <a:lnTo>
                    <a:pt x="7438" y="5982"/>
                  </a:lnTo>
                  <a:cubicBezTo>
                    <a:pt x="7438" y="6275"/>
                    <a:pt x="7612" y="6539"/>
                    <a:pt x="7876" y="6640"/>
                  </a:cubicBezTo>
                  <a:cubicBezTo>
                    <a:pt x="8247" y="6786"/>
                    <a:pt x="8646" y="6858"/>
                    <a:pt x="9051" y="6858"/>
                  </a:cubicBezTo>
                  <a:cubicBezTo>
                    <a:pt x="9455" y="6858"/>
                    <a:pt x="9854" y="6786"/>
                    <a:pt x="10230" y="6640"/>
                  </a:cubicBezTo>
                  <a:cubicBezTo>
                    <a:pt x="10488" y="6539"/>
                    <a:pt x="10668" y="6275"/>
                    <a:pt x="10668" y="5982"/>
                  </a:cubicBezTo>
                  <a:lnTo>
                    <a:pt x="10668" y="5549"/>
                  </a:lnTo>
                  <a:cubicBezTo>
                    <a:pt x="11218" y="5084"/>
                    <a:pt x="11573" y="4393"/>
                    <a:pt x="11573" y="3612"/>
                  </a:cubicBezTo>
                  <a:cubicBezTo>
                    <a:pt x="11573" y="2230"/>
                    <a:pt x="10454" y="1100"/>
                    <a:pt x="9072" y="1090"/>
                  </a:cubicBezTo>
                  <a:lnTo>
                    <a:pt x="6606" y="387"/>
                  </a:lnTo>
                  <a:cubicBezTo>
                    <a:pt x="6409" y="151"/>
                    <a:pt x="6118" y="0"/>
                    <a:pt x="57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15"/>
            <p:cNvSpPr/>
            <p:nvPr/>
          </p:nvSpPr>
          <p:spPr>
            <a:xfrm>
              <a:off x="7138855" y="3246442"/>
              <a:ext cx="96932" cy="95023"/>
            </a:xfrm>
            <a:custGeom>
              <a:avLst/>
              <a:gdLst/>
              <a:ahLst/>
              <a:cxnLst/>
              <a:rect l="l" t="t" r="r" b="b"/>
              <a:pathLst>
                <a:path w="2895" h="2838" extrusionOk="0">
                  <a:moveTo>
                    <a:pt x="1838" y="1"/>
                  </a:moveTo>
                  <a:cubicBezTo>
                    <a:pt x="1773" y="1"/>
                    <a:pt x="1707" y="4"/>
                    <a:pt x="1642" y="12"/>
                  </a:cubicBezTo>
                  <a:cubicBezTo>
                    <a:pt x="1237" y="51"/>
                    <a:pt x="849" y="237"/>
                    <a:pt x="563" y="528"/>
                  </a:cubicBezTo>
                  <a:cubicBezTo>
                    <a:pt x="271" y="815"/>
                    <a:pt x="86" y="1202"/>
                    <a:pt x="47" y="1607"/>
                  </a:cubicBezTo>
                  <a:cubicBezTo>
                    <a:pt x="1" y="2011"/>
                    <a:pt x="97" y="2416"/>
                    <a:pt x="310" y="2758"/>
                  </a:cubicBezTo>
                  <a:cubicBezTo>
                    <a:pt x="343" y="2809"/>
                    <a:pt x="400" y="2837"/>
                    <a:pt x="457" y="2837"/>
                  </a:cubicBezTo>
                  <a:cubicBezTo>
                    <a:pt x="485" y="2837"/>
                    <a:pt x="519" y="2825"/>
                    <a:pt x="546" y="2809"/>
                  </a:cubicBezTo>
                  <a:cubicBezTo>
                    <a:pt x="625" y="2758"/>
                    <a:pt x="647" y="2657"/>
                    <a:pt x="597" y="2579"/>
                  </a:cubicBezTo>
                  <a:cubicBezTo>
                    <a:pt x="423" y="2298"/>
                    <a:pt x="350" y="1972"/>
                    <a:pt x="384" y="1646"/>
                  </a:cubicBezTo>
                  <a:cubicBezTo>
                    <a:pt x="418" y="1309"/>
                    <a:pt x="563" y="1005"/>
                    <a:pt x="799" y="764"/>
                  </a:cubicBezTo>
                  <a:cubicBezTo>
                    <a:pt x="1040" y="528"/>
                    <a:pt x="1344" y="382"/>
                    <a:pt x="1681" y="349"/>
                  </a:cubicBezTo>
                  <a:cubicBezTo>
                    <a:pt x="1733" y="343"/>
                    <a:pt x="1784" y="341"/>
                    <a:pt x="1836" y="341"/>
                  </a:cubicBezTo>
                  <a:cubicBezTo>
                    <a:pt x="2109" y="341"/>
                    <a:pt x="2377" y="415"/>
                    <a:pt x="2614" y="562"/>
                  </a:cubicBezTo>
                  <a:cubicBezTo>
                    <a:pt x="2642" y="580"/>
                    <a:pt x="2673" y="589"/>
                    <a:pt x="2704" y="589"/>
                  </a:cubicBezTo>
                  <a:cubicBezTo>
                    <a:pt x="2759" y="589"/>
                    <a:pt x="2812" y="562"/>
                    <a:pt x="2844" y="512"/>
                  </a:cubicBezTo>
                  <a:cubicBezTo>
                    <a:pt x="2894" y="432"/>
                    <a:pt x="2871" y="326"/>
                    <a:pt x="2793" y="276"/>
                  </a:cubicBezTo>
                  <a:cubicBezTo>
                    <a:pt x="2506" y="96"/>
                    <a:pt x="2176" y="1"/>
                    <a:pt x="18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15"/>
            <p:cNvSpPr/>
            <p:nvPr/>
          </p:nvSpPr>
          <p:spPr>
            <a:xfrm>
              <a:off x="7164837" y="3272023"/>
              <a:ext cx="96697" cy="94822"/>
            </a:xfrm>
            <a:custGeom>
              <a:avLst/>
              <a:gdLst/>
              <a:ahLst/>
              <a:cxnLst/>
              <a:rect l="l" t="t" r="r" b="b"/>
              <a:pathLst>
                <a:path w="2888" h="2832" extrusionOk="0">
                  <a:moveTo>
                    <a:pt x="2435" y="0"/>
                  </a:moveTo>
                  <a:cubicBezTo>
                    <a:pt x="2405" y="0"/>
                    <a:pt x="2376" y="8"/>
                    <a:pt x="2349" y="23"/>
                  </a:cubicBezTo>
                  <a:cubicBezTo>
                    <a:pt x="2271" y="73"/>
                    <a:pt x="2242" y="181"/>
                    <a:pt x="2292" y="259"/>
                  </a:cubicBezTo>
                  <a:cubicBezTo>
                    <a:pt x="2466" y="534"/>
                    <a:pt x="2546" y="866"/>
                    <a:pt x="2512" y="1192"/>
                  </a:cubicBezTo>
                  <a:cubicBezTo>
                    <a:pt x="2473" y="1529"/>
                    <a:pt x="2331" y="1832"/>
                    <a:pt x="2090" y="2068"/>
                  </a:cubicBezTo>
                  <a:cubicBezTo>
                    <a:pt x="1854" y="2309"/>
                    <a:pt x="1551" y="2450"/>
                    <a:pt x="1214" y="2489"/>
                  </a:cubicBezTo>
                  <a:cubicBezTo>
                    <a:pt x="1164" y="2494"/>
                    <a:pt x="1114" y="2496"/>
                    <a:pt x="1065" y="2496"/>
                  </a:cubicBezTo>
                  <a:cubicBezTo>
                    <a:pt x="789" y="2496"/>
                    <a:pt x="515" y="2418"/>
                    <a:pt x="282" y="2270"/>
                  </a:cubicBezTo>
                  <a:cubicBezTo>
                    <a:pt x="255" y="2253"/>
                    <a:pt x="224" y="2244"/>
                    <a:pt x="194" y="2244"/>
                  </a:cubicBezTo>
                  <a:cubicBezTo>
                    <a:pt x="136" y="2244"/>
                    <a:pt x="79" y="2274"/>
                    <a:pt x="46" y="2326"/>
                  </a:cubicBezTo>
                  <a:cubicBezTo>
                    <a:pt x="0" y="2405"/>
                    <a:pt x="23" y="2506"/>
                    <a:pt x="101" y="2556"/>
                  </a:cubicBezTo>
                  <a:cubicBezTo>
                    <a:pt x="388" y="2735"/>
                    <a:pt x="726" y="2831"/>
                    <a:pt x="1063" y="2831"/>
                  </a:cubicBezTo>
                  <a:cubicBezTo>
                    <a:pt x="1125" y="2831"/>
                    <a:pt x="1185" y="2831"/>
                    <a:pt x="1247" y="2826"/>
                  </a:cubicBezTo>
                  <a:cubicBezTo>
                    <a:pt x="1657" y="2781"/>
                    <a:pt x="2040" y="2595"/>
                    <a:pt x="2331" y="2309"/>
                  </a:cubicBezTo>
                  <a:cubicBezTo>
                    <a:pt x="2618" y="2017"/>
                    <a:pt x="2803" y="1635"/>
                    <a:pt x="2849" y="1225"/>
                  </a:cubicBezTo>
                  <a:cubicBezTo>
                    <a:pt x="2888" y="826"/>
                    <a:pt x="2792" y="417"/>
                    <a:pt x="2579" y="80"/>
                  </a:cubicBezTo>
                  <a:cubicBezTo>
                    <a:pt x="2546" y="27"/>
                    <a:pt x="2491" y="0"/>
                    <a:pt x="24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1" name="Google Shape;4571;p115"/>
          <p:cNvGrpSpPr/>
          <p:nvPr/>
        </p:nvGrpSpPr>
        <p:grpSpPr>
          <a:xfrm>
            <a:off x="7678291" y="3106887"/>
            <a:ext cx="265047" cy="387459"/>
            <a:chOff x="7678291" y="3106887"/>
            <a:chExt cx="265047" cy="387459"/>
          </a:xfrm>
        </p:grpSpPr>
        <p:sp>
          <p:nvSpPr>
            <p:cNvPr id="4572" name="Google Shape;4572;p115"/>
            <p:cNvSpPr/>
            <p:nvPr/>
          </p:nvSpPr>
          <p:spPr>
            <a:xfrm>
              <a:off x="7678291" y="3161062"/>
              <a:ext cx="265047" cy="333285"/>
            </a:xfrm>
            <a:custGeom>
              <a:avLst/>
              <a:gdLst/>
              <a:ahLst/>
              <a:cxnLst/>
              <a:rect l="l" t="t" r="r" b="b"/>
              <a:pathLst>
                <a:path w="7916" h="9954" extrusionOk="0">
                  <a:moveTo>
                    <a:pt x="6922" y="320"/>
                  </a:moveTo>
                  <a:cubicBezTo>
                    <a:pt x="6928" y="326"/>
                    <a:pt x="6928" y="326"/>
                    <a:pt x="6928" y="332"/>
                  </a:cubicBezTo>
                  <a:lnTo>
                    <a:pt x="7529" y="1646"/>
                  </a:lnTo>
                  <a:cubicBezTo>
                    <a:pt x="7529" y="1646"/>
                    <a:pt x="7534" y="1652"/>
                    <a:pt x="7529" y="1657"/>
                  </a:cubicBezTo>
                  <a:cubicBezTo>
                    <a:pt x="7529" y="1662"/>
                    <a:pt x="7522" y="1662"/>
                    <a:pt x="7522" y="1662"/>
                  </a:cubicBezTo>
                  <a:lnTo>
                    <a:pt x="7185" y="1820"/>
                  </a:lnTo>
                  <a:lnTo>
                    <a:pt x="6928" y="1253"/>
                  </a:lnTo>
                  <a:cubicBezTo>
                    <a:pt x="6900" y="1192"/>
                    <a:pt x="6839" y="1158"/>
                    <a:pt x="6776" y="1158"/>
                  </a:cubicBezTo>
                  <a:cubicBezTo>
                    <a:pt x="6752" y="1158"/>
                    <a:pt x="6726" y="1163"/>
                    <a:pt x="6703" y="1174"/>
                  </a:cubicBezTo>
                  <a:cubicBezTo>
                    <a:pt x="6619" y="1214"/>
                    <a:pt x="6579" y="1309"/>
                    <a:pt x="6619" y="1398"/>
                  </a:cubicBezTo>
                  <a:lnTo>
                    <a:pt x="6877" y="1960"/>
                  </a:lnTo>
                  <a:lnTo>
                    <a:pt x="6039" y="2342"/>
                  </a:lnTo>
                  <a:cubicBezTo>
                    <a:pt x="6014" y="2354"/>
                    <a:pt x="5988" y="2360"/>
                    <a:pt x="5961" y="2360"/>
                  </a:cubicBezTo>
                  <a:cubicBezTo>
                    <a:pt x="5889" y="2360"/>
                    <a:pt x="5820" y="2317"/>
                    <a:pt x="5787" y="2248"/>
                  </a:cubicBezTo>
                  <a:lnTo>
                    <a:pt x="5332" y="1258"/>
                  </a:lnTo>
                  <a:cubicBezTo>
                    <a:pt x="5287" y="1162"/>
                    <a:pt x="5332" y="1045"/>
                    <a:pt x="5427" y="1000"/>
                  </a:cubicBezTo>
                  <a:lnTo>
                    <a:pt x="6264" y="618"/>
                  </a:lnTo>
                  <a:lnTo>
                    <a:pt x="6316" y="736"/>
                  </a:lnTo>
                  <a:cubicBezTo>
                    <a:pt x="6343" y="798"/>
                    <a:pt x="6405" y="837"/>
                    <a:pt x="6472" y="837"/>
                  </a:cubicBezTo>
                  <a:cubicBezTo>
                    <a:pt x="6495" y="837"/>
                    <a:pt x="6518" y="832"/>
                    <a:pt x="6539" y="820"/>
                  </a:cubicBezTo>
                  <a:cubicBezTo>
                    <a:pt x="6624" y="781"/>
                    <a:pt x="6664" y="680"/>
                    <a:pt x="6624" y="596"/>
                  </a:cubicBezTo>
                  <a:lnTo>
                    <a:pt x="6573" y="477"/>
                  </a:lnTo>
                  <a:lnTo>
                    <a:pt x="6910" y="326"/>
                  </a:lnTo>
                  <a:cubicBezTo>
                    <a:pt x="6910" y="320"/>
                    <a:pt x="6916" y="320"/>
                    <a:pt x="6916" y="320"/>
                  </a:cubicBezTo>
                  <a:close/>
                  <a:moveTo>
                    <a:pt x="3540" y="3073"/>
                  </a:moveTo>
                  <a:cubicBezTo>
                    <a:pt x="3646" y="3073"/>
                    <a:pt x="3731" y="3158"/>
                    <a:pt x="3731" y="3264"/>
                  </a:cubicBezTo>
                  <a:lnTo>
                    <a:pt x="3731" y="4522"/>
                  </a:lnTo>
                  <a:cubicBezTo>
                    <a:pt x="3731" y="4623"/>
                    <a:pt x="3658" y="4713"/>
                    <a:pt x="3552" y="4719"/>
                  </a:cubicBezTo>
                  <a:cubicBezTo>
                    <a:pt x="3548" y="4719"/>
                    <a:pt x="3545" y="4719"/>
                    <a:pt x="3542" y="4719"/>
                  </a:cubicBezTo>
                  <a:cubicBezTo>
                    <a:pt x="3433" y="4719"/>
                    <a:pt x="3350" y="4637"/>
                    <a:pt x="3350" y="4527"/>
                  </a:cubicBezTo>
                  <a:lnTo>
                    <a:pt x="3350" y="3264"/>
                  </a:lnTo>
                  <a:cubicBezTo>
                    <a:pt x="3350" y="3158"/>
                    <a:pt x="3433" y="3073"/>
                    <a:pt x="3540" y="3073"/>
                  </a:cubicBezTo>
                  <a:close/>
                  <a:moveTo>
                    <a:pt x="4180" y="4708"/>
                  </a:moveTo>
                  <a:cubicBezTo>
                    <a:pt x="4260" y="4708"/>
                    <a:pt x="4332" y="4763"/>
                    <a:pt x="4361" y="4843"/>
                  </a:cubicBezTo>
                  <a:lnTo>
                    <a:pt x="4574" y="5455"/>
                  </a:lnTo>
                  <a:lnTo>
                    <a:pt x="2495" y="5455"/>
                  </a:lnTo>
                  <a:lnTo>
                    <a:pt x="2709" y="4843"/>
                  </a:lnTo>
                  <a:cubicBezTo>
                    <a:pt x="2731" y="4763"/>
                    <a:pt x="2810" y="4708"/>
                    <a:pt x="2889" y="4708"/>
                  </a:cubicBezTo>
                  <a:lnTo>
                    <a:pt x="3034" y="4708"/>
                  </a:lnTo>
                  <a:cubicBezTo>
                    <a:pt x="3102" y="4921"/>
                    <a:pt x="3298" y="5072"/>
                    <a:pt x="3534" y="5072"/>
                  </a:cubicBezTo>
                  <a:cubicBezTo>
                    <a:pt x="3770" y="5072"/>
                    <a:pt x="3967" y="4921"/>
                    <a:pt x="4035" y="4708"/>
                  </a:cubicBezTo>
                  <a:close/>
                  <a:moveTo>
                    <a:pt x="6918" y="1"/>
                  </a:moveTo>
                  <a:cubicBezTo>
                    <a:pt x="6867" y="1"/>
                    <a:pt x="6817" y="12"/>
                    <a:pt x="6770" y="34"/>
                  </a:cubicBezTo>
                  <a:lnTo>
                    <a:pt x="5292" y="708"/>
                  </a:lnTo>
                  <a:cubicBezTo>
                    <a:pt x="5079" y="809"/>
                    <a:pt x="4961" y="1027"/>
                    <a:pt x="4984" y="1253"/>
                  </a:cubicBezTo>
                  <a:lnTo>
                    <a:pt x="242" y="3612"/>
                  </a:lnTo>
                  <a:cubicBezTo>
                    <a:pt x="74" y="3697"/>
                    <a:pt x="1" y="3899"/>
                    <a:pt x="80" y="4068"/>
                  </a:cubicBezTo>
                  <a:lnTo>
                    <a:pt x="237" y="4410"/>
                  </a:lnTo>
                  <a:cubicBezTo>
                    <a:pt x="293" y="4539"/>
                    <a:pt x="417" y="4612"/>
                    <a:pt x="552" y="4612"/>
                  </a:cubicBezTo>
                  <a:cubicBezTo>
                    <a:pt x="597" y="4612"/>
                    <a:pt x="641" y="4607"/>
                    <a:pt x="687" y="4584"/>
                  </a:cubicBezTo>
                  <a:lnTo>
                    <a:pt x="2523" y="3820"/>
                  </a:lnTo>
                  <a:cubicBezTo>
                    <a:pt x="2608" y="3780"/>
                    <a:pt x="2647" y="3685"/>
                    <a:pt x="2614" y="3596"/>
                  </a:cubicBezTo>
                  <a:cubicBezTo>
                    <a:pt x="2584" y="3531"/>
                    <a:pt x="2522" y="3493"/>
                    <a:pt x="2454" y="3493"/>
                  </a:cubicBezTo>
                  <a:cubicBezTo>
                    <a:pt x="2433" y="3493"/>
                    <a:pt x="2410" y="3497"/>
                    <a:pt x="2388" y="3505"/>
                  </a:cubicBezTo>
                  <a:lnTo>
                    <a:pt x="558" y="4275"/>
                  </a:lnTo>
                  <a:cubicBezTo>
                    <a:pt x="552" y="4275"/>
                    <a:pt x="545" y="4275"/>
                    <a:pt x="540" y="4270"/>
                  </a:cubicBezTo>
                  <a:lnTo>
                    <a:pt x="389" y="3926"/>
                  </a:lnTo>
                  <a:cubicBezTo>
                    <a:pt x="384" y="3921"/>
                    <a:pt x="389" y="3915"/>
                    <a:pt x="394" y="3915"/>
                  </a:cubicBezTo>
                  <a:lnTo>
                    <a:pt x="5102" y="1573"/>
                  </a:lnTo>
                  <a:lnTo>
                    <a:pt x="5411" y="2241"/>
                  </a:lnTo>
                  <a:lnTo>
                    <a:pt x="3894" y="2876"/>
                  </a:lnTo>
                  <a:cubicBezTo>
                    <a:pt x="3802" y="2795"/>
                    <a:pt x="3682" y="2745"/>
                    <a:pt x="3550" y="2745"/>
                  </a:cubicBezTo>
                  <a:cubicBezTo>
                    <a:pt x="3537" y="2745"/>
                    <a:pt x="3524" y="2745"/>
                    <a:pt x="3511" y="2746"/>
                  </a:cubicBezTo>
                  <a:cubicBezTo>
                    <a:pt x="3231" y="2759"/>
                    <a:pt x="3013" y="3000"/>
                    <a:pt x="3013" y="3286"/>
                  </a:cubicBezTo>
                  <a:lnTo>
                    <a:pt x="3013" y="4371"/>
                  </a:lnTo>
                  <a:lnTo>
                    <a:pt x="2889" y="4371"/>
                  </a:lnTo>
                  <a:cubicBezTo>
                    <a:pt x="2880" y="4370"/>
                    <a:pt x="2871" y="4370"/>
                    <a:pt x="2862" y="4370"/>
                  </a:cubicBezTo>
                  <a:cubicBezTo>
                    <a:pt x="2643" y="4370"/>
                    <a:pt x="2453" y="4514"/>
                    <a:pt x="2383" y="4719"/>
                  </a:cubicBezTo>
                  <a:lnTo>
                    <a:pt x="659" y="9730"/>
                  </a:lnTo>
                  <a:cubicBezTo>
                    <a:pt x="625" y="9814"/>
                    <a:pt x="675" y="9915"/>
                    <a:pt x="765" y="9943"/>
                  </a:cubicBezTo>
                  <a:cubicBezTo>
                    <a:pt x="781" y="9948"/>
                    <a:pt x="799" y="9954"/>
                    <a:pt x="815" y="9954"/>
                  </a:cubicBezTo>
                  <a:cubicBezTo>
                    <a:pt x="889" y="9954"/>
                    <a:pt x="957" y="9909"/>
                    <a:pt x="978" y="9837"/>
                  </a:cubicBezTo>
                  <a:lnTo>
                    <a:pt x="2378" y="5774"/>
                  </a:lnTo>
                  <a:lnTo>
                    <a:pt x="3371" y="5774"/>
                  </a:lnTo>
                  <a:lnTo>
                    <a:pt x="3371" y="9785"/>
                  </a:lnTo>
                  <a:cubicBezTo>
                    <a:pt x="3366" y="9876"/>
                    <a:pt x="3439" y="9954"/>
                    <a:pt x="3534" y="9954"/>
                  </a:cubicBezTo>
                  <a:cubicBezTo>
                    <a:pt x="3630" y="9954"/>
                    <a:pt x="3703" y="9876"/>
                    <a:pt x="3708" y="9785"/>
                  </a:cubicBezTo>
                  <a:lnTo>
                    <a:pt x="3708" y="5797"/>
                  </a:lnTo>
                  <a:lnTo>
                    <a:pt x="4698" y="5797"/>
                  </a:lnTo>
                  <a:lnTo>
                    <a:pt x="6096" y="9842"/>
                  </a:lnTo>
                  <a:cubicBezTo>
                    <a:pt x="6119" y="9909"/>
                    <a:pt x="6186" y="9954"/>
                    <a:pt x="6254" y="9954"/>
                  </a:cubicBezTo>
                  <a:cubicBezTo>
                    <a:pt x="6282" y="9954"/>
                    <a:pt x="6316" y="9948"/>
                    <a:pt x="6343" y="9925"/>
                  </a:cubicBezTo>
                  <a:cubicBezTo>
                    <a:pt x="6410" y="9886"/>
                    <a:pt x="6438" y="9803"/>
                    <a:pt x="6410" y="9723"/>
                  </a:cubicBezTo>
                  <a:lnTo>
                    <a:pt x="4691" y="4730"/>
                  </a:lnTo>
                  <a:cubicBezTo>
                    <a:pt x="4613" y="4517"/>
                    <a:pt x="4411" y="4371"/>
                    <a:pt x="4186" y="4371"/>
                  </a:cubicBezTo>
                  <a:lnTo>
                    <a:pt x="4074" y="4371"/>
                  </a:lnTo>
                  <a:lnTo>
                    <a:pt x="4074" y="3275"/>
                  </a:lnTo>
                  <a:cubicBezTo>
                    <a:pt x="4074" y="3241"/>
                    <a:pt x="4068" y="3207"/>
                    <a:pt x="4063" y="3174"/>
                  </a:cubicBezTo>
                  <a:lnTo>
                    <a:pt x="5574" y="2539"/>
                  </a:lnTo>
                  <a:cubicBezTo>
                    <a:pt x="5675" y="2645"/>
                    <a:pt x="5816" y="2707"/>
                    <a:pt x="5966" y="2707"/>
                  </a:cubicBezTo>
                  <a:cubicBezTo>
                    <a:pt x="6039" y="2707"/>
                    <a:pt x="6113" y="2697"/>
                    <a:pt x="6186" y="2663"/>
                  </a:cubicBezTo>
                  <a:lnTo>
                    <a:pt x="7664" y="1983"/>
                  </a:lnTo>
                  <a:cubicBezTo>
                    <a:pt x="7843" y="1904"/>
                    <a:pt x="7916" y="1696"/>
                    <a:pt x="7838" y="1522"/>
                  </a:cubicBezTo>
                  <a:lnTo>
                    <a:pt x="7236" y="202"/>
                  </a:lnTo>
                  <a:cubicBezTo>
                    <a:pt x="7197" y="117"/>
                    <a:pt x="7130" y="57"/>
                    <a:pt x="7040" y="23"/>
                  </a:cubicBezTo>
                  <a:cubicBezTo>
                    <a:pt x="6999" y="8"/>
                    <a:pt x="6959" y="1"/>
                    <a:pt x="69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15"/>
            <p:cNvSpPr/>
            <p:nvPr/>
          </p:nvSpPr>
          <p:spPr>
            <a:xfrm>
              <a:off x="7693927" y="3179645"/>
              <a:ext cx="59833" cy="59833"/>
            </a:xfrm>
            <a:custGeom>
              <a:avLst/>
              <a:gdLst/>
              <a:ahLst/>
              <a:cxnLst/>
              <a:rect l="l" t="t" r="r" b="b"/>
              <a:pathLst>
                <a:path w="1787" h="1787" extrusionOk="0">
                  <a:moveTo>
                    <a:pt x="894" y="692"/>
                  </a:moveTo>
                  <a:cubicBezTo>
                    <a:pt x="949" y="770"/>
                    <a:pt x="1017" y="838"/>
                    <a:pt x="1096" y="894"/>
                  </a:cubicBezTo>
                  <a:cubicBezTo>
                    <a:pt x="1017" y="951"/>
                    <a:pt x="949" y="1018"/>
                    <a:pt x="894" y="1097"/>
                  </a:cubicBezTo>
                  <a:cubicBezTo>
                    <a:pt x="837" y="1018"/>
                    <a:pt x="770" y="951"/>
                    <a:pt x="692" y="894"/>
                  </a:cubicBezTo>
                  <a:cubicBezTo>
                    <a:pt x="770" y="838"/>
                    <a:pt x="837" y="770"/>
                    <a:pt x="894" y="692"/>
                  </a:cubicBezTo>
                  <a:close/>
                  <a:moveTo>
                    <a:pt x="894" y="1"/>
                  </a:moveTo>
                  <a:cubicBezTo>
                    <a:pt x="798" y="1"/>
                    <a:pt x="726" y="80"/>
                    <a:pt x="726" y="169"/>
                  </a:cubicBezTo>
                  <a:cubicBezTo>
                    <a:pt x="726" y="479"/>
                    <a:pt x="478" y="726"/>
                    <a:pt x="169" y="726"/>
                  </a:cubicBezTo>
                  <a:cubicBezTo>
                    <a:pt x="73" y="726"/>
                    <a:pt x="0" y="804"/>
                    <a:pt x="0" y="894"/>
                  </a:cubicBezTo>
                  <a:cubicBezTo>
                    <a:pt x="0" y="990"/>
                    <a:pt x="73" y="1063"/>
                    <a:pt x="169" y="1063"/>
                  </a:cubicBezTo>
                  <a:cubicBezTo>
                    <a:pt x="478" y="1063"/>
                    <a:pt x="726" y="1315"/>
                    <a:pt x="726" y="1618"/>
                  </a:cubicBezTo>
                  <a:cubicBezTo>
                    <a:pt x="726" y="1714"/>
                    <a:pt x="798" y="1787"/>
                    <a:pt x="894" y="1787"/>
                  </a:cubicBezTo>
                  <a:cubicBezTo>
                    <a:pt x="988" y="1787"/>
                    <a:pt x="1063" y="1714"/>
                    <a:pt x="1063" y="1618"/>
                  </a:cubicBezTo>
                  <a:cubicBezTo>
                    <a:pt x="1063" y="1315"/>
                    <a:pt x="1315" y="1063"/>
                    <a:pt x="1618" y="1063"/>
                  </a:cubicBezTo>
                  <a:cubicBezTo>
                    <a:pt x="1714" y="1063"/>
                    <a:pt x="1787" y="990"/>
                    <a:pt x="1787" y="894"/>
                  </a:cubicBezTo>
                  <a:cubicBezTo>
                    <a:pt x="1787" y="804"/>
                    <a:pt x="1714" y="726"/>
                    <a:pt x="1618" y="726"/>
                  </a:cubicBezTo>
                  <a:cubicBezTo>
                    <a:pt x="1315" y="726"/>
                    <a:pt x="1063" y="479"/>
                    <a:pt x="1063" y="169"/>
                  </a:cubicBezTo>
                  <a:cubicBezTo>
                    <a:pt x="1063" y="80"/>
                    <a:pt x="988" y="1"/>
                    <a:pt x="8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15"/>
            <p:cNvSpPr/>
            <p:nvPr/>
          </p:nvSpPr>
          <p:spPr>
            <a:xfrm>
              <a:off x="7760692" y="3106887"/>
              <a:ext cx="84108" cy="84075"/>
            </a:xfrm>
            <a:custGeom>
              <a:avLst/>
              <a:gdLst/>
              <a:ahLst/>
              <a:cxnLst/>
              <a:rect l="l" t="t" r="r" b="b"/>
              <a:pathLst>
                <a:path w="2512" h="2511" extrusionOk="0">
                  <a:moveTo>
                    <a:pt x="1253" y="798"/>
                  </a:moveTo>
                  <a:cubicBezTo>
                    <a:pt x="1366" y="989"/>
                    <a:pt x="1522" y="1146"/>
                    <a:pt x="1714" y="1258"/>
                  </a:cubicBezTo>
                  <a:cubicBezTo>
                    <a:pt x="1522" y="1365"/>
                    <a:pt x="1366" y="1528"/>
                    <a:pt x="1253" y="1714"/>
                  </a:cubicBezTo>
                  <a:cubicBezTo>
                    <a:pt x="1146" y="1528"/>
                    <a:pt x="990" y="1365"/>
                    <a:pt x="798" y="1258"/>
                  </a:cubicBezTo>
                  <a:cubicBezTo>
                    <a:pt x="990" y="1146"/>
                    <a:pt x="1146" y="989"/>
                    <a:pt x="1253" y="798"/>
                  </a:cubicBezTo>
                  <a:close/>
                  <a:moveTo>
                    <a:pt x="1253" y="0"/>
                  </a:moveTo>
                  <a:cubicBezTo>
                    <a:pt x="1164" y="0"/>
                    <a:pt x="1084" y="79"/>
                    <a:pt x="1084" y="169"/>
                  </a:cubicBezTo>
                  <a:cubicBezTo>
                    <a:pt x="1084" y="674"/>
                    <a:pt x="674" y="1090"/>
                    <a:pt x="169" y="1090"/>
                  </a:cubicBezTo>
                  <a:cubicBezTo>
                    <a:pt x="73" y="1090"/>
                    <a:pt x="0" y="1162"/>
                    <a:pt x="0" y="1258"/>
                  </a:cubicBezTo>
                  <a:cubicBezTo>
                    <a:pt x="0" y="1354"/>
                    <a:pt x="73" y="1427"/>
                    <a:pt x="169" y="1427"/>
                  </a:cubicBezTo>
                  <a:cubicBezTo>
                    <a:pt x="674" y="1427"/>
                    <a:pt x="1084" y="1837"/>
                    <a:pt x="1084" y="2342"/>
                  </a:cubicBezTo>
                  <a:cubicBezTo>
                    <a:pt x="1084" y="2438"/>
                    <a:pt x="1164" y="2511"/>
                    <a:pt x="1253" y="2511"/>
                  </a:cubicBezTo>
                  <a:cubicBezTo>
                    <a:pt x="1348" y="2511"/>
                    <a:pt x="1421" y="2438"/>
                    <a:pt x="1421" y="2342"/>
                  </a:cubicBezTo>
                  <a:cubicBezTo>
                    <a:pt x="1421" y="1837"/>
                    <a:pt x="1838" y="1427"/>
                    <a:pt x="2343" y="1427"/>
                  </a:cubicBezTo>
                  <a:cubicBezTo>
                    <a:pt x="2432" y="1427"/>
                    <a:pt x="2512" y="1354"/>
                    <a:pt x="2512" y="1258"/>
                  </a:cubicBezTo>
                  <a:cubicBezTo>
                    <a:pt x="2512" y="1162"/>
                    <a:pt x="2432" y="1090"/>
                    <a:pt x="2343" y="1090"/>
                  </a:cubicBezTo>
                  <a:cubicBezTo>
                    <a:pt x="1838" y="1090"/>
                    <a:pt x="1421" y="674"/>
                    <a:pt x="1421" y="169"/>
                  </a:cubicBezTo>
                  <a:cubicBezTo>
                    <a:pt x="1421" y="79"/>
                    <a:pt x="1348" y="0"/>
                    <a:pt x="12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115"/>
          <p:cNvGrpSpPr/>
          <p:nvPr/>
        </p:nvGrpSpPr>
        <p:grpSpPr>
          <a:xfrm>
            <a:off x="1194037" y="3664538"/>
            <a:ext cx="278608" cy="387493"/>
            <a:chOff x="1194037" y="3664538"/>
            <a:chExt cx="278608" cy="387493"/>
          </a:xfrm>
        </p:grpSpPr>
        <p:sp>
          <p:nvSpPr>
            <p:cNvPr id="4576" name="Google Shape;4576;p115"/>
            <p:cNvSpPr/>
            <p:nvPr/>
          </p:nvSpPr>
          <p:spPr>
            <a:xfrm>
              <a:off x="1194037" y="3664538"/>
              <a:ext cx="278608" cy="387493"/>
            </a:xfrm>
            <a:custGeom>
              <a:avLst/>
              <a:gdLst/>
              <a:ahLst/>
              <a:cxnLst/>
              <a:rect l="l" t="t" r="r" b="b"/>
              <a:pathLst>
                <a:path w="8321" h="11573" extrusionOk="0">
                  <a:moveTo>
                    <a:pt x="5074" y="343"/>
                  </a:moveTo>
                  <a:cubicBezTo>
                    <a:pt x="5079" y="343"/>
                    <a:pt x="5085" y="349"/>
                    <a:pt x="5085" y="355"/>
                  </a:cubicBezTo>
                  <a:lnTo>
                    <a:pt x="5085" y="714"/>
                  </a:lnTo>
                  <a:cubicBezTo>
                    <a:pt x="5085" y="719"/>
                    <a:pt x="5079" y="726"/>
                    <a:pt x="5074" y="726"/>
                  </a:cubicBezTo>
                  <a:lnTo>
                    <a:pt x="3270" y="726"/>
                  </a:lnTo>
                  <a:cubicBezTo>
                    <a:pt x="3259" y="726"/>
                    <a:pt x="3259" y="719"/>
                    <a:pt x="3259" y="714"/>
                  </a:cubicBezTo>
                  <a:lnTo>
                    <a:pt x="3259" y="355"/>
                  </a:lnTo>
                  <a:cubicBezTo>
                    <a:pt x="3259" y="349"/>
                    <a:pt x="3259" y="343"/>
                    <a:pt x="3270" y="343"/>
                  </a:cubicBezTo>
                  <a:close/>
                  <a:moveTo>
                    <a:pt x="5231" y="3557"/>
                  </a:moveTo>
                  <a:lnTo>
                    <a:pt x="4405" y="4422"/>
                  </a:lnTo>
                  <a:cubicBezTo>
                    <a:pt x="4364" y="4469"/>
                    <a:pt x="4305" y="4494"/>
                    <a:pt x="4245" y="4494"/>
                  </a:cubicBezTo>
                  <a:cubicBezTo>
                    <a:pt x="4199" y="4494"/>
                    <a:pt x="4152" y="4479"/>
                    <a:pt x="4112" y="4450"/>
                  </a:cubicBezTo>
                  <a:lnTo>
                    <a:pt x="3697" y="4152"/>
                  </a:lnTo>
                  <a:cubicBezTo>
                    <a:pt x="3577" y="4068"/>
                    <a:pt x="3436" y="4024"/>
                    <a:pt x="3293" y="4024"/>
                  </a:cubicBezTo>
                  <a:cubicBezTo>
                    <a:pt x="3215" y="4024"/>
                    <a:pt x="3137" y="4037"/>
                    <a:pt x="3062" y="4063"/>
                  </a:cubicBezTo>
                  <a:lnTo>
                    <a:pt x="2461" y="4276"/>
                  </a:lnTo>
                  <a:lnTo>
                    <a:pt x="3130" y="3731"/>
                  </a:lnTo>
                  <a:cubicBezTo>
                    <a:pt x="3219" y="3661"/>
                    <a:pt x="3328" y="3624"/>
                    <a:pt x="3438" y="3624"/>
                  </a:cubicBezTo>
                  <a:cubicBezTo>
                    <a:pt x="3487" y="3624"/>
                    <a:pt x="3537" y="3631"/>
                    <a:pt x="3585" y="3646"/>
                  </a:cubicBezTo>
                  <a:lnTo>
                    <a:pt x="3984" y="3776"/>
                  </a:lnTo>
                  <a:cubicBezTo>
                    <a:pt x="4104" y="3815"/>
                    <a:pt x="4229" y="3834"/>
                    <a:pt x="4352" y="3834"/>
                  </a:cubicBezTo>
                  <a:cubicBezTo>
                    <a:pt x="4529" y="3834"/>
                    <a:pt x="4704" y="3795"/>
                    <a:pt x="4866" y="3719"/>
                  </a:cubicBezTo>
                  <a:lnTo>
                    <a:pt x="5231" y="3557"/>
                  </a:lnTo>
                  <a:close/>
                  <a:moveTo>
                    <a:pt x="7242" y="703"/>
                  </a:moveTo>
                  <a:cubicBezTo>
                    <a:pt x="7348" y="703"/>
                    <a:pt x="7438" y="794"/>
                    <a:pt x="7438" y="895"/>
                  </a:cubicBezTo>
                  <a:lnTo>
                    <a:pt x="7438" y="2438"/>
                  </a:lnTo>
                  <a:lnTo>
                    <a:pt x="7062" y="2282"/>
                  </a:lnTo>
                  <a:cubicBezTo>
                    <a:pt x="6973" y="2242"/>
                    <a:pt x="6879" y="2224"/>
                    <a:pt x="6786" y="2224"/>
                  </a:cubicBezTo>
                  <a:cubicBezTo>
                    <a:pt x="6599" y="2224"/>
                    <a:pt x="6417" y="2300"/>
                    <a:pt x="6282" y="2438"/>
                  </a:cubicBezTo>
                  <a:lnTo>
                    <a:pt x="5860" y="2889"/>
                  </a:lnTo>
                  <a:lnTo>
                    <a:pt x="4726" y="3410"/>
                  </a:lnTo>
                  <a:cubicBezTo>
                    <a:pt x="4609" y="3466"/>
                    <a:pt x="4485" y="3493"/>
                    <a:pt x="4360" y="3493"/>
                  </a:cubicBezTo>
                  <a:cubicBezTo>
                    <a:pt x="4268" y="3493"/>
                    <a:pt x="4176" y="3478"/>
                    <a:pt x="4086" y="3449"/>
                  </a:cubicBezTo>
                  <a:lnTo>
                    <a:pt x="3686" y="3321"/>
                  </a:lnTo>
                  <a:cubicBezTo>
                    <a:pt x="3603" y="3295"/>
                    <a:pt x="3519" y="3282"/>
                    <a:pt x="3435" y="3282"/>
                  </a:cubicBezTo>
                  <a:cubicBezTo>
                    <a:pt x="3246" y="3282"/>
                    <a:pt x="3062" y="3347"/>
                    <a:pt x="2911" y="3467"/>
                  </a:cubicBezTo>
                  <a:lnTo>
                    <a:pt x="1501" y="4602"/>
                  </a:lnTo>
                  <a:lnTo>
                    <a:pt x="884" y="4821"/>
                  </a:lnTo>
                  <a:lnTo>
                    <a:pt x="884" y="895"/>
                  </a:lnTo>
                  <a:cubicBezTo>
                    <a:pt x="884" y="794"/>
                    <a:pt x="973" y="703"/>
                    <a:pt x="1079" y="703"/>
                  </a:cubicBezTo>
                  <a:lnTo>
                    <a:pt x="2917" y="703"/>
                  </a:lnTo>
                  <a:lnTo>
                    <a:pt x="2917" y="714"/>
                  </a:lnTo>
                  <a:cubicBezTo>
                    <a:pt x="2917" y="911"/>
                    <a:pt x="3074" y="1069"/>
                    <a:pt x="3270" y="1069"/>
                  </a:cubicBezTo>
                  <a:lnTo>
                    <a:pt x="5074" y="1069"/>
                  </a:lnTo>
                  <a:cubicBezTo>
                    <a:pt x="5271" y="1069"/>
                    <a:pt x="5427" y="911"/>
                    <a:pt x="5427" y="714"/>
                  </a:cubicBezTo>
                  <a:lnTo>
                    <a:pt x="5427" y="703"/>
                  </a:lnTo>
                  <a:close/>
                  <a:moveTo>
                    <a:pt x="6792" y="2575"/>
                  </a:moveTo>
                  <a:cubicBezTo>
                    <a:pt x="6838" y="2575"/>
                    <a:pt x="6884" y="2584"/>
                    <a:pt x="6927" y="2601"/>
                  </a:cubicBezTo>
                  <a:lnTo>
                    <a:pt x="7438" y="2821"/>
                  </a:lnTo>
                  <a:lnTo>
                    <a:pt x="7438" y="5809"/>
                  </a:lnTo>
                  <a:lnTo>
                    <a:pt x="884" y="5809"/>
                  </a:lnTo>
                  <a:lnTo>
                    <a:pt x="884" y="5191"/>
                  </a:lnTo>
                  <a:lnTo>
                    <a:pt x="3169" y="4393"/>
                  </a:lnTo>
                  <a:cubicBezTo>
                    <a:pt x="3209" y="4379"/>
                    <a:pt x="3249" y="4373"/>
                    <a:pt x="3289" y="4373"/>
                  </a:cubicBezTo>
                  <a:cubicBezTo>
                    <a:pt x="3362" y="4373"/>
                    <a:pt x="3433" y="4395"/>
                    <a:pt x="3495" y="4439"/>
                  </a:cubicBezTo>
                  <a:lnTo>
                    <a:pt x="3917" y="4737"/>
                  </a:lnTo>
                  <a:cubicBezTo>
                    <a:pt x="4014" y="4807"/>
                    <a:pt x="4128" y="4842"/>
                    <a:pt x="4243" y="4842"/>
                  </a:cubicBezTo>
                  <a:cubicBezTo>
                    <a:pt x="4394" y="4842"/>
                    <a:pt x="4544" y="4782"/>
                    <a:pt x="4652" y="4663"/>
                  </a:cubicBezTo>
                  <a:lnTo>
                    <a:pt x="6528" y="2686"/>
                  </a:lnTo>
                  <a:cubicBezTo>
                    <a:pt x="6597" y="2614"/>
                    <a:pt x="6695" y="2575"/>
                    <a:pt x="6792" y="2575"/>
                  </a:cubicBezTo>
                  <a:close/>
                  <a:moveTo>
                    <a:pt x="7967" y="6153"/>
                  </a:moveTo>
                  <a:cubicBezTo>
                    <a:pt x="7972" y="6153"/>
                    <a:pt x="7978" y="6153"/>
                    <a:pt x="7978" y="6163"/>
                  </a:cubicBezTo>
                  <a:lnTo>
                    <a:pt x="7978" y="6523"/>
                  </a:lnTo>
                  <a:cubicBezTo>
                    <a:pt x="7978" y="6529"/>
                    <a:pt x="7972" y="6534"/>
                    <a:pt x="7967" y="6534"/>
                  </a:cubicBezTo>
                  <a:lnTo>
                    <a:pt x="3264" y="6534"/>
                  </a:lnTo>
                  <a:cubicBezTo>
                    <a:pt x="3175" y="6534"/>
                    <a:pt x="3096" y="6596"/>
                    <a:pt x="3091" y="6680"/>
                  </a:cubicBezTo>
                  <a:cubicBezTo>
                    <a:pt x="3074" y="6786"/>
                    <a:pt x="3158" y="6871"/>
                    <a:pt x="3259" y="6871"/>
                  </a:cubicBezTo>
                  <a:lnTo>
                    <a:pt x="3641" y="6871"/>
                  </a:lnTo>
                  <a:lnTo>
                    <a:pt x="3641" y="9062"/>
                  </a:lnTo>
                  <a:lnTo>
                    <a:pt x="1810" y="9062"/>
                  </a:lnTo>
                  <a:lnTo>
                    <a:pt x="2315" y="6871"/>
                  </a:lnTo>
                  <a:lnTo>
                    <a:pt x="2523" y="6871"/>
                  </a:lnTo>
                  <a:cubicBezTo>
                    <a:pt x="2613" y="6871"/>
                    <a:pt x="2691" y="6809"/>
                    <a:pt x="2704" y="6726"/>
                  </a:cubicBezTo>
                  <a:cubicBezTo>
                    <a:pt x="2714" y="6624"/>
                    <a:pt x="2636" y="6534"/>
                    <a:pt x="2535" y="6534"/>
                  </a:cubicBezTo>
                  <a:lnTo>
                    <a:pt x="355" y="6534"/>
                  </a:lnTo>
                  <a:cubicBezTo>
                    <a:pt x="350" y="6534"/>
                    <a:pt x="344" y="6529"/>
                    <a:pt x="344" y="6523"/>
                  </a:cubicBezTo>
                  <a:lnTo>
                    <a:pt x="344" y="6163"/>
                  </a:lnTo>
                  <a:cubicBezTo>
                    <a:pt x="344" y="6153"/>
                    <a:pt x="350" y="6153"/>
                    <a:pt x="355" y="6153"/>
                  </a:cubicBezTo>
                  <a:close/>
                  <a:moveTo>
                    <a:pt x="6023" y="6871"/>
                  </a:moveTo>
                  <a:lnTo>
                    <a:pt x="6528" y="9062"/>
                  </a:lnTo>
                  <a:lnTo>
                    <a:pt x="4703" y="9062"/>
                  </a:lnTo>
                  <a:lnTo>
                    <a:pt x="4703" y="6871"/>
                  </a:lnTo>
                  <a:close/>
                  <a:moveTo>
                    <a:pt x="1955" y="6871"/>
                  </a:moveTo>
                  <a:lnTo>
                    <a:pt x="951" y="11235"/>
                  </a:lnTo>
                  <a:lnTo>
                    <a:pt x="573" y="11235"/>
                  </a:lnTo>
                  <a:lnTo>
                    <a:pt x="1579" y="6871"/>
                  </a:lnTo>
                  <a:close/>
                  <a:moveTo>
                    <a:pt x="4366" y="6871"/>
                  </a:moveTo>
                  <a:lnTo>
                    <a:pt x="4366" y="11235"/>
                  </a:lnTo>
                  <a:lnTo>
                    <a:pt x="3978" y="11235"/>
                  </a:lnTo>
                  <a:lnTo>
                    <a:pt x="3978" y="6871"/>
                  </a:lnTo>
                  <a:close/>
                  <a:moveTo>
                    <a:pt x="6748" y="6871"/>
                  </a:moveTo>
                  <a:lnTo>
                    <a:pt x="7753" y="11235"/>
                  </a:lnTo>
                  <a:lnTo>
                    <a:pt x="7376" y="11235"/>
                  </a:lnTo>
                  <a:lnTo>
                    <a:pt x="6371" y="6871"/>
                  </a:lnTo>
                  <a:close/>
                  <a:moveTo>
                    <a:pt x="3270" y="1"/>
                  </a:moveTo>
                  <a:cubicBezTo>
                    <a:pt x="3074" y="1"/>
                    <a:pt x="2917" y="159"/>
                    <a:pt x="2917" y="355"/>
                  </a:cubicBezTo>
                  <a:lnTo>
                    <a:pt x="2917" y="366"/>
                  </a:lnTo>
                  <a:lnTo>
                    <a:pt x="956" y="366"/>
                  </a:lnTo>
                  <a:cubicBezTo>
                    <a:pt x="731" y="366"/>
                    <a:pt x="547" y="551"/>
                    <a:pt x="547" y="776"/>
                  </a:cubicBezTo>
                  <a:lnTo>
                    <a:pt x="547" y="5787"/>
                  </a:lnTo>
                  <a:lnTo>
                    <a:pt x="277" y="5787"/>
                  </a:lnTo>
                  <a:cubicBezTo>
                    <a:pt x="125" y="5787"/>
                    <a:pt x="1" y="5910"/>
                    <a:pt x="1" y="6057"/>
                  </a:cubicBezTo>
                  <a:lnTo>
                    <a:pt x="1" y="6523"/>
                  </a:lnTo>
                  <a:cubicBezTo>
                    <a:pt x="1" y="6713"/>
                    <a:pt x="158" y="6871"/>
                    <a:pt x="355" y="6871"/>
                  </a:cubicBezTo>
                  <a:lnTo>
                    <a:pt x="1226" y="6871"/>
                  </a:lnTo>
                  <a:lnTo>
                    <a:pt x="187" y="11365"/>
                  </a:lnTo>
                  <a:cubicBezTo>
                    <a:pt x="169" y="11437"/>
                    <a:pt x="203" y="11512"/>
                    <a:pt x="270" y="11551"/>
                  </a:cubicBezTo>
                  <a:cubicBezTo>
                    <a:pt x="298" y="11567"/>
                    <a:pt x="327" y="11572"/>
                    <a:pt x="355" y="11572"/>
                  </a:cubicBezTo>
                  <a:lnTo>
                    <a:pt x="1097" y="11572"/>
                  </a:lnTo>
                  <a:cubicBezTo>
                    <a:pt x="1175" y="11572"/>
                    <a:pt x="1242" y="11517"/>
                    <a:pt x="1260" y="11444"/>
                  </a:cubicBezTo>
                  <a:lnTo>
                    <a:pt x="1732" y="9404"/>
                  </a:lnTo>
                  <a:lnTo>
                    <a:pt x="3641" y="9404"/>
                  </a:lnTo>
                  <a:lnTo>
                    <a:pt x="3641" y="11404"/>
                  </a:lnTo>
                  <a:cubicBezTo>
                    <a:pt x="3641" y="11494"/>
                    <a:pt x="3715" y="11572"/>
                    <a:pt x="3809" y="11572"/>
                  </a:cubicBezTo>
                  <a:lnTo>
                    <a:pt x="4534" y="11572"/>
                  </a:lnTo>
                  <a:cubicBezTo>
                    <a:pt x="4625" y="11572"/>
                    <a:pt x="4703" y="11494"/>
                    <a:pt x="4703" y="11404"/>
                  </a:cubicBezTo>
                  <a:lnTo>
                    <a:pt x="4703" y="9404"/>
                  </a:lnTo>
                  <a:lnTo>
                    <a:pt x="6613" y="9404"/>
                  </a:lnTo>
                  <a:lnTo>
                    <a:pt x="7078" y="11444"/>
                  </a:lnTo>
                  <a:cubicBezTo>
                    <a:pt x="7101" y="11517"/>
                    <a:pt x="7169" y="11572"/>
                    <a:pt x="7247" y="11572"/>
                  </a:cubicBezTo>
                  <a:lnTo>
                    <a:pt x="7967" y="11572"/>
                  </a:lnTo>
                  <a:cubicBezTo>
                    <a:pt x="7989" y="11572"/>
                    <a:pt x="8017" y="11567"/>
                    <a:pt x="8040" y="11556"/>
                  </a:cubicBezTo>
                  <a:cubicBezTo>
                    <a:pt x="8118" y="11517"/>
                    <a:pt x="8152" y="11437"/>
                    <a:pt x="8135" y="11365"/>
                  </a:cubicBezTo>
                  <a:lnTo>
                    <a:pt x="7096" y="6871"/>
                  </a:lnTo>
                  <a:lnTo>
                    <a:pt x="7967" y="6871"/>
                  </a:lnTo>
                  <a:cubicBezTo>
                    <a:pt x="8164" y="6871"/>
                    <a:pt x="8320" y="6713"/>
                    <a:pt x="8320" y="6523"/>
                  </a:cubicBezTo>
                  <a:lnTo>
                    <a:pt x="8320" y="6135"/>
                  </a:lnTo>
                  <a:cubicBezTo>
                    <a:pt x="8320" y="5944"/>
                    <a:pt x="8164" y="5787"/>
                    <a:pt x="7967" y="5787"/>
                  </a:cubicBezTo>
                  <a:lnTo>
                    <a:pt x="7775" y="5787"/>
                  </a:lnTo>
                  <a:lnTo>
                    <a:pt x="7775" y="895"/>
                  </a:lnTo>
                  <a:cubicBezTo>
                    <a:pt x="7775" y="602"/>
                    <a:pt x="7540" y="366"/>
                    <a:pt x="7242" y="366"/>
                  </a:cubicBezTo>
                  <a:lnTo>
                    <a:pt x="5427" y="366"/>
                  </a:lnTo>
                  <a:lnTo>
                    <a:pt x="5427" y="355"/>
                  </a:lnTo>
                  <a:cubicBezTo>
                    <a:pt x="5427" y="159"/>
                    <a:pt x="5271" y="1"/>
                    <a:pt x="50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15"/>
            <p:cNvSpPr/>
            <p:nvPr/>
          </p:nvSpPr>
          <p:spPr>
            <a:xfrm>
              <a:off x="1248781" y="3713255"/>
              <a:ext cx="47813" cy="47846"/>
            </a:xfrm>
            <a:custGeom>
              <a:avLst/>
              <a:gdLst/>
              <a:ahLst/>
              <a:cxnLst/>
              <a:rect l="l" t="t" r="r" b="b"/>
              <a:pathLst>
                <a:path w="1428" h="1429" extrusionOk="0">
                  <a:moveTo>
                    <a:pt x="714" y="338"/>
                  </a:moveTo>
                  <a:cubicBezTo>
                    <a:pt x="922" y="338"/>
                    <a:pt x="1090" y="506"/>
                    <a:pt x="1090" y="714"/>
                  </a:cubicBezTo>
                  <a:cubicBezTo>
                    <a:pt x="1090" y="916"/>
                    <a:pt x="922" y="1084"/>
                    <a:pt x="714" y="1084"/>
                  </a:cubicBezTo>
                  <a:cubicBezTo>
                    <a:pt x="512" y="1084"/>
                    <a:pt x="343" y="916"/>
                    <a:pt x="343" y="714"/>
                  </a:cubicBezTo>
                  <a:cubicBezTo>
                    <a:pt x="343" y="506"/>
                    <a:pt x="512" y="338"/>
                    <a:pt x="714" y="338"/>
                  </a:cubicBezTo>
                  <a:close/>
                  <a:moveTo>
                    <a:pt x="714" y="1"/>
                  </a:moveTo>
                  <a:cubicBezTo>
                    <a:pt x="320" y="1"/>
                    <a:pt x="1" y="321"/>
                    <a:pt x="1" y="714"/>
                  </a:cubicBezTo>
                  <a:cubicBezTo>
                    <a:pt x="1" y="1107"/>
                    <a:pt x="320" y="1428"/>
                    <a:pt x="714" y="1428"/>
                  </a:cubicBezTo>
                  <a:cubicBezTo>
                    <a:pt x="1108" y="1428"/>
                    <a:pt x="1427" y="1107"/>
                    <a:pt x="1427" y="714"/>
                  </a:cubicBezTo>
                  <a:cubicBezTo>
                    <a:pt x="1427" y="321"/>
                    <a:pt x="1108" y="1"/>
                    <a:pt x="7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8" name="Google Shape;4578;p115"/>
          <p:cNvGrpSpPr/>
          <p:nvPr/>
        </p:nvGrpSpPr>
        <p:grpSpPr>
          <a:xfrm>
            <a:off x="1859334" y="3691827"/>
            <a:ext cx="387459" cy="332916"/>
            <a:chOff x="1859334" y="3691827"/>
            <a:chExt cx="387459" cy="332916"/>
          </a:xfrm>
        </p:grpSpPr>
        <p:sp>
          <p:nvSpPr>
            <p:cNvPr id="4579" name="Google Shape;4579;p115"/>
            <p:cNvSpPr/>
            <p:nvPr/>
          </p:nvSpPr>
          <p:spPr>
            <a:xfrm>
              <a:off x="1859334" y="3691827"/>
              <a:ext cx="387459" cy="332916"/>
            </a:xfrm>
            <a:custGeom>
              <a:avLst/>
              <a:gdLst/>
              <a:ahLst/>
              <a:cxnLst/>
              <a:rect l="l" t="t" r="r" b="b"/>
              <a:pathLst>
                <a:path w="11572" h="9943" extrusionOk="0">
                  <a:moveTo>
                    <a:pt x="6938" y="343"/>
                  </a:moveTo>
                  <a:cubicBezTo>
                    <a:pt x="7027" y="343"/>
                    <a:pt x="7106" y="405"/>
                    <a:pt x="7123" y="490"/>
                  </a:cubicBezTo>
                  <a:lnTo>
                    <a:pt x="7179" y="725"/>
                  </a:lnTo>
                  <a:lnTo>
                    <a:pt x="4387" y="725"/>
                  </a:lnTo>
                  <a:lnTo>
                    <a:pt x="4444" y="490"/>
                  </a:lnTo>
                  <a:cubicBezTo>
                    <a:pt x="4460" y="405"/>
                    <a:pt x="4539" y="343"/>
                    <a:pt x="4628" y="343"/>
                  </a:cubicBezTo>
                  <a:close/>
                  <a:moveTo>
                    <a:pt x="7252" y="1062"/>
                  </a:moveTo>
                  <a:lnTo>
                    <a:pt x="7376" y="1630"/>
                  </a:lnTo>
                  <a:lnTo>
                    <a:pt x="4190" y="1630"/>
                  </a:lnTo>
                  <a:lnTo>
                    <a:pt x="4314" y="1062"/>
                  </a:lnTo>
                  <a:close/>
                  <a:moveTo>
                    <a:pt x="1439" y="1967"/>
                  </a:moveTo>
                  <a:cubicBezTo>
                    <a:pt x="1364" y="2540"/>
                    <a:pt x="910" y="2989"/>
                    <a:pt x="342" y="3067"/>
                  </a:cubicBezTo>
                  <a:lnTo>
                    <a:pt x="342" y="2343"/>
                  </a:lnTo>
                  <a:cubicBezTo>
                    <a:pt x="342" y="2136"/>
                    <a:pt x="506" y="1967"/>
                    <a:pt x="713" y="1967"/>
                  </a:cubicBezTo>
                  <a:close/>
                  <a:moveTo>
                    <a:pt x="10858" y="1967"/>
                  </a:moveTo>
                  <a:cubicBezTo>
                    <a:pt x="11066" y="1967"/>
                    <a:pt x="11229" y="2136"/>
                    <a:pt x="11229" y="2343"/>
                  </a:cubicBezTo>
                  <a:lnTo>
                    <a:pt x="11229" y="3067"/>
                  </a:lnTo>
                  <a:cubicBezTo>
                    <a:pt x="10661" y="2989"/>
                    <a:pt x="10207" y="2540"/>
                    <a:pt x="10134" y="1967"/>
                  </a:cubicBezTo>
                  <a:close/>
                  <a:moveTo>
                    <a:pt x="342" y="8506"/>
                  </a:moveTo>
                  <a:cubicBezTo>
                    <a:pt x="910" y="8584"/>
                    <a:pt x="1364" y="9033"/>
                    <a:pt x="1439" y="9606"/>
                  </a:cubicBezTo>
                  <a:lnTo>
                    <a:pt x="713" y="9606"/>
                  </a:lnTo>
                  <a:cubicBezTo>
                    <a:pt x="506" y="9606"/>
                    <a:pt x="342" y="9437"/>
                    <a:pt x="342" y="9230"/>
                  </a:cubicBezTo>
                  <a:lnTo>
                    <a:pt x="342" y="8506"/>
                  </a:lnTo>
                  <a:close/>
                  <a:moveTo>
                    <a:pt x="11229" y="8506"/>
                  </a:moveTo>
                  <a:lnTo>
                    <a:pt x="11229" y="9230"/>
                  </a:lnTo>
                  <a:cubicBezTo>
                    <a:pt x="11229" y="9437"/>
                    <a:pt x="11066" y="9606"/>
                    <a:pt x="10858" y="9606"/>
                  </a:cubicBezTo>
                  <a:lnTo>
                    <a:pt x="10134" y="9606"/>
                  </a:lnTo>
                  <a:cubicBezTo>
                    <a:pt x="10207" y="9033"/>
                    <a:pt x="10661" y="8584"/>
                    <a:pt x="11229" y="8506"/>
                  </a:cubicBezTo>
                  <a:close/>
                  <a:moveTo>
                    <a:pt x="4628" y="0"/>
                  </a:moveTo>
                  <a:cubicBezTo>
                    <a:pt x="4376" y="0"/>
                    <a:pt x="4162" y="174"/>
                    <a:pt x="4107" y="417"/>
                  </a:cubicBezTo>
                  <a:lnTo>
                    <a:pt x="3837" y="1630"/>
                  </a:lnTo>
                  <a:lnTo>
                    <a:pt x="713" y="1630"/>
                  </a:lnTo>
                  <a:cubicBezTo>
                    <a:pt x="320" y="1630"/>
                    <a:pt x="0" y="1950"/>
                    <a:pt x="0" y="2343"/>
                  </a:cubicBezTo>
                  <a:lnTo>
                    <a:pt x="0" y="9764"/>
                  </a:lnTo>
                  <a:cubicBezTo>
                    <a:pt x="0" y="9865"/>
                    <a:pt x="78" y="9943"/>
                    <a:pt x="179" y="9943"/>
                  </a:cubicBezTo>
                  <a:lnTo>
                    <a:pt x="2230" y="9943"/>
                  </a:lnTo>
                  <a:cubicBezTo>
                    <a:pt x="2241" y="9943"/>
                    <a:pt x="2247" y="9938"/>
                    <a:pt x="2258" y="9932"/>
                  </a:cubicBezTo>
                  <a:cubicBezTo>
                    <a:pt x="2409" y="9787"/>
                    <a:pt x="2308" y="9606"/>
                    <a:pt x="2163" y="9606"/>
                  </a:cubicBezTo>
                  <a:lnTo>
                    <a:pt x="1781" y="9606"/>
                  </a:lnTo>
                  <a:cubicBezTo>
                    <a:pt x="1701" y="8848"/>
                    <a:pt x="1095" y="8242"/>
                    <a:pt x="342" y="8162"/>
                  </a:cubicBezTo>
                  <a:lnTo>
                    <a:pt x="342" y="3410"/>
                  </a:lnTo>
                  <a:cubicBezTo>
                    <a:pt x="1095" y="3331"/>
                    <a:pt x="1701" y="2725"/>
                    <a:pt x="1781" y="1967"/>
                  </a:cubicBezTo>
                  <a:lnTo>
                    <a:pt x="9791" y="1967"/>
                  </a:lnTo>
                  <a:cubicBezTo>
                    <a:pt x="9870" y="2725"/>
                    <a:pt x="10477" y="3331"/>
                    <a:pt x="11229" y="3410"/>
                  </a:cubicBezTo>
                  <a:lnTo>
                    <a:pt x="11229" y="8162"/>
                  </a:lnTo>
                  <a:cubicBezTo>
                    <a:pt x="10477" y="8247"/>
                    <a:pt x="9870" y="8848"/>
                    <a:pt x="9791" y="9606"/>
                  </a:cubicBezTo>
                  <a:lnTo>
                    <a:pt x="2893" y="9606"/>
                  </a:lnTo>
                  <a:cubicBezTo>
                    <a:pt x="2808" y="9606"/>
                    <a:pt x="2730" y="9668"/>
                    <a:pt x="2719" y="9753"/>
                  </a:cubicBezTo>
                  <a:cubicBezTo>
                    <a:pt x="2707" y="9859"/>
                    <a:pt x="2787" y="9943"/>
                    <a:pt x="2888" y="9943"/>
                  </a:cubicBezTo>
                  <a:lnTo>
                    <a:pt x="10858" y="9943"/>
                  </a:lnTo>
                  <a:cubicBezTo>
                    <a:pt x="11252" y="9943"/>
                    <a:pt x="11572" y="9623"/>
                    <a:pt x="11572" y="9230"/>
                  </a:cubicBezTo>
                  <a:lnTo>
                    <a:pt x="11572" y="2343"/>
                  </a:lnTo>
                  <a:cubicBezTo>
                    <a:pt x="11572" y="1950"/>
                    <a:pt x="11252" y="1630"/>
                    <a:pt x="10858" y="1630"/>
                  </a:cubicBezTo>
                  <a:lnTo>
                    <a:pt x="7735" y="1630"/>
                  </a:lnTo>
                  <a:lnTo>
                    <a:pt x="7465" y="417"/>
                  </a:lnTo>
                  <a:cubicBezTo>
                    <a:pt x="7410" y="174"/>
                    <a:pt x="7195" y="0"/>
                    <a:pt x="69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15"/>
            <p:cNvSpPr/>
            <p:nvPr/>
          </p:nvSpPr>
          <p:spPr>
            <a:xfrm>
              <a:off x="1969157" y="3805165"/>
              <a:ext cx="168183" cy="165069"/>
            </a:xfrm>
            <a:custGeom>
              <a:avLst/>
              <a:gdLst/>
              <a:ahLst/>
              <a:cxnLst/>
              <a:rect l="l" t="t" r="r" b="b"/>
              <a:pathLst>
                <a:path w="5023" h="4930" extrusionOk="0">
                  <a:moveTo>
                    <a:pt x="4050" y="338"/>
                  </a:moveTo>
                  <a:cubicBezTo>
                    <a:pt x="4118" y="338"/>
                    <a:pt x="4186" y="365"/>
                    <a:pt x="4236" y="418"/>
                  </a:cubicBezTo>
                  <a:lnTo>
                    <a:pt x="4545" y="727"/>
                  </a:lnTo>
                  <a:cubicBezTo>
                    <a:pt x="4651" y="828"/>
                    <a:pt x="4651" y="997"/>
                    <a:pt x="4545" y="1098"/>
                  </a:cubicBezTo>
                  <a:lnTo>
                    <a:pt x="4360" y="1289"/>
                  </a:lnTo>
                  <a:lnTo>
                    <a:pt x="3674" y="604"/>
                  </a:lnTo>
                  <a:lnTo>
                    <a:pt x="3860" y="418"/>
                  </a:lnTo>
                  <a:cubicBezTo>
                    <a:pt x="3913" y="365"/>
                    <a:pt x="3982" y="338"/>
                    <a:pt x="4050" y="338"/>
                  </a:cubicBezTo>
                  <a:close/>
                  <a:moveTo>
                    <a:pt x="778" y="379"/>
                  </a:moveTo>
                  <a:cubicBezTo>
                    <a:pt x="785" y="379"/>
                    <a:pt x="792" y="379"/>
                    <a:pt x="798" y="379"/>
                  </a:cubicBezTo>
                  <a:cubicBezTo>
                    <a:pt x="922" y="385"/>
                    <a:pt x="1034" y="441"/>
                    <a:pt x="1112" y="530"/>
                  </a:cubicBezTo>
                  <a:lnTo>
                    <a:pt x="3702" y="3587"/>
                  </a:lnTo>
                  <a:cubicBezTo>
                    <a:pt x="3674" y="3610"/>
                    <a:pt x="3646" y="3631"/>
                    <a:pt x="3624" y="3654"/>
                  </a:cubicBezTo>
                  <a:cubicBezTo>
                    <a:pt x="3596" y="3677"/>
                    <a:pt x="3578" y="3705"/>
                    <a:pt x="3557" y="3732"/>
                  </a:cubicBezTo>
                  <a:lnTo>
                    <a:pt x="500" y="1144"/>
                  </a:lnTo>
                  <a:cubicBezTo>
                    <a:pt x="410" y="1064"/>
                    <a:pt x="355" y="952"/>
                    <a:pt x="349" y="828"/>
                  </a:cubicBezTo>
                  <a:cubicBezTo>
                    <a:pt x="343" y="711"/>
                    <a:pt x="388" y="592"/>
                    <a:pt x="477" y="509"/>
                  </a:cubicBezTo>
                  <a:cubicBezTo>
                    <a:pt x="558" y="423"/>
                    <a:pt x="662" y="379"/>
                    <a:pt x="778" y="379"/>
                  </a:cubicBezTo>
                  <a:close/>
                  <a:moveTo>
                    <a:pt x="1685" y="2593"/>
                  </a:moveTo>
                  <a:lnTo>
                    <a:pt x="2427" y="3221"/>
                  </a:lnTo>
                  <a:lnTo>
                    <a:pt x="1893" y="3750"/>
                  </a:lnTo>
                  <a:lnTo>
                    <a:pt x="1208" y="3070"/>
                  </a:lnTo>
                  <a:lnTo>
                    <a:pt x="1685" y="2593"/>
                  </a:lnTo>
                  <a:close/>
                  <a:moveTo>
                    <a:pt x="972" y="3306"/>
                  </a:moveTo>
                  <a:lnTo>
                    <a:pt x="1657" y="3991"/>
                  </a:lnTo>
                  <a:lnTo>
                    <a:pt x="1613" y="4036"/>
                  </a:lnTo>
                  <a:cubicBezTo>
                    <a:pt x="1534" y="4110"/>
                    <a:pt x="1439" y="4170"/>
                    <a:pt x="1338" y="4204"/>
                  </a:cubicBezTo>
                  <a:lnTo>
                    <a:pt x="467" y="4491"/>
                  </a:lnTo>
                  <a:lnTo>
                    <a:pt x="759" y="3626"/>
                  </a:lnTo>
                  <a:cubicBezTo>
                    <a:pt x="793" y="3519"/>
                    <a:pt x="855" y="3429"/>
                    <a:pt x="928" y="3351"/>
                  </a:cubicBezTo>
                  <a:lnTo>
                    <a:pt x="972" y="3306"/>
                  </a:lnTo>
                  <a:close/>
                  <a:moveTo>
                    <a:pt x="4050" y="3817"/>
                  </a:moveTo>
                  <a:cubicBezTo>
                    <a:pt x="4118" y="3817"/>
                    <a:pt x="4185" y="3845"/>
                    <a:pt x="4236" y="3895"/>
                  </a:cubicBezTo>
                  <a:cubicBezTo>
                    <a:pt x="4387" y="4048"/>
                    <a:pt x="4455" y="4317"/>
                    <a:pt x="4483" y="4514"/>
                  </a:cubicBezTo>
                  <a:cubicBezTo>
                    <a:pt x="4286" y="4491"/>
                    <a:pt x="4016" y="4424"/>
                    <a:pt x="3860" y="4271"/>
                  </a:cubicBezTo>
                  <a:cubicBezTo>
                    <a:pt x="3759" y="4165"/>
                    <a:pt x="3759" y="3996"/>
                    <a:pt x="3860" y="3895"/>
                  </a:cubicBezTo>
                  <a:cubicBezTo>
                    <a:pt x="3915" y="3845"/>
                    <a:pt x="3983" y="3817"/>
                    <a:pt x="4050" y="3817"/>
                  </a:cubicBezTo>
                  <a:close/>
                  <a:moveTo>
                    <a:pt x="4051" y="0"/>
                  </a:moveTo>
                  <a:cubicBezTo>
                    <a:pt x="3896" y="0"/>
                    <a:pt x="3742" y="59"/>
                    <a:pt x="3624" y="177"/>
                  </a:cubicBezTo>
                  <a:lnTo>
                    <a:pt x="2769" y="1030"/>
                  </a:lnTo>
                  <a:cubicBezTo>
                    <a:pt x="2702" y="1092"/>
                    <a:pt x="2702" y="1199"/>
                    <a:pt x="2769" y="1266"/>
                  </a:cubicBezTo>
                  <a:cubicBezTo>
                    <a:pt x="2803" y="1300"/>
                    <a:pt x="2847" y="1317"/>
                    <a:pt x="2891" y="1317"/>
                  </a:cubicBezTo>
                  <a:cubicBezTo>
                    <a:pt x="2935" y="1317"/>
                    <a:pt x="2978" y="1300"/>
                    <a:pt x="3012" y="1266"/>
                  </a:cubicBezTo>
                  <a:lnTo>
                    <a:pt x="3433" y="846"/>
                  </a:lnTo>
                  <a:lnTo>
                    <a:pt x="4118" y="1531"/>
                  </a:lnTo>
                  <a:lnTo>
                    <a:pt x="3186" y="2458"/>
                  </a:lnTo>
                  <a:lnTo>
                    <a:pt x="1371" y="312"/>
                  </a:lnTo>
                  <a:cubicBezTo>
                    <a:pt x="1231" y="149"/>
                    <a:pt x="1029" y="53"/>
                    <a:pt x="814" y="42"/>
                  </a:cubicBezTo>
                  <a:cubicBezTo>
                    <a:pt x="802" y="42"/>
                    <a:pt x="789" y="41"/>
                    <a:pt x="777" y="41"/>
                  </a:cubicBezTo>
                  <a:cubicBezTo>
                    <a:pt x="572" y="41"/>
                    <a:pt x="380" y="124"/>
                    <a:pt x="236" y="267"/>
                  </a:cubicBezTo>
                  <a:cubicBezTo>
                    <a:pt x="85" y="418"/>
                    <a:pt x="0" y="631"/>
                    <a:pt x="12" y="846"/>
                  </a:cubicBezTo>
                  <a:cubicBezTo>
                    <a:pt x="18" y="1059"/>
                    <a:pt x="119" y="1261"/>
                    <a:pt x="282" y="1401"/>
                  </a:cubicBezTo>
                  <a:lnTo>
                    <a:pt x="1428" y="2373"/>
                  </a:lnTo>
                  <a:lnTo>
                    <a:pt x="692" y="3109"/>
                  </a:lnTo>
                  <a:cubicBezTo>
                    <a:pt x="573" y="3221"/>
                    <a:pt x="490" y="3368"/>
                    <a:pt x="438" y="3519"/>
                  </a:cubicBezTo>
                  <a:lnTo>
                    <a:pt x="39" y="4710"/>
                  </a:lnTo>
                  <a:cubicBezTo>
                    <a:pt x="23" y="4766"/>
                    <a:pt x="34" y="4834"/>
                    <a:pt x="80" y="4878"/>
                  </a:cubicBezTo>
                  <a:cubicBezTo>
                    <a:pt x="113" y="4912"/>
                    <a:pt x="158" y="4929"/>
                    <a:pt x="202" y="4929"/>
                  </a:cubicBezTo>
                  <a:cubicBezTo>
                    <a:pt x="220" y="4929"/>
                    <a:pt x="236" y="4929"/>
                    <a:pt x="254" y="4924"/>
                  </a:cubicBezTo>
                  <a:lnTo>
                    <a:pt x="1444" y="4525"/>
                  </a:lnTo>
                  <a:cubicBezTo>
                    <a:pt x="1596" y="4474"/>
                    <a:pt x="1737" y="4390"/>
                    <a:pt x="1854" y="4271"/>
                  </a:cubicBezTo>
                  <a:lnTo>
                    <a:pt x="2686" y="3441"/>
                  </a:lnTo>
                  <a:lnTo>
                    <a:pt x="3443" y="4081"/>
                  </a:lnTo>
                  <a:cubicBezTo>
                    <a:pt x="3443" y="4238"/>
                    <a:pt x="3505" y="4390"/>
                    <a:pt x="3624" y="4507"/>
                  </a:cubicBezTo>
                  <a:cubicBezTo>
                    <a:pt x="3977" y="4862"/>
                    <a:pt x="4641" y="4867"/>
                    <a:pt x="4669" y="4867"/>
                  </a:cubicBezTo>
                  <a:cubicBezTo>
                    <a:pt x="4758" y="4867"/>
                    <a:pt x="4837" y="4795"/>
                    <a:pt x="4837" y="4699"/>
                  </a:cubicBezTo>
                  <a:cubicBezTo>
                    <a:pt x="4837" y="4671"/>
                    <a:pt x="4832" y="4009"/>
                    <a:pt x="4478" y="3654"/>
                  </a:cubicBezTo>
                  <a:cubicBezTo>
                    <a:pt x="4360" y="3537"/>
                    <a:pt x="4202" y="3480"/>
                    <a:pt x="4050" y="3480"/>
                  </a:cubicBezTo>
                  <a:lnTo>
                    <a:pt x="3404" y="2721"/>
                  </a:lnTo>
                  <a:lnTo>
                    <a:pt x="4786" y="1339"/>
                  </a:lnTo>
                  <a:cubicBezTo>
                    <a:pt x="5022" y="1103"/>
                    <a:pt x="5022" y="722"/>
                    <a:pt x="4786" y="486"/>
                  </a:cubicBezTo>
                  <a:lnTo>
                    <a:pt x="4478" y="177"/>
                  </a:lnTo>
                  <a:cubicBezTo>
                    <a:pt x="4360" y="59"/>
                    <a:pt x="4205" y="0"/>
                    <a:pt x="40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1" name="Google Shape;4581;p115"/>
          <p:cNvGrpSpPr/>
          <p:nvPr/>
        </p:nvGrpSpPr>
        <p:grpSpPr>
          <a:xfrm>
            <a:off x="2603014" y="3664873"/>
            <a:ext cx="339713" cy="386957"/>
            <a:chOff x="2603014" y="3664873"/>
            <a:chExt cx="339713" cy="386957"/>
          </a:xfrm>
        </p:grpSpPr>
        <p:sp>
          <p:nvSpPr>
            <p:cNvPr id="4582" name="Google Shape;4582;p115"/>
            <p:cNvSpPr/>
            <p:nvPr/>
          </p:nvSpPr>
          <p:spPr>
            <a:xfrm>
              <a:off x="2603014" y="3664873"/>
              <a:ext cx="339713" cy="386957"/>
            </a:xfrm>
            <a:custGeom>
              <a:avLst/>
              <a:gdLst/>
              <a:ahLst/>
              <a:cxnLst/>
              <a:rect l="l" t="t" r="r" b="b"/>
              <a:pathLst>
                <a:path w="10146" h="11557" extrusionOk="0">
                  <a:moveTo>
                    <a:pt x="9533" y="317"/>
                  </a:moveTo>
                  <a:cubicBezTo>
                    <a:pt x="9539" y="317"/>
                    <a:pt x="9544" y="317"/>
                    <a:pt x="9550" y="328"/>
                  </a:cubicBezTo>
                  <a:lnTo>
                    <a:pt x="9741" y="1025"/>
                  </a:lnTo>
                  <a:lnTo>
                    <a:pt x="9741" y="1036"/>
                  </a:lnTo>
                  <a:lnTo>
                    <a:pt x="9736" y="1041"/>
                  </a:lnTo>
                  <a:lnTo>
                    <a:pt x="8375" y="1417"/>
                  </a:lnTo>
                  <a:lnTo>
                    <a:pt x="8898" y="491"/>
                  </a:lnTo>
                  <a:lnTo>
                    <a:pt x="9533" y="317"/>
                  </a:lnTo>
                  <a:close/>
                  <a:moveTo>
                    <a:pt x="8437" y="620"/>
                  </a:moveTo>
                  <a:lnTo>
                    <a:pt x="7910" y="1541"/>
                  </a:lnTo>
                  <a:lnTo>
                    <a:pt x="6972" y="1805"/>
                  </a:lnTo>
                  <a:lnTo>
                    <a:pt x="7499" y="878"/>
                  </a:lnTo>
                  <a:lnTo>
                    <a:pt x="8437" y="620"/>
                  </a:lnTo>
                  <a:close/>
                  <a:moveTo>
                    <a:pt x="7034" y="1007"/>
                  </a:moveTo>
                  <a:lnTo>
                    <a:pt x="6511" y="1930"/>
                  </a:lnTo>
                  <a:lnTo>
                    <a:pt x="5572" y="2187"/>
                  </a:lnTo>
                  <a:lnTo>
                    <a:pt x="6096" y="1266"/>
                  </a:lnTo>
                  <a:lnTo>
                    <a:pt x="7034" y="1007"/>
                  </a:lnTo>
                  <a:close/>
                  <a:moveTo>
                    <a:pt x="5634" y="1390"/>
                  </a:moveTo>
                  <a:lnTo>
                    <a:pt x="5106" y="2316"/>
                  </a:lnTo>
                  <a:lnTo>
                    <a:pt x="4169" y="2575"/>
                  </a:lnTo>
                  <a:lnTo>
                    <a:pt x="4691" y="1653"/>
                  </a:lnTo>
                  <a:lnTo>
                    <a:pt x="5634" y="1390"/>
                  </a:lnTo>
                  <a:close/>
                  <a:moveTo>
                    <a:pt x="4230" y="1788"/>
                  </a:moveTo>
                  <a:lnTo>
                    <a:pt x="3708" y="2715"/>
                  </a:lnTo>
                  <a:lnTo>
                    <a:pt x="1730" y="3260"/>
                  </a:lnTo>
                  <a:lnTo>
                    <a:pt x="1483" y="3013"/>
                  </a:lnTo>
                  <a:cubicBezTo>
                    <a:pt x="1382" y="2912"/>
                    <a:pt x="1247" y="2856"/>
                    <a:pt x="1107" y="2856"/>
                  </a:cubicBezTo>
                  <a:lnTo>
                    <a:pt x="410" y="2856"/>
                  </a:lnTo>
                  <a:lnTo>
                    <a:pt x="410" y="2845"/>
                  </a:lnTo>
                  <a:cubicBezTo>
                    <a:pt x="416" y="2840"/>
                    <a:pt x="416" y="2840"/>
                    <a:pt x="421" y="2840"/>
                  </a:cubicBezTo>
                  <a:lnTo>
                    <a:pt x="4230" y="1788"/>
                  </a:lnTo>
                  <a:close/>
                  <a:moveTo>
                    <a:pt x="1113" y="3170"/>
                  </a:moveTo>
                  <a:cubicBezTo>
                    <a:pt x="1163" y="3170"/>
                    <a:pt x="1214" y="3193"/>
                    <a:pt x="1253" y="3232"/>
                  </a:cubicBezTo>
                  <a:lnTo>
                    <a:pt x="1950" y="3929"/>
                  </a:lnTo>
                  <a:cubicBezTo>
                    <a:pt x="1989" y="3968"/>
                    <a:pt x="2012" y="4019"/>
                    <a:pt x="2012" y="4069"/>
                  </a:cubicBezTo>
                  <a:lnTo>
                    <a:pt x="2012" y="4833"/>
                  </a:lnTo>
                  <a:cubicBezTo>
                    <a:pt x="2012" y="4839"/>
                    <a:pt x="2005" y="4844"/>
                    <a:pt x="1994" y="4844"/>
                  </a:cubicBezTo>
                  <a:lnTo>
                    <a:pt x="348" y="4844"/>
                  </a:lnTo>
                  <a:cubicBezTo>
                    <a:pt x="343" y="4844"/>
                    <a:pt x="337" y="4839"/>
                    <a:pt x="337" y="4833"/>
                  </a:cubicBezTo>
                  <a:lnTo>
                    <a:pt x="337" y="3187"/>
                  </a:lnTo>
                  <a:cubicBezTo>
                    <a:pt x="337" y="3177"/>
                    <a:pt x="343" y="3170"/>
                    <a:pt x="348" y="3170"/>
                  </a:cubicBezTo>
                  <a:close/>
                  <a:moveTo>
                    <a:pt x="5753" y="4097"/>
                  </a:moveTo>
                  <a:lnTo>
                    <a:pt x="5005" y="4844"/>
                  </a:lnTo>
                  <a:lnTo>
                    <a:pt x="4040" y="4844"/>
                  </a:lnTo>
                  <a:lnTo>
                    <a:pt x="4781" y="4097"/>
                  </a:lnTo>
                  <a:close/>
                  <a:moveTo>
                    <a:pt x="7208" y="4097"/>
                  </a:moveTo>
                  <a:lnTo>
                    <a:pt x="6461" y="4844"/>
                  </a:lnTo>
                  <a:lnTo>
                    <a:pt x="5494" y="4844"/>
                  </a:lnTo>
                  <a:lnTo>
                    <a:pt x="6236" y="4097"/>
                  </a:lnTo>
                  <a:close/>
                  <a:moveTo>
                    <a:pt x="8657" y="4097"/>
                  </a:moveTo>
                  <a:lnTo>
                    <a:pt x="7916" y="4844"/>
                  </a:lnTo>
                  <a:lnTo>
                    <a:pt x="6949" y="4844"/>
                  </a:lnTo>
                  <a:lnTo>
                    <a:pt x="7690" y="4097"/>
                  </a:lnTo>
                  <a:close/>
                  <a:moveTo>
                    <a:pt x="9791" y="4097"/>
                  </a:moveTo>
                  <a:cubicBezTo>
                    <a:pt x="9798" y="4097"/>
                    <a:pt x="9803" y="4103"/>
                    <a:pt x="9803" y="4114"/>
                  </a:cubicBezTo>
                  <a:lnTo>
                    <a:pt x="9803" y="4833"/>
                  </a:lnTo>
                  <a:cubicBezTo>
                    <a:pt x="9803" y="4839"/>
                    <a:pt x="9798" y="4844"/>
                    <a:pt x="9791" y="4844"/>
                  </a:cubicBezTo>
                  <a:lnTo>
                    <a:pt x="8393" y="4844"/>
                  </a:lnTo>
                  <a:lnTo>
                    <a:pt x="9140" y="4097"/>
                  </a:lnTo>
                  <a:close/>
                  <a:moveTo>
                    <a:pt x="4275" y="4097"/>
                  </a:moveTo>
                  <a:lnTo>
                    <a:pt x="3529" y="4844"/>
                  </a:lnTo>
                  <a:lnTo>
                    <a:pt x="2894" y="4844"/>
                  </a:lnTo>
                  <a:cubicBezTo>
                    <a:pt x="2803" y="4844"/>
                    <a:pt x="2730" y="4906"/>
                    <a:pt x="2720" y="4990"/>
                  </a:cubicBezTo>
                  <a:cubicBezTo>
                    <a:pt x="2702" y="5098"/>
                    <a:pt x="2787" y="5181"/>
                    <a:pt x="2888" y="5181"/>
                  </a:cubicBezTo>
                  <a:lnTo>
                    <a:pt x="9443" y="5181"/>
                  </a:lnTo>
                  <a:lnTo>
                    <a:pt x="9443" y="11012"/>
                  </a:lnTo>
                  <a:cubicBezTo>
                    <a:pt x="9443" y="11124"/>
                    <a:pt x="9353" y="11214"/>
                    <a:pt x="9241" y="11214"/>
                  </a:cubicBezTo>
                  <a:lnTo>
                    <a:pt x="893" y="11214"/>
                  </a:lnTo>
                  <a:cubicBezTo>
                    <a:pt x="786" y="11214"/>
                    <a:pt x="697" y="11131"/>
                    <a:pt x="697" y="11023"/>
                  </a:cubicBezTo>
                  <a:lnTo>
                    <a:pt x="697" y="5181"/>
                  </a:lnTo>
                  <a:lnTo>
                    <a:pt x="1971" y="5181"/>
                  </a:lnTo>
                  <a:cubicBezTo>
                    <a:pt x="2168" y="5181"/>
                    <a:pt x="2326" y="5024"/>
                    <a:pt x="2326" y="4833"/>
                  </a:cubicBezTo>
                  <a:lnTo>
                    <a:pt x="2326" y="4097"/>
                  </a:lnTo>
                  <a:close/>
                  <a:moveTo>
                    <a:pt x="9526" y="1"/>
                  </a:moveTo>
                  <a:cubicBezTo>
                    <a:pt x="9495" y="1"/>
                    <a:pt x="9464" y="5"/>
                    <a:pt x="9432" y="14"/>
                  </a:cubicBezTo>
                  <a:lnTo>
                    <a:pt x="327" y="2513"/>
                  </a:lnTo>
                  <a:cubicBezTo>
                    <a:pt x="141" y="2563"/>
                    <a:pt x="34" y="2760"/>
                    <a:pt x="84" y="2946"/>
                  </a:cubicBezTo>
                  <a:lnTo>
                    <a:pt x="91" y="2968"/>
                  </a:lnTo>
                  <a:cubicBezTo>
                    <a:pt x="34" y="3030"/>
                    <a:pt x="0" y="3115"/>
                    <a:pt x="0" y="3204"/>
                  </a:cubicBezTo>
                  <a:lnTo>
                    <a:pt x="0" y="4833"/>
                  </a:lnTo>
                  <a:cubicBezTo>
                    <a:pt x="0" y="5024"/>
                    <a:pt x="158" y="5181"/>
                    <a:pt x="348" y="5181"/>
                  </a:cubicBezTo>
                  <a:lnTo>
                    <a:pt x="360" y="5181"/>
                  </a:lnTo>
                  <a:lnTo>
                    <a:pt x="360" y="11023"/>
                  </a:lnTo>
                  <a:cubicBezTo>
                    <a:pt x="360" y="11316"/>
                    <a:pt x="596" y="11557"/>
                    <a:pt x="893" y="11557"/>
                  </a:cubicBezTo>
                  <a:lnTo>
                    <a:pt x="9246" y="11557"/>
                  </a:lnTo>
                  <a:cubicBezTo>
                    <a:pt x="9544" y="11557"/>
                    <a:pt x="9780" y="11316"/>
                    <a:pt x="9780" y="11023"/>
                  </a:cubicBezTo>
                  <a:lnTo>
                    <a:pt x="9780" y="5181"/>
                  </a:lnTo>
                  <a:lnTo>
                    <a:pt x="9791" y="5181"/>
                  </a:lnTo>
                  <a:cubicBezTo>
                    <a:pt x="9988" y="5181"/>
                    <a:pt x="10145" y="5024"/>
                    <a:pt x="10145" y="4833"/>
                  </a:cubicBezTo>
                  <a:lnTo>
                    <a:pt x="10145" y="4108"/>
                  </a:lnTo>
                  <a:cubicBezTo>
                    <a:pt x="10145" y="3918"/>
                    <a:pt x="9988" y="3760"/>
                    <a:pt x="9791" y="3760"/>
                  </a:cubicBezTo>
                  <a:lnTo>
                    <a:pt x="2225" y="3760"/>
                  </a:lnTo>
                  <a:cubicBezTo>
                    <a:pt x="2214" y="3737"/>
                    <a:pt x="2197" y="3721"/>
                    <a:pt x="2180" y="3704"/>
                  </a:cubicBezTo>
                  <a:lnTo>
                    <a:pt x="2005" y="3530"/>
                  </a:lnTo>
                  <a:lnTo>
                    <a:pt x="9814" y="1383"/>
                  </a:lnTo>
                  <a:cubicBezTo>
                    <a:pt x="9904" y="1362"/>
                    <a:pt x="9977" y="1300"/>
                    <a:pt x="10021" y="1222"/>
                  </a:cubicBezTo>
                  <a:cubicBezTo>
                    <a:pt x="10073" y="1142"/>
                    <a:pt x="10083" y="1046"/>
                    <a:pt x="10055" y="957"/>
                  </a:cubicBezTo>
                  <a:lnTo>
                    <a:pt x="9865" y="255"/>
                  </a:lnTo>
                  <a:cubicBezTo>
                    <a:pt x="9823" y="101"/>
                    <a:pt x="9680" y="1"/>
                    <a:pt x="95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15"/>
            <p:cNvSpPr/>
            <p:nvPr/>
          </p:nvSpPr>
          <p:spPr>
            <a:xfrm>
              <a:off x="2650760" y="3863358"/>
              <a:ext cx="243786" cy="121173"/>
            </a:xfrm>
            <a:custGeom>
              <a:avLst/>
              <a:gdLst/>
              <a:ahLst/>
              <a:cxnLst/>
              <a:rect l="l" t="t" r="r" b="b"/>
              <a:pathLst>
                <a:path w="7281" h="3619" extrusionOk="0">
                  <a:moveTo>
                    <a:pt x="198" y="0"/>
                  </a:moveTo>
                  <a:cubicBezTo>
                    <a:pt x="107" y="0"/>
                    <a:pt x="34" y="62"/>
                    <a:pt x="24" y="153"/>
                  </a:cubicBezTo>
                  <a:cubicBezTo>
                    <a:pt x="6" y="254"/>
                    <a:pt x="91" y="337"/>
                    <a:pt x="192" y="337"/>
                  </a:cubicBezTo>
                  <a:lnTo>
                    <a:pt x="3472" y="337"/>
                  </a:lnTo>
                  <a:lnTo>
                    <a:pt x="3472" y="2372"/>
                  </a:lnTo>
                  <a:lnTo>
                    <a:pt x="215" y="2372"/>
                  </a:lnTo>
                  <a:cubicBezTo>
                    <a:pt x="130" y="2372"/>
                    <a:pt x="52" y="2439"/>
                    <a:pt x="40" y="2523"/>
                  </a:cubicBezTo>
                  <a:cubicBezTo>
                    <a:pt x="29" y="2624"/>
                    <a:pt x="107" y="2714"/>
                    <a:pt x="208" y="2714"/>
                  </a:cubicBezTo>
                  <a:lnTo>
                    <a:pt x="5102" y="2714"/>
                  </a:lnTo>
                  <a:lnTo>
                    <a:pt x="5102" y="3275"/>
                  </a:lnTo>
                  <a:lnTo>
                    <a:pt x="187" y="3275"/>
                  </a:lnTo>
                  <a:cubicBezTo>
                    <a:pt x="102" y="3275"/>
                    <a:pt x="24" y="3337"/>
                    <a:pt x="13" y="3427"/>
                  </a:cubicBezTo>
                  <a:cubicBezTo>
                    <a:pt x="1" y="3528"/>
                    <a:pt x="80" y="3619"/>
                    <a:pt x="181" y="3619"/>
                  </a:cubicBezTo>
                  <a:lnTo>
                    <a:pt x="7084" y="3619"/>
                  </a:lnTo>
                  <a:cubicBezTo>
                    <a:pt x="7169" y="3619"/>
                    <a:pt x="7247" y="3557"/>
                    <a:pt x="7259" y="3466"/>
                  </a:cubicBezTo>
                  <a:cubicBezTo>
                    <a:pt x="7270" y="3365"/>
                    <a:pt x="7192" y="3275"/>
                    <a:pt x="7091" y="3275"/>
                  </a:cubicBezTo>
                  <a:lnTo>
                    <a:pt x="5439" y="3275"/>
                  </a:lnTo>
                  <a:lnTo>
                    <a:pt x="5439" y="2714"/>
                  </a:lnTo>
                  <a:lnTo>
                    <a:pt x="7073" y="2714"/>
                  </a:lnTo>
                  <a:cubicBezTo>
                    <a:pt x="7158" y="2714"/>
                    <a:pt x="7236" y="2652"/>
                    <a:pt x="7247" y="2562"/>
                  </a:cubicBezTo>
                  <a:cubicBezTo>
                    <a:pt x="7259" y="2461"/>
                    <a:pt x="7180" y="2372"/>
                    <a:pt x="7079" y="2372"/>
                  </a:cubicBezTo>
                  <a:lnTo>
                    <a:pt x="3815" y="2372"/>
                  </a:lnTo>
                  <a:lnTo>
                    <a:pt x="3815" y="337"/>
                  </a:lnTo>
                  <a:lnTo>
                    <a:pt x="7091" y="337"/>
                  </a:lnTo>
                  <a:cubicBezTo>
                    <a:pt x="7180" y="337"/>
                    <a:pt x="7259" y="275"/>
                    <a:pt x="7265" y="192"/>
                  </a:cubicBezTo>
                  <a:cubicBezTo>
                    <a:pt x="7281" y="91"/>
                    <a:pt x="7197" y="0"/>
                    <a:pt x="70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15"/>
            <p:cNvSpPr/>
            <p:nvPr/>
          </p:nvSpPr>
          <p:spPr>
            <a:xfrm>
              <a:off x="2651162" y="4003281"/>
              <a:ext cx="243585" cy="11518"/>
            </a:xfrm>
            <a:custGeom>
              <a:avLst/>
              <a:gdLst/>
              <a:ahLst/>
              <a:cxnLst/>
              <a:rect l="l" t="t" r="r" b="b"/>
              <a:pathLst>
                <a:path w="7275" h="344" extrusionOk="0">
                  <a:moveTo>
                    <a:pt x="191" y="1"/>
                  </a:moveTo>
                  <a:cubicBezTo>
                    <a:pt x="102" y="1"/>
                    <a:pt x="28" y="63"/>
                    <a:pt x="17" y="153"/>
                  </a:cubicBezTo>
                  <a:cubicBezTo>
                    <a:pt x="1" y="254"/>
                    <a:pt x="84" y="343"/>
                    <a:pt x="186" y="343"/>
                  </a:cubicBezTo>
                  <a:lnTo>
                    <a:pt x="7084" y="343"/>
                  </a:lnTo>
                  <a:cubicBezTo>
                    <a:pt x="7173" y="343"/>
                    <a:pt x="7247" y="282"/>
                    <a:pt x="7258" y="192"/>
                  </a:cubicBezTo>
                  <a:cubicBezTo>
                    <a:pt x="7274" y="91"/>
                    <a:pt x="7191" y="1"/>
                    <a:pt x="70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5" name="Google Shape;4585;p115"/>
          <p:cNvGrpSpPr/>
          <p:nvPr/>
        </p:nvGrpSpPr>
        <p:grpSpPr>
          <a:xfrm>
            <a:off x="3298713" y="3700465"/>
            <a:ext cx="387526" cy="315673"/>
            <a:chOff x="3298713" y="3700465"/>
            <a:chExt cx="387526" cy="315673"/>
          </a:xfrm>
        </p:grpSpPr>
        <p:sp>
          <p:nvSpPr>
            <p:cNvPr id="4586" name="Google Shape;4586;p115"/>
            <p:cNvSpPr/>
            <p:nvPr/>
          </p:nvSpPr>
          <p:spPr>
            <a:xfrm>
              <a:off x="3298713" y="3700465"/>
              <a:ext cx="321666" cy="250583"/>
            </a:xfrm>
            <a:custGeom>
              <a:avLst/>
              <a:gdLst/>
              <a:ahLst/>
              <a:cxnLst/>
              <a:rect l="l" t="t" r="r" b="b"/>
              <a:pathLst>
                <a:path w="9607" h="7484" extrusionOk="0">
                  <a:moveTo>
                    <a:pt x="6512" y="3838"/>
                  </a:moveTo>
                  <a:lnTo>
                    <a:pt x="5180" y="5241"/>
                  </a:lnTo>
                  <a:cubicBezTo>
                    <a:pt x="5106" y="5319"/>
                    <a:pt x="5008" y="5357"/>
                    <a:pt x="4911" y="5357"/>
                  </a:cubicBezTo>
                  <a:cubicBezTo>
                    <a:pt x="4838" y="5357"/>
                    <a:pt x="4765" y="5336"/>
                    <a:pt x="4703" y="5293"/>
                  </a:cubicBezTo>
                  <a:lnTo>
                    <a:pt x="4130" y="4883"/>
                  </a:lnTo>
                  <a:cubicBezTo>
                    <a:pt x="3980" y="4776"/>
                    <a:pt x="3799" y="4721"/>
                    <a:pt x="3616" y="4721"/>
                  </a:cubicBezTo>
                  <a:cubicBezTo>
                    <a:pt x="3519" y="4721"/>
                    <a:pt x="3421" y="4737"/>
                    <a:pt x="3327" y="4770"/>
                  </a:cubicBezTo>
                  <a:lnTo>
                    <a:pt x="2181" y="5169"/>
                  </a:lnTo>
                  <a:lnTo>
                    <a:pt x="3360" y="4214"/>
                  </a:lnTo>
                  <a:cubicBezTo>
                    <a:pt x="3492" y="4110"/>
                    <a:pt x="3651" y="4056"/>
                    <a:pt x="3813" y="4056"/>
                  </a:cubicBezTo>
                  <a:cubicBezTo>
                    <a:pt x="3887" y="4056"/>
                    <a:pt x="3962" y="4067"/>
                    <a:pt x="4034" y="4090"/>
                  </a:cubicBezTo>
                  <a:lnTo>
                    <a:pt x="4579" y="4264"/>
                  </a:lnTo>
                  <a:cubicBezTo>
                    <a:pt x="4739" y="4316"/>
                    <a:pt x="4903" y="4341"/>
                    <a:pt x="5067" y="4341"/>
                  </a:cubicBezTo>
                  <a:cubicBezTo>
                    <a:pt x="5295" y="4341"/>
                    <a:pt x="5521" y="4292"/>
                    <a:pt x="5730" y="4197"/>
                  </a:cubicBezTo>
                  <a:lnTo>
                    <a:pt x="6512" y="3838"/>
                  </a:lnTo>
                  <a:close/>
                  <a:moveTo>
                    <a:pt x="8725" y="343"/>
                  </a:moveTo>
                  <a:cubicBezTo>
                    <a:pt x="9023" y="343"/>
                    <a:pt x="9269" y="585"/>
                    <a:pt x="9269" y="888"/>
                  </a:cubicBezTo>
                  <a:lnTo>
                    <a:pt x="9269" y="2591"/>
                  </a:lnTo>
                  <a:lnTo>
                    <a:pt x="8714" y="2355"/>
                  </a:lnTo>
                  <a:cubicBezTo>
                    <a:pt x="8602" y="2306"/>
                    <a:pt x="8482" y="2282"/>
                    <a:pt x="8364" y="2282"/>
                  </a:cubicBezTo>
                  <a:cubicBezTo>
                    <a:pt x="8127" y="2282"/>
                    <a:pt x="7894" y="2377"/>
                    <a:pt x="7726" y="2557"/>
                  </a:cubicBezTo>
                  <a:lnTo>
                    <a:pt x="7141" y="3175"/>
                  </a:lnTo>
                  <a:lnTo>
                    <a:pt x="5596" y="3888"/>
                  </a:lnTo>
                  <a:cubicBezTo>
                    <a:pt x="5428" y="3964"/>
                    <a:pt x="5246" y="4003"/>
                    <a:pt x="5064" y="4003"/>
                  </a:cubicBezTo>
                  <a:cubicBezTo>
                    <a:pt x="4936" y="4003"/>
                    <a:pt x="4808" y="3984"/>
                    <a:pt x="4686" y="3944"/>
                  </a:cubicBezTo>
                  <a:lnTo>
                    <a:pt x="4141" y="3770"/>
                  </a:lnTo>
                  <a:cubicBezTo>
                    <a:pt x="4032" y="3734"/>
                    <a:pt x="3920" y="3717"/>
                    <a:pt x="3809" y="3717"/>
                  </a:cubicBezTo>
                  <a:cubicBezTo>
                    <a:pt x="3572" y="3717"/>
                    <a:pt x="3340" y="3798"/>
                    <a:pt x="3153" y="3955"/>
                  </a:cubicBezTo>
                  <a:lnTo>
                    <a:pt x="1237" y="5500"/>
                  </a:lnTo>
                  <a:lnTo>
                    <a:pt x="1237" y="5506"/>
                  </a:lnTo>
                  <a:lnTo>
                    <a:pt x="344" y="5814"/>
                  </a:lnTo>
                  <a:lnTo>
                    <a:pt x="344" y="888"/>
                  </a:lnTo>
                  <a:cubicBezTo>
                    <a:pt x="344" y="585"/>
                    <a:pt x="586" y="343"/>
                    <a:pt x="884" y="343"/>
                  </a:cubicBezTo>
                  <a:close/>
                  <a:moveTo>
                    <a:pt x="8366" y="2631"/>
                  </a:moveTo>
                  <a:cubicBezTo>
                    <a:pt x="8438" y="2631"/>
                    <a:pt x="8510" y="2645"/>
                    <a:pt x="8579" y="2674"/>
                  </a:cubicBezTo>
                  <a:lnTo>
                    <a:pt x="9269" y="2967"/>
                  </a:lnTo>
                  <a:lnTo>
                    <a:pt x="9269" y="6602"/>
                  </a:lnTo>
                  <a:cubicBezTo>
                    <a:pt x="9269" y="6900"/>
                    <a:pt x="9023" y="7146"/>
                    <a:pt x="8725" y="7146"/>
                  </a:cubicBezTo>
                  <a:lnTo>
                    <a:pt x="884" y="7146"/>
                  </a:lnTo>
                  <a:cubicBezTo>
                    <a:pt x="586" y="7146"/>
                    <a:pt x="344" y="6900"/>
                    <a:pt x="344" y="6602"/>
                  </a:cubicBezTo>
                  <a:lnTo>
                    <a:pt x="344" y="6185"/>
                  </a:lnTo>
                  <a:lnTo>
                    <a:pt x="3445" y="5101"/>
                  </a:lnTo>
                  <a:cubicBezTo>
                    <a:pt x="3503" y="5079"/>
                    <a:pt x="3563" y="5068"/>
                    <a:pt x="3624" y="5068"/>
                  </a:cubicBezTo>
                  <a:cubicBezTo>
                    <a:pt x="3734" y="5068"/>
                    <a:pt x="3845" y="5103"/>
                    <a:pt x="3939" y="5169"/>
                  </a:cubicBezTo>
                  <a:lnTo>
                    <a:pt x="4506" y="5573"/>
                  </a:lnTo>
                  <a:cubicBezTo>
                    <a:pt x="4631" y="5663"/>
                    <a:pt x="4775" y="5707"/>
                    <a:pt x="4918" y="5707"/>
                  </a:cubicBezTo>
                  <a:cubicBezTo>
                    <a:pt x="5105" y="5707"/>
                    <a:pt x="5290" y="5632"/>
                    <a:pt x="5427" y="5489"/>
                  </a:cubicBezTo>
                  <a:lnTo>
                    <a:pt x="7972" y="2798"/>
                  </a:lnTo>
                  <a:cubicBezTo>
                    <a:pt x="8078" y="2689"/>
                    <a:pt x="8221" y="2631"/>
                    <a:pt x="8366" y="2631"/>
                  </a:cubicBezTo>
                  <a:close/>
                  <a:moveTo>
                    <a:pt x="884" y="1"/>
                  </a:moveTo>
                  <a:cubicBezTo>
                    <a:pt x="400" y="1"/>
                    <a:pt x="1" y="400"/>
                    <a:pt x="1" y="888"/>
                  </a:cubicBezTo>
                  <a:lnTo>
                    <a:pt x="1" y="6602"/>
                  </a:lnTo>
                  <a:cubicBezTo>
                    <a:pt x="1" y="7090"/>
                    <a:pt x="400" y="7483"/>
                    <a:pt x="884" y="7483"/>
                  </a:cubicBezTo>
                  <a:lnTo>
                    <a:pt x="8725" y="7483"/>
                  </a:lnTo>
                  <a:cubicBezTo>
                    <a:pt x="9214" y="7483"/>
                    <a:pt x="9606" y="7090"/>
                    <a:pt x="9606" y="6602"/>
                  </a:cubicBezTo>
                  <a:lnTo>
                    <a:pt x="9606" y="888"/>
                  </a:lnTo>
                  <a:cubicBezTo>
                    <a:pt x="9606" y="400"/>
                    <a:pt x="9214" y="1"/>
                    <a:pt x="87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15"/>
            <p:cNvSpPr/>
            <p:nvPr/>
          </p:nvSpPr>
          <p:spPr>
            <a:xfrm>
              <a:off x="3632400" y="3766292"/>
              <a:ext cx="21295" cy="11518"/>
            </a:xfrm>
            <a:custGeom>
              <a:avLst/>
              <a:gdLst/>
              <a:ahLst/>
              <a:cxnLst/>
              <a:rect l="l" t="t" r="r" b="b"/>
              <a:pathLst>
                <a:path w="636" h="344" extrusionOk="0">
                  <a:moveTo>
                    <a:pt x="192" y="1"/>
                  </a:moveTo>
                  <a:cubicBezTo>
                    <a:pt x="101" y="1"/>
                    <a:pt x="29" y="63"/>
                    <a:pt x="18" y="153"/>
                  </a:cubicBezTo>
                  <a:cubicBezTo>
                    <a:pt x="0" y="254"/>
                    <a:pt x="85" y="343"/>
                    <a:pt x="186" y="343"/>
                  </a:cubicBezTo>
                  <a:lnTo>
                    <a:pt x="449" y="343"/>
                  </a:lnTo>
                  <a:cubicBezTo>
                    <a:pt x="534" y="343"/>
                    <a:pt x="612" y="282"/>
                    <a:pt x="625" y="192"/>
                  </a:cubicBezTo>
                  <a:cubicBezTo>
                    <a:pt x="635" y="91"/>
                    <a:pt x="557" y="1"/>
                    <a:pt x="4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15"/>
            <p:cNvSpPr/>
            <p:nvPr/>
          </p:nvSpPr>
          <p:spPr>
            <a:xfrm>
              <a:off x="3665480" y="3983359"/>
              <a:ext cx="20759" cy="27322"/>
            </a:xfrm>
            <a:custGeom>
              <a:avLst/>
              <a:gdLst/>
              <a:ahLst/>
              <a:cxnLst/>
              <a:rect l="l" t="t" r="r" b="b"/>
              <a:pathLst>
                <a:path w="620" h="816" extrusionOk="0">
                  <a:moveTo>
                    <a:pt x="443" y="1"/>
                  </a:moveTo>
                  <a:cubicBezTo>
                    <a:pt x="353" y="1"/>
                    <a:pt x="282" y="66"/>
                    <a:pt x="270" y="152"/>
                  </a:cubicBezTo>
                  <a:cubicBezTo>
                    <a:pt x="259" y="298"/>
                    <a:pt x="192" y="422"/>
                    <a:pt x="80" y="517"/>
                  </a:cubicBezTo>
                  <a:cubicBezTo>
                    <a:pt x="13" y="579"/>
                    <a:pt x="1" y="686"/>
                    <a:pt x="63" y="753"/>
                  </a:cubicBezTo>
                  <a:cubicBezTo>
                    <a:pt x="96" y="792"/>
                    <a:pt x="142" y="815"/>
                    <a:pt x="192" y="815"/>
                  </a:cubicBezTo>
                  <a:cubicBezTo>
                    <a:pt x="231" y="815"/>
                    <a:pt x="270" y="803"/>
                    <a:pt x="299" y="776"/>
                  </a:cubicBezTo>
                  <a:cubicBezTo>
                    <a:pt x="479" y="624"/>
                    <a:pt x="586" y="416"/>
                    <a:pt x="607" y="186"/>
                  </a:cubicBezTo>
                  <a:cubicBezTo>
                    <a:pt x="619" y="95"/>
                    <a:pt x="552" y="12"/>
                    <a:pt x="456" y="1"/>
                  </a:cubicBezTo>
                  <a:cubicBezTo>
                    <a:pt x="452" y="1"/>
                    <a:pt x="447" y="1"/>
                    <a:pt x="4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15"/>
            <p:cNvSpPr/>
            <p:nvPr/>
          </p:nvSpPr>
          <p:spPr>
            <a:xfrm>
              <a:off x="3674722" y="3897342"/>
              <a:ext cx="11518" cy="29866"/>
            </a:xfrm>
            <a:custGeom>
              <a:avLst/>
              <a:gdLst/>
              <a:ahLst/>
              <a:cxnLst/>
              <a:rect l="l" t="t" r="r" b="b"/>
              <a:pathLst>
                <a:path w="344" h="892" extrusionOk="0">
                  <a:moveTo>
                    <a:pt x="171" y="1"/>
                  </a:moveTo>
                  <a:cubicBezTo>
                    <a:pt x="164" y="1"/>
                    <a:pt x="158" y="1"/>
                    <a:pt x="152" y="2"/>
                  </a:cubicBezTo>
                  <a:cubicBezTo>
                    <a:pt x="68" y="14"/>
                    <a:pt x="1" y="92"/>
                    <a:pt x="1" y="177"/>
                  </a:cubicBezTo>
                  <a:lnTo>
                    <a:pt x="1" y="716"/>
                  </a:lnTo>
                  <a:cubicBezTo>
                    <a:pt x="1" y="800"/>
                    <a:pt x="68" y="878"/>
                    <a:pt x="152" y="890"/>
                  </a:cubicBezTo>
                  <a:cubicBezTo>
                    <a:pt x="158" y="891"/>
                    <a:pt x="164" y="891"/>
                    <a:pt x="171" y="891"/>
                  </a:cubicBezTo>
                  <a:cubicBezTo>
                    <a:pt x="264" y="891"/>
                    <a:pt x="343" y="817"/>
                    <a:pt x="343" y="722"/>
                  </a:cubicBezTo>
                  <a:lnTo>
                    <a:pt x="343" y="170"/>
                  </a:lnTo>
                  <a:cubicBezTo>
                    <a:pt x="343" y="75"/>
                    <a:pt x="264" y="1"/>
                    <a:pt x="1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15"/>
            <p:cNvSpPr/>
            <p:nvPr/>
          </p:nvSpPr>
          <p:spPr>
            <a:xfrm>
              <a:off x="3409138" y="4004587"/>
              <a:ext cx="30503" cy="11551"/>
            </a:xfrm>
            <a:custGeom>
              <a:avLst/>
              <a:gdLst/>
              <a:ahLst/>
              <a:cxnLst/>
              <a:rect l="l" t="t" r="r" b="b"/>
              <a:pathLst>
                <a:path w="911" h="345" extrusionOk="0">
                  <a:moveTo>
                    <a:pt x="186" y="1"/>
                  </a:moveTo>
                  <a:cubicBezTo>
                    <a:pt x="101" y="1"/>
                    <a:pt x="23" y="68"/>
                    <a:pt x="12" y="153"/>
                  </a:cubicBezTo>
                  <a:cubicBezTo>
                    <a:pt x="0" y="254"/>
                    <a:pt x="80" y="344"/>
                    <a:pt x="181" y="344"/>
                  </a:cubicBezTo>
                  <a:lnTo>
                    <a:pt x="726" y="344"/>
                  </a:lnTo>
                  <a:cubicBezTo>
                    <a:pt x="809" y="344"/>
                    <a:pt x="889" y="282"/>
                    <a:pt x="899" y="192"/>
                  </a:cubicBezTo>
                  <a:cubicBezTo>
                    <a:pt x="910" y="91"/>
                    <a:pt x="832" y="1"/>
                    <a:pt x="73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15"/>
            <p:cNvSpPr/>
            <p:nvPr/>
          </p:nvSpPr>
          <p:spPr>
            <a:xfrm>
              <a:off x="3368491" y="3995714"/>
              <a:ext cx="28092" cy="20424"/>
            </a:xfrm>
            <a:custGeom>
              <a:avLst/>
              <a:gdLst/>
              <a:ahLst/>
              <a:cxnLst/>
              <a:rect l="l" t="t" r="r" b="b"/>
              <a:pathLst>
                <a:path w="839" h="610" extrusionOk="0">
                  <a:moveTo>
                    <a:pt x="196" y="0"/>
                  </a:moveTo>
                  <a:cubicBezTo>
                    <a:pt x="160" y="0"/>
                    <a:pt x="122" y="12"/>
                    <a:pt x="91" y="37"/>
                  </a:cubicBezTo>
                  <a:cubicBezTo>
                    <a:pt x="18" y="97"/>
                    <a:pt x="1" y="198"/>
                    <a:pt x="63" y="278"/>
                  </a:cubicBezTo>
                  <a:cubicBezTo>
                    <a:pt x="203" y="457"/>
                    <a:pt x="411" y="576"/>
                    <a:pt x="636" y="609"/>
                  </a:cubicBezTo>
                  <a:lnTo>
                    <a:pt x="659" y="609"/>
                  </a:lnTo>
                  <a:cubicBezTo>
                    <a:pt x="742" y="609"/>
                    <a:pt x="815" y="547"/>
                    <a:pt x="827" y="463"/>
                  </a:cubicBezTo>
                  <a:cubicBezTo>
                    <a:pt x="838" y="367"/>
                    <a:pt x="776" y="283"/>
                    <a:pt x="680" y="272"/>
                  </a:cubicBezTo>
                  <a:cubicBezTo>
                    <a:pt x="540" y="250"/>
                    <a:pt x="417" y="182"/>
                    <a:pt x="327" y="63"/>
                  </a:cubicBezTo>
                  <a:cubicBezTo>
                    <a:pt x="295" y="22"/>
                    <a:pt x="246" y="0"/>
                    <a:pt x="1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15"/>
            <p:cNvSpPr/>
            <p:nvPr/>
          </p:nvSpPr>
          <p:spPr>
            <a:xfrm>
              <a:off x="3674722" y="3811359"/>
              <a:ext cx="11518" cy="29900"/>
            </a:xfrm>
            <a:custGeom>
              <a:avLst/>
              <a:gdLst/>
              <a:ahLst/>
              <a:cxnLst/>
              <a:rect l="l" t="t" r="r" b="b"/>
              <a:pathLst>
                <a:path w="344" h="893" extrusionOk="0">
                  <a:moveTo>
                    <a:pt x="177" y="1"/>
                  </a:moveTo>
                  <a:cubicBezTo>
                    <a:pt x="169" y="1"/>
                    <a:pt x="160" y="1"/>
                    <a:pt x="152" y="3"/>
                  </a:cubicBezTo>
                  <a:cubicBezTo>
                    <a:pt x="68" y="15"/>
                    <a:pt x="1" y="88"/>
                    <a:pt x="1" y="177"/>
                  </a:cubicBezTo>
                  <a:lnTo>
                    <a:pt x="1" y="711"/>
                  </a:lnTo>
                  <a:cubicBezTo>
                    <a:pt x="1" y="801"/>
                    <a:pt x="68" y="879"/>
                    <a:pt x="152" y="891"/>
                  </a:cubicBezTo>
                  <a:cubicBezTo>
                    <a:pt x="158" y="892"/>
                    <a:pt x="164" y="892"/>
                    <a:pt x="171" y="892"/>
                  </a:cubicBezTo>
                  <a:cubicBezTo>
                    <a:pt x="264" y="892"/>
                    <a:pt x="343" y="818"/>
                    <a:pt x="343" y="723"/>
                  </a:cubicBezTo>
                  <a:lnTo>
                    <a:pt x="343" y="171"/>
                  </a:lnTo>
                  <a:cubicBezTo>
                    <a:pt x="343" y="79"/>
                    <a:pt x="268" y="1"/>
                    <a:pt x="1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15"/>
            <p:cNvSpPr/>
            <p:nvPr/>
          </p:nvSpPr>
          <p:spPr>
            <a:xfrm>
              <a:off x="3674722" y="3854317"/>
              <a:ext cx="11518" cy="29833"/>
            </a:xfrm>
            <a:custGeom>
              <a:avLst/>
              <a:gdLst/>
              <a:ahLst/>
              <a:cxnLst/>
              <a:rect l="l" t="t" r="r" b="b"/>
              <a:pathLst>
                <a:path w="344" h="891" extrusionOk="0">
                  <a:moveTo>
                    <a:pt x="175" y="1"/>
                  </a:moveTo>
                  <a:cubicBezTo>
                    <a:pt x="79" y="1"/>
                    <a:pt x="1" y="80"/>
                    <a:pt x="1" y="169"/>
                  </a:cubicBezTo>
                  <a:lnTo>
                    <a:pt x="1" y="714"/>
                  </a:lnTo>
                  <a:cubicBezTo>
                    <a:pt x="1" y="804"/>
                    <a:pt x="68" y="877"/>
                    <a:pt x="152" y="889"/>
                  </a:cubicBezTo>
                  <a:cubicBezTo>
                    <a:pt x="158" y="890"/>
                    <a:pt x="164" y="890"/>
                    <a:pt x="171" y="890"/>
                  </a:cubicBezTo>
                  <a:cubicBezTo>
                    <a:pt x="264" y="890"/>
                    <a:pt x="343" y="815"/>
                    <a:pt x="343" y="721"/>
                  </a:cubicBezTo>
                  <a:lnTo>
                    <a:pt x="343" y="169"/>
                  </a:lnTo>
                  <a:cubicBezTo>
                    <a:pt x="343" y="80"/>
                    <a:pt x="264" y="1"/>
                    <a:pt x="1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15"/>
            <p:cNvSpPr/>
            <p:nvPr/>
          </p:nvSpPr>
          <p:spPr>
            <a:xfrm>
              <a:off x="3674722" y="3940401"/>
              <a:ext cx="11518" cy="29866"/>
            </a:xfrm>
            <a:custGeom>
              <a:avLst/>
              <a:gdLst/>
              <a:ahLst/>
              <a:cxnLst/>
              <a:rect l="l" t="t" r="r" b="b"/>
              <a:pathLst>
                <a:path w="344" h="892" extrusionOk="0">
                  <a:moveTo>
                    <a:pt x="179" y="1"/>
                  </a:moveTo>
                  <a:cubicBezTo>
                    <a:pt x="170" y="1"/>
                    <a:pt x="161" y="2"/>
                    <a:pt x="152" y="3"/>
                  </a:cubicBezTo>
                  <a:cubicBezTo>
                    <a:pt x="68" y="14"/>
                    <a:pt x="1" y="87"/>
                    <a:pt x="1" y="177"/>
                  </a:cubicBezTo>
                  <a:lnTo>
                    <a:pt x="1" y="711"/>
                  </a:lnTo>
                  <a:cubicBezTo>
                    <a:pt x="1" y="800"/>
                    <a:pt x="68" y="880"/>
                    <a:pt x="152" y="890"/>
                  </a:cubicBezTo>
                  <a:cubicBezTo>
                    <a:pt x="158" y="891"/>
                    <a:pt x="164" y="891"/>
                    <a:pt x="171" y="891"/>
                  </a:cubicBezTo>
                  <a:cubicBezTo>
                    <a:pt x="264" y="891"/>
                    <a:pt x="343" y="817"/>
                    <a:pt x="343" y="722"/>
                  </a:cubicBezTo>
                  <a:lnTo>
                    <a:pt x="343" y="172"/>
                  </a:lnTo>
                  <a:cubicBezTo>
                    <a:pt x="343" y="80"/>
                    <a:pt x="268" y="1"/>
                    <a:pt x="1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15"/>
            <p:cNvSpPr/>
            <p:nvPr/>
          </p:nvSpPr>
          <p:spPr>
            <a:xfrm>
              <a:off x="3581071" y="4004587"/>
              <a:ext cx="30670" cy="11551"/>
            </a:xfrm>
            <a:custGeom>
              <a:avLst/>
              <a:gdLst/>
              <a:ahLst/>
              <a:cxnLst/>
              <a:rect l="l" t="t" r="r" b="b"/>
              <a:pathLst>
                <a:path w="916" h="345" extrusionOk="0">
                  <a:moveTo>
                    <a:pt x="191" y="1"/>
                  </a:moveTo>
                  <a:cubicBezTo>
                    <a:pt x="102" y="1"/>
                    <a:pt x="27" y="68"/>
                    <a:pt x="17" y="153"/>
                  </a:cubicBezTo>
                  <a:cubicBezTo>
                    <a:pt x="0" y="254"/>
                    <a:pt x="84" y="344"/>
                    <a:pt x="185" y="344"/>
                  </a:cubicBezTo>
                  <a:lnTo>
                    <a:pt x="724" y="344"/>
                  </a:lnTo>
                  <a:cubicBezTo>
                    <a:pt x="815" y="344"/>
                    <a:pt x="893" y="282"/>
                    <a:pt x="904" y="192"/>
                  </a:cubicBezTo>
                  <a:cubicBezTo>
                    <a:pt x="916" y="91"/>
                    <a:pt x="836" y="1"/>
                    <a:pt x="7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15"/>
            <p:cNvSpPr/>
            <p:nvPr/>
          </p:nvSpPr>
          <p:spPr>
            <a:xfrm>
              <a:off x="3624130" y="4004587"/>
              <a:ext cx="30503" cy="11551"/>
            </a:xfrm>
            <a:custGeom>
              <a:avLst/>
              <a:gdLst/>
              <a:ahLst/>
              <a:cxnLst/>
              <a:rect l="l" t="t" r="r" b="b"/>
              <a:pathLst>
                <a:path w="911" h="345" extrusionOk="0">
                  <a:moveTo>
                    <a:pt x="185" y="1"/>
                  </a:moveTo>
                  <a:cubicBezTo>
                    <a:pt x="102" y="1"/>
                    <a:pt x="22" y="68"/>
                    <a:pt x="11" y="153"/>
                  </a:cubicBezTo>
                  <a:cubicBezTo>
                    <a:pt x="1" y="254"/>
                    <a:pt x="79" y="344"/>
                    <a:pt x="180" y="344"/>
                  </a:cubicBezTo>
                  <a:lnTo>
                    <a:pt x="725" y="344"/>
                  </a:lnTo>
                  <a:cubicBezTo>
                    <a:pt x="815" y="344"/>
                    <a:pt x="888" y="282"/>
                    <a:pt x="899" y="192"/>
                  </a:cubicBezTo>
                  <a:cubicBezTo>
                    <a:pt x="911" y="91"/>
                    <a:pt x="831" y="1"/>
                    <a:pt x="7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15"/>
            <p:cNvSpPr/>
            <p:nvPr/>
          </p:nvSpPr>
          <p:spPr>
            <a:xfrm>
              <a:off x="3452030" y="4004587"/>
              <a:ext cx="30670" cy="11551"/>
            </a:xfrm>
            <a:custGeom>
              <a:avLst/>
              <a:gdLst/>
              <a:ahLst/>
              <a:cxnLst/>
              <a:rect l="l" t="t" r="r" b="b"/>
              <a:pathLst>
                <a:path w="916" h="345" extrusionOk="0">
                  <a:moveTo>
                    <a:pt x="191" y="1"/>
                  </a:moveTo>
                  <a:cubicBezTo>
                    <a:pt x="101" y="1"/>
                    <a:pt x="28" y="68"/>
                    <a:pt x="18" y="153"/>
                  </a:cubicBezTo>
                  <a:cubicBezTo>
                    <a:pt x="0" y="254"/>
                    <a:pt x="85" y="344"/>
                    <a:pt x="186" y="344"/>
                  </a:cubicBezTo>
                  <a:lnTo>
                    <a:pt x="725" y="344"/>
                  </a:lnTo>
                  <a:cubicBezTo>
                    <a:pt x="814" y="344"/>
                    <a:pt x="894" y="282"/>
                    <a:pt x="905" y="192"/>
                  </a:cubicBezTo>
                  <a:cubicBezTo>
                    <a:pt x="915" y="91"/>
                    <a:pt x="837" y="1"/>
                    <a:pt x="7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15"/>
            <p:cNvSpPr/>
            <p:nvPr/>
          </p:nvSpPr>
          <p:spPr>
            <a:xfrm>
              <a:off x="3664777" y="3771214"/>
              <a:ext cx="21462" cy="26886"/>
            </a:xfrm>
            <a:custGeom>
              <a:avLst/>
              <a:gdLst/>
              <a:ahLst/>
              <a:cxnLst/>
              <a:rect l="l" t="t" r="r" b="b"/>
              <a:pathLst>
                <a:path w="641" h="803" extrusionOk="0">
                  <a:moveTo>
                    <a:pt x="192" y="0"/>
                  </a:moveTo>
                  <a:cubicBezTo>
                    <a:pt x="140" y="0"/>
                    <a:pt x="89" y="24"/>
                    <a:pt x="55" y="68"/>
                  </a:cubicBezTo>
                  <a:cubicBezTo>
                    <a:pt x="0" y="141"/>
                    <a:pt x="11" y="247"/>
                    <a:pt x="84" y="304"/>
                  </a:cubicBezTo>
                  <a:cubicBezTo>
                    <a:pt x="197" y="393"/>
                    <a:pt x="270" y="517"/>
                    <a:pt x="291" y="657"/>
                  </a:cubicBezTo>
                  <a:cubicBezTo>
                    <a:pt x="303" y="742"/>
                    <a:pt x="376" y="803"/>
                    <a:pt x="460" y="803"/>
                  </a:cubicBezTo>
                  <a:lnTo>
                    <a:pt x="483" y="803"/>
                  </a:lnTo>
                  <a:cubicBezTo>
                    <a:pt x="573" y="792"/>
                    <a:pt x="640" y="702"/>
                    <a:pt x="623" y="613"/>
                  </a:cubicBezTo>
                  <a:cubicBezTo>
                    <a:pt x="595" y="382"/>
                    <a:pt x="477" y="180"/>
                    <a:pt x="291" y="34"/>
                  </a:cubicBezTo>
                  <a:cubicBezTo>
                    <a:pt x="262" y="11"/>
                    <a:pt x="227" y="0"/>
                    <a:pt x="1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15"/>
            <p:cNvSpPr/>
            <p:nvPr/>
          </p:nvSpPr>
          <p:spPr>
            <a:xfrm>
              <a:off x="3538180" y="4004587"/>
              <a:ext cx="30503" cy="11551"/>
            </a:xfrm>
            <a:custGeom>
              <a:avLst/>
              <a:gdLst/>
              <a:ahLst/>
              <a:cxnLst/>
              <a:rect l="l" t="t" r="r" b="b"/>
              <a:pathLst>
                <a:path w="911" h="345" extrusionOk="0">
                  <a:moveTo>
                    <a:pt x="185" y="1"/>
                  </a:moveTo>
                  <a:cubicBezTo>
                    <a:pt x="102" y="1"/>
                    <a:pt x="22" y="68"/>
                    <a:pt x="12" y="153"/>
                  </a:cubicBezTo>
                  <a:cubicBezTo>
                    <a:pt x="1" y="254"/>
                    <a:pt x="79" y="344"/>
                    <a:pt x="180" y="344"/>
                  </a:cubicBezTo>
                  <a:lnTo>
                    <a:pt x="725" y="344"/>
                  </a:lnTo>
                  <a:cubicBezTo>
                    <a:pt x="810" y="344"/>
                    <a:pt x="888" y="282"/>
                    <a:pt x="899" y="192"/>
                  </a:cubicBezTo>
                  <a:cubicBezTo>
                    <a:pt x="911" y="91"/>
                    <a:pt x="831" y="1"/>
                    <a:pt x="7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15"/>
            <p:cNvSpPr/>
            <p:nvPr/>
          </p:nvSpPr>
          <p:spPr>
            <a:xfrm>
              <a:off x="3495088" y="4004587"/>
              <a:ext cx="30503" cy="11551"/>
            </a:xfrm>
            <a:custGeom>
              <a:avLst/>
              <a:gdLst/>
              <a:ahLst/>
              <a:cxnLst/>
              <a:rect l="l" t="t" r="r" b="b"/>
              <a:pathLst>
                <a:path w="911" h="345" extrusionOk="0">
                  <a:moveTo>
                    <a:pt x="186" y="1"/>
                  </a:moveTo>
                  <a:cubicBezTo>
                    <a:pt x="101" y="1"/>
                    <a:pt x="23" y="68"/>
                    <a:pt x="12" y="153"/>
                  </a:cubicBezTo>
                  <a:cubicBezTo>
                    <a:pt x="0" y="254"/>
                    <a:pt x="80" y="344"/>
                    <a:pt x="181" y="344"/>
                  </a:cubicBezTo>
                  <a:lnTo>
                    <a:pt x="726" y="344"/>
                  </a:lnTo>
                  <a:cubicBezTo>
                    <a:pt x="816" y="344"/>
                    <a:pt x="889" y="282"/>
                    <a:pt x="899" y="192"/>
                  </a:cubicBezTo>
                  <a:cubicBezTo>
                    <a:pt x="910" y="91"/>
                    <a:pt x="832" y="1"/>
                    <a:pt x="73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15"/>
            <p:cNvSpPr/>
            <p:nvPr/>
          </p:nvSpPr>
          <p:spPr>
            <a:xfrm>
              <a:off x="3364573" y="3963202"/>
              <a:ext cx="11518" cy="20424"/>
            </a:xfrm>
            <a:custGeom>
              <a:avLst/>
              <a:gdLst/>
              <a:ahLst/>
              <a:cxnLst/>
              <a:rect l="l" t="t" r="r" b="b"/>
              <a:pathLst>
                <a:path w="344" h="610" extrusionOk="0">
                  <a:moveTo>
                    <a:pt x="170" y="1"/>
                  </a:moveTo>
                  <a:cubicBezTo>
                    <a:pt x="78" y="1"/>
                    <a:pt x="1" y="76"/>
                    <a:pt x="1" y="170"/>
                  </a:cubicBezTo>
                  <a:lnTo>
                    <a:pt x="1" y="435"/>
                  </a:lnTo>
                  <a:cubicBezTo>
                    <a:pt x="1" y="518"/>
                    <a:pt x="63" y="596"/>
                    <a:pt x="152" y="608"/>
                  </a:cubicBezTo>
                  <a:cubicBezTo>
                    <a:pt x="158" y="609"/>
                    <a:pt x="164" y="609"/>
                    <a:pt x="170" y="609"/>
                  </a:cubicBezTo>
                  <a:cubicBezTo>
                    <a:pt x="264" y="609"/>
                    <a:pt x="343" y="535"/>
                    <a:pt x="343" y="440"/>
                  </a:cubicBezTo>
                  <a:lnTo>
                    <a:pt x="343" y="176"/>
                  </a:lnTo>
                  <a:cubicBezTo>
                    <a:pt x="343" y="91"/>
                    <a:pt x="281" y="13"/>
                    <a:pt x="191" y="2"/>
                  </a:cubicBezTo>
                  <a:cubicBezTo>
                    <a:pt x="184" y="1"/>
                    <a:pt x="177" y="1"/>
                    <a:pt x="1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15"/>
            <p:cNvSpPr/>
            <p:nvPr/>
          </p:nvSpPr>
          <p:spPr>
            <a:xfrm>
              <a:off x="3340466" y="3742419"/>
              <a:ext cx="59130" cy="59063"/>
            </a:xfrm>
            <a:custGeom>
              <a:avLst/>
              <a:gdLst/>
              <a:ahLst/>
              <a:cxnLst/>
              <a:rect l="l" t="t" r="r" b="b"/>
              <a:pathLst>
                <a:path w="1766" h="1764" extrusionOk="0">
                  <a:moveTo>
                    <a:pt x="884" y="0"/>
                  </a:moveTo>
                  <a:cubicBezTo>
                    <a:pt x="394" y="0"/>
                    <a:pt x="1" y="394"/>
                    <a:pt x="1" y="882"/>
                  </a:cubicBezTo>
                  <a:cubicBezTo>
                    <a:pt x="1" y="1366"/>
                    <a:pt x="394" y="1764"/>
                    <a:pt x="884" y="1764"/>
                  </a:cubicBezTo>
                  <a:cubicBezTo>
                    <a:pt x="1366" y="1764"/>
                    <a:pt x="1765" y="1366"/>
                    <a:pt x="1765" y="882"/>
                  </a:cubicBezTo>
                  <a:cubicBezTo>
                    <a:pt x="1765" y="804"/>
                    <a:pt x="1753" y="731"/>
                    <a:pt x="1737" y="658"/>
                  </a:cubicBezTo>
                  <a:cubicBezTo>
                    <a:pt x="1718" y="583"/>
                    <a:pt x="1647" y="534"/>
                    <a:pt x="1573" y="534"/>
                  </a:cubicBezTo>
                  <a:cubicBezTo>
                    <a:pt x="1558" y="534"/>
                    <a:pt x="1544" y="536"/>
                    <a:pt x="1530" y="540"/>
                  </a:cubicBezTo>
                  <a:cubicBezTo>
                    <a:pt x="1439" y="563"/>
                    <a:pt x="1383" y="652"/>
                    <a:pt x="1405" y="742"/>
                  </a:cubicBezTo>
                  <a:cubicBezTo>
                    <a:pt x="1416" y="786"/>
                    <a:pt x="1423" y="832"/>
                    <a:pt x="1423" y="882"/>
                  </a:cubicBezTo>
                  <a:cubicBezTo>
                    <a:pt x="1423" y="1180"/>
                    <a:pt x="1180" y="1421"/>
                    <a:pt x="884" y="1421"/>
                  </a:cubicBezTo>
                  <a:cubicBezTo>
                    <a:pt x="580" y="1421"/>
                    <a:pt x="338" y="1180"/>
                    <a:pt x="338" y="882"/>
                  </a:cubicBezTo>
                  <a:cubicBezTo>
                    <a:pt x="338" y="579"/>
                    <a:pt x="580" y="337"/>
                    <a:pt x="884" y="337"/>
                  </a:cubicBezTo>
                  <a:cubicBezTo>
                    <a:pt x="928" y="337"/>
                    <a:pt x="973" y="343"/>
                    <a:pt x="1019" y="355"/>
                  </a:cubicBezTo>
                  <a:cubicBezTo>
                    <a:pt x="1032" y="358"/>
                    <a:pt x="1045" y="360"/>
                    <a:pt x="1058" y="360"/>
                  </a:cubicBezTo>
                  <a:cubicBezTo>
                    <a:pt x="1134" y="360"/>
                    <a:pt x="1207" y="308"/>
                    <a:pt x="1226" y="231"/>
                  </a:cubicBezTo>
                  <a:cubicBezTo>
                    <a:pt x="1248" y="141"/>
                    <a:pt x="1192" y="52"/>
                    <a:pt x="1102" y="29"/>
                  </a:cubicBezTo>
                  <a:cubicBezTo>
                    <a:pt x="1029" y="6"/>
                    <a:pt x="957" y="0"/>
                    <a:pt x="8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15"/>
            <p:cNvSpPr/>
            <p:nvPr/>
          </p:nvSpPr>
          <p:spPr>
            <a:xfrm>
              <a:off x="3388111" y="3790567"/>
              <a:ext cx="273853" cy="202067"/>
            </a:xfrm>
            <a:custGeom>
              <a:avLst/>
              <a:gdLst/>
              <a:ahLst/>
              <a:cxnLst/>
              <a:rect l="l" t="t" r="r" b="b"/>
              <a:pathLst>
                <a:path w="8179" h="6035" extrusionOk="0">
                  <a:moveTo>
                    <a:pt x="7488" y="1"/>
                  </a:moveTo>
                  <a:cubicBezTo>
                    <a:pt x="7397" y="1"/>
                    <a:pt x="7325" y="63"/>
                    <a:pt x="7314" y="147"/>
                  </a:cubicBezTo>
                  <a:cubicBezTo>
                    <a:pt x="7296" y="253"/>
                    <a:pt x="7381" y="338"/>
                    <a:pt x="7482" y="338"/>
                  </a:cubicBezTo>
                  <a:lnTo>
                    <a:pt x="7830" y="338"/>
                  </a:lnTo>
                  <a:cubicBezTo>
                    <a:pt x="7836" y="338"/>
                    <a:pt x="7841" y="343"/>
                    <a:pt x="7841" y="349"/>
                  </a:cubicBezTo>
                  <a:lnTo>
                    <a:pt x="7841" y="5685"/>
                  </a:lnTo>
                  <a:cubicBezTo>
                    <a:pt x="7841" y="5692"/>
                    <a:pt x="7836" y="5697"/>
                    <a:pt x="7830" y="5697"/>
                  </a:cubicBezTo>
                  <a:lnTo>
                    <a:pt x="348" y="5697"/>
                  </a:lnTo>
                  <a:cubicBezTo>
                    <a:pt x="342" y="5697"/>
                    <a:pt x="337" y="5692"/>
                    <a:pt x="337" y="5685"/>
                  </a:cubicBezTo>
                  <a:lnTo>
                    <a:pt x="337" y="5337"/>
                  </a:lnTo>
                  <a:cubicBezTo>
                    <a:pt x="337" y="5247"/>
                    <a:pt x="275" y="5174"/>
                    <a:pt x="190" y="5163"/>
                  </a:cubicBezTo>
                  <a:cubicBezTo>
                    <a:pt x="184" y="5162"/>
                    <a:pt x="178" y="5162"/>
                    <a:pt x="171" y="5162"/>
                  </a:cubicBezTo>
                  <a:cubicBezTo>
                    <a:pt x="78" y="5162"/>
                    <a:pt x="0" y="5237"/>
                    <a:pt x="0" y="5332"/>
                  </a:cubicBezTo>
                  <a:lnTo>
                    <a:pt x="0" y="5685"/>
                  </a:lnTo>
                  <a:cubicBezTo>
                    <a:pt x="0" y="5876"/>
                    <a:pt x="156" y="6034"/>
                    <a:pt x="348" y="6034"/>
                  </a:cubicBezTo>
                  <a:lnTo>
                    <a:pt x="7830" y="6034"/>
                  </a:lnTo>
                  <a:cubicBezTo>
                    <a:pt x="8022" y="6034"/>
                    <a:pt x="8178" y="5876"/>
                    <a:pt x="8178" y="5685"/>
                  </a:cubicBezTo>
                  <a:lnTo>
                    <a:pt x="8178" y="349"/>
                  </a:lnTo>
                  <a:cubicBezTo>
                    <a:pt x="8178" y="157"/>
                    <a:pt x="8022" y="1"/>
                    <a:pt x="78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115"/>
          <p:cNvGrpSpPr/>
          <p:nvPr/>
        </p:nvGrpSpPr>
        <p:grpSpPr>
          <a:xfrm>
            <a:off x="4018520" y="3704048"/>
            <a:ext cx="387292" cy="308709"/>
            <a:chOff x="4018520" y="3704048"/>
            <a:chExt cx="387292" cy="308709"/>
          </a:xfrm>
        </p:grpSpPr>
        <p:sp>
          <p:nvSpPr>
            <p:cNvPr id="4605" name="Google Shape;4605;p115"/>
            <p:cNvSpPr/>
            <p:nvPr/>
          </p:nvSpPr>
          <p:spPr>
            <a:xfrm>
              <a:off x="4018520" y="3704048"/>
              <a:ext cx="387292" cy="242112"/>
            </a:xfrm>
            <a:custGeom>
              <a:avLst/>
              <a:gdLst/>
              <a:ahLst/>
              <a:cxnLst/>
              <a:rect l="l" t="t" r="r" b="b"/>
              <a:pathLst>
                <a:path w="11567" h="7231" extrusionOk="0">
                  <a:moveTo>
                    <a:pt x="2170" y="1421"/>
                  </a:moveTo>
                  <a:lnTo>
                    <a:pt x="2170" y="2168"/>
                  </a:lnTo>
                  <a:lnTo>
                    <a:pt x="1787" y="2168"/>
                  </a:lnTo>
                  <a:lnTo>
                    <a:pt x="1787" y="1613"/>
                  </a:lnTo>
                  <a:cubicBezTo>
                    <a:pt x="1787" y="1506"/>
                    <a:pt x="1872" y="1421"/>
                    <a:pt x="1979" y="1421"/>
                  </a:cubicBezTo>
                  <a:close/>
                  <a:moveTo>
                    <a:pt x="9051" y="338"/>
                  </a:moveTo>
                  <a:cubicBezTo>
                    <a:pt x="9057" y="338"/>
                    <a:pt x="9062" y="343"/>
                    <a:pt x="9062" y="348"/>
                  </a:cubicBezTo>
                  <a:lnTo>
                    <a:pt x="9062" y="2168"/>
                  </a:lnTo>
                  <a:lnTo>
                    <a:pt x="2507" y="2168"/>
                  </a:lnTo>
                  <a:lnTo>
                    <a:pt x="2507" y="348"/>
                  </a:lnTo>
                  <a:cubicBezTo>
                    <a:pt x="2507" y="343"/>
                    <a:pt x="2512" y="338"/>
                    <a:pt x="2523" y="338"/>
                  </a:cubicBezTo>
                  <a:close/>
                  <a:moveTo>
                    <a:pt x="9590" y="1421"/>
                  </a:moveTo>
                  <a:cubicBezTo>
                    <a:pt x="9697" y="1421"/>
                    <a:pt x="9787" y="1506"/>
                    <a:pt x="9787" y="1613"/>
                  </a:cubicBezTo>
                  <a:lnTo>
                    <a:pt x="9787" y="2168"/>
                  </a:lnTo>
                  <a:lnTo>
                    <a:pt x="9399" y="2168"/>
                  </a:lnTo>
                  <a:lnTo>
                    <a:pt x="9399" y="1421"/>
                  </a:lnTo>
                  <a:close/>
                  <a:moveTo>
                    <a:pt x="2523" y="0"/>
                  </a:moveTo>
                  <a:cubicBezTo>
                    <a:pt x="2326" y="0"/>
                    <a:pt x="2170" y="158"/>
                    <a:pt x="2170" y="348"/>
                  </a:cubicBezTo>
                  <a:lnTo>
                    <a:pt x="2170" y="1084"/>
                  </a:lnTo>
                  <a:lnTo>
                    <a:pt x="1979" y="1084"/>
                  </a:lnTo>
                  <a:cubicBezTo>
                    <a:pt x="1686" y="1084"/>
                    <a:pt x="1445" y="1320"/>
                    <a:pt x="1445" y="1613"/>
                  </a:cubicBezTo>
                  <a:lnTo>
                    <a:pt x="1445" y="2168"/>
                  </a:lnTo>
                  <a:lnTo>
                    <a:pt x="714" y="2168"/>
                  </a:lnTo>
                  <a:cubicBezTo>
                    <a:pt x="322" y="2168"/>
                    <a:pt x="1" y="2489"/>
                    <a:pt x="1" y="2883"/>
                  </a:cubicBezTo>
                  <a:lnTo>
                    <a:pt x="1" y="7050"/>
                  </a:lnTo>
                  <a:cubicBezTo>
                    <a:pt x="1" y="7151"/>
                    <a:pt x="80" y="7231"/>
                    <a:pt x="181" y="7231"/>
                  </a:cubicBezTo>
                  <a:lnTo>
                    <a:pt x="1681" y="7231"/>
                  </a:lnTo>
                  <a:cubicBezTo>
                    <a:pt x="1691" y="7231"/>
                    <a:pt x="1704" y="7224"/>
                    <a:pt x="1714" y="7219"/>
                  </a:cubicBezTo>
                  <a:cubicBezTo>
                    <a:pt x="1867" y="7068"/>
                    <a:pt x="1766" y="6887"/>
                    <a:pt x="1619" y="6887"/>
                  </a:cubicBezTo>
                  <a:lnTo>
                    <a:pt x="714" y="6887"/>
                  </a:lnTo>
                  <a:cubicBezTo>
                    <a:pt x="506" y="6887"/>
                    <a:pt x="338" y="6725"/>
                    <a:pt x="338" y="6516"/>
                  </a:cubicBezTo>
                  <a:lnTo>
                    <a:pt x="338" y="2904"/>
                  </a:lnTo>
                  <a:cubicBezTo>
                    <a:pt x="338" y="2697"/>
                    <a:pt x="506" y="2528"/>
                    <a:pt x="714" y="2528"/>
                  </a:cubicBezTo>
                  <a:lnTo>
                    <a:pt x="10854" y="2528"/>
                  </a:lnTo>
                  <a:cubicBezTo>
                    <a:pt x="11061" y="2528"/>
                    <a:pt x="11230" y="2697"/>
                    <a:pt x="11230" y="2904"/>
                  </a:cubicBezTo>
                  <a:lnTo>
                    <a:pt x="11230" y="6798"/>
                  </a:lnTo>
                  <a:cubicBezTo>
                    <a:pt x="11230" y="6848"/>
                    <a:pt x="11191" y="6887"/>
                    <a:pt x="11135" y="6887"/>
                  </a:cubicBezTo>
                  <a:lnTo>
                    <a:pt x="9888" y="6887"/>
                  </a:lnTo>
                  <a:cubicBezTo>
                    <a:pt x="9876" y="6887"/>
                    <a:pt x="9865" y="6894"/>
                    <a:pt x="9855" y="6905"/>
                  </a:cubicBezTo>
                  <a:cubicBezTo>
                    <a:pt x="9702" y="7050"/>
                    <a:pt x="9809" y="7231"/>
                    <a:pt x="9949" y="7231"/>
                  </a:cubicBezTo>
                  <a:lnTo>
                    <a:pt x="11393" y="7231"/>
                  </a:lnTo>
                  <a:cubicBezTo>
                    <a:pt x="11489" y="7231"/>
                    <a:pt x="11567" y="7151"/>
                    <a:pt x="11567" y="7050"/>
                  </a:cubicBezTo>
                  <a:lnTo>
                    <a:pt x="11567" y="2876"/>
                  </a:lnTo>
                  <a:cubicBezTo>
                    <a:pt x="11567" y="2489"/>
                    <a:pt x="11253" y="2168"/>
                    <a:pt x="10859" y="2168"/>
                  </a:cubicBezTo>
                  <a:lnTo>
                    <a:pt x="10124" y="2168"/>
                  </a:lnTo>
                  <a:lnTo>
                    <a:pt x="10124" y="1613"/>
                  </a:lnTo>
                  <a:cubicBezTo>
                    <a:pt x="10124" y="1320"/>
                    <a:pt x="9888" y="1084"/>
                    <a:pt x="9590" y="1084"/>
                  </a:cubicBezTo>
                  <a:lnTo>
                    <a:pt x="9399" y="1084"/>
                  </a:lnTo>
                  <a:lnTo>
                    <a:pt x="9399" y="348"/>
                  </a:lnTo>
                  <a:cubicBezTo>
                    <a:pt x="9399" y="158"/>
                    <a:pt x="9241" y="0"/>
                    <a:pt x="90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15"/>
            <p:cNvSpPr/>
            <p:nvPr/>
          </p:nvSpPr>
          <p:spPr>
            <a:xfrm>
              <a:off x="4073096" y="3831013"/>
              <a:ext cx="278374" cy="181743"/>
            </a:xfrm>
            <a:custGeom>
              <a:avLst/>
              <a:gdLst/>
              <a:ahLst/>
              <a:cxnLst/>
              <a:rect l="l" t="t" r="r" b="b"/>
              <a:pathLst>
                <a:path w="8314" h="5428" extrusionOk="0">
                  <a:moveTo>
                    <a:pt x="5236" y="3196"/>
                  </a:moveTo>
                  <a:lnTo>
                    <a:pt x="4404" y="4079"/>
                  </a:lnTo>
                  <a:cubicBezTo>
                    <a:pt x="4360" y="4126"/>
                    <a:pt x="4300" y="4150"/>
                    <a:pt x="4239" y="4150"/>
                  </a:cubicBezTo>
                  <a:cubicBezTo>
                    <a:pt x="4192" y="4150"/>
                    <a:pt x="4145" y="4136"/>
                    <a:pt x="4106" y="4106"/>
                  </a:cubicBezTo>
                  <a:lnTo>
                    <a:pt x="3685" y="3810"/>
                  </a:lnTo>
                  <a:cubicBezTo>
                    <a:pt x="3563" y="3721"/>
                    <a:pt x="3418" y="3676"/>
                    <a:pt x="3272" y="3676"/>
                  </a:cubicBezTo>
                  <a:cubicBezTo>
                    <a:pt x="3195" y="3676"/>
                    <a:pt x="3118" y="3689"/>
                    <a:pt x="3045" y="3714"/>
                  </a:cubicBezTo>
                  <a:lnTo>
                    <a:pt x="2433" y="3932"/>
                  </a:lnTo>
                  <a:lnTo>
                    <a:pt x="2433" y="3932"/>
                  </a:lnTo>
                  <a:lnTo>
                    <a:pt x="3112" y="3382"/>
                  </a:lnTo>
                  <a:cubicBezTo>
                    <a:pt x="3202" y="3308"/>
                    <a:pt x="3314" y="3269"/>
                    <a:pt x="3427" y="3269"/>
                  </a:cubicBezTo>
                  <a:cubicBezTo>
                    <a:pt x="3476" y="3269"/>
                    <a:pt x="3525" y="3277"/>
                    <a:pt x="3573" y="3292"/>
                  </a:cubicBezTo>
                  <a:lnTo>
                    <a:pt x="3978" y="3421"/>
                  </a:lnTo>
                  <a:cubicBezTo>
                    <a:pt x="4102" y="3462"/>
                    <a:pt x="4230" y="3482"/>
                    <a:pt x="4358" y="3482"/>
                  </a:cubicBezTo>
                  <a:cubicBezTo>
                    <a:pt x="4531" y="3482"/>
                    <a:pt x="4704" y="3445"/>
                    <a:pt x="4865" y="3371"/>
                  </a:cubicBezTo>
                  <a:lnTo>
                    <a:pt x="5236" y="3196"/>
                  </a:lnTo>
                  <a:close/>
                  <a:moveTo>
                    <a:pt x="7432" y="1085"/>
                  </a:moveTo>
                  <a:lnTo>
                    <a:pt x="7432" y="2084"/>
                  </a:lnTo>
                  <a:lnTo>
                    <a:pt x="7079" y="1933"/>
                  </a:lnTo>
                  <a:cubicBezTo>
                    <a:pt x="6991" y="1894"/>
                    <a:pt x="6899" y="1875"/>
                    <a:pt x="6806" y="1875"/>
                  </a:cubicBezTo>
                  <a:cubicBezTo>
                    <a:pt x="6618" y="1875"/>
                    <a:pt x="6432" y="1952"/>
                    <a:pt x="6297" y="2096"/>
                  </a:cubicBezTo>
                  <a:lnTo>
                    <a:pt x="5865" y="2545"/>
                  </a:lnTo>
                  <a:lnTo>
                    <a:pt x="4725" y="3073"/>
                  </a:lnTo>
                  <a:cubicBezTo>
                    <a:pt x="4605" y="3126"/>
                    <a:pt x="4476" y="3154"/>
                    <a:pt x="4347" y="3154"/>
                  </a:cubicBezTo>
                  <a:cubicBezTo>
                    <a:pt x="4257" y="3154"/>
                    <a:pt x="4166" y="3140"/>
                    <a:pt x="4079" y="3113"/>
                  </a:cubicBezTo>
                  <a:lnTo>
                    <a:pt x="3675" y="2983"/>
                  </a:lnTo>
                  <a:cubicBezTo>
                    <a:pt x="3591" y="2955"/>
                    <a:pt x="3505" y="2941"/>
                    <a:pt x="3419" y="2941"/>
                  </a:cubicBezTo>
                  <a:cubicBezTo>
                    <a:pt x="3233" y="2941"/>
                    <a:pt x="3049" y="3006"/>
                    <a:pt x="2899" y="3129"/>
                  </a:cubicBezTo>
                  <a:lnTo>
                    <a:pt x="1477" y="4275"/>
                  </a:lnTo>
                  <a:lnTo>
                    <a:pt x="877" y="4484"/>
                  </a:lnTo>
                  <a:lnTo>
                    <a:pt x="877" y="1085"/>
                  </a:lnTo>
                  <a:close/>
                  <a:moveTo>
                    <a:pt x="6803" y="2205"/>
                  </a:moveTo>
                  <a:cubicBezTo>
                    <a:pt x="6852" y="2205"/>
                    <a:pt x="6902" y="2215"/>
                    <a:pt x="6949" y="2236"/>
                  </a:cubicBezTo>
                  <a:lnTo>
                    <a:pt x="7432" y="2444"/>
                  </a:lnTo>
                  <a:lnTo>
                    <a:pt x="7432" y="5073"/>
                  </a:lnTo>
                  <a:cubicBezTo>
                    <a:pt x="7432" y="5078"/>
                    <a:pt x="7427" y="5084"/>
                    <a:pt x="7421" y="5084"/>
                  </a:cubicBezTo>
                  <a:lnTo>
                    <a:pt x="893" y="5084"/>
                  </a:lnTo>
                  <a:cubicBezTo>
                    <a:pt x="882" y="5084"/>
                    <a:pt x="877" y="5078"/>
                    <a:pt x="877" y="5073"/>
                  </a:cubicBezTo>
                  <a:lnTo>
                    <a:pt x="877" y="4831"/>
                  </a:lnTo>
                  <a:lnTo>
                    <a:pt x="3157" y="4039"/>
                  </a:lnTo>
                  <a:cubicBezTo>
                    <a:pt x="3197" y="4025"/>
                    <a:pt x="3237" y="4018"/>
                    <a:pt x="3277" y="4018"/>
                  </a:cubicBezTo>
                  <a:cubicBezTo>
                    <a:pt x="3350" y="4018"/>
                    <a:pt x="3421" y="4041"/>
                    <a:pt x="3483" y="4085"/>
                  </a:cubicBezTo>
                  <a:lnTo>
                    <a:pt x="3910" y="4388"/>
                  </a:lnTo>
                  <a:cubicBezTo>
                    <a:pt x="4006" y="4458"/>
                    <a:pt x="4120" y="4491"/>
                    <a:pt x="4233" y="4491"/>
                  </a:cubicBezTo>
                  <a:cubicBezTo>
                    <a:pt x="4386" y="4491"/>
                    <a:pt x="4539" y="4431"/>
                    <a:pt x="4652" y="4315"/>
                  </a:cubicBezTo>
                  <a:lnTo>
                    <a:pt x="6545" y="2314"/>
                  </a:lnTo>
                  <a:cubicBezTo>
                    <a:pt x="6612" y="2244"/>
                    <a:pt x="6706" y="2205"/>
                    <a:pt x="6803" y="2205"/>
                  </a:cubicBezTo>
                  <a:close/>
                  <a:moveTo>
                    <a:pt x="175" y="1"/>
                  </a:moveTo>
                  <a:cubicBezTo>
                    <a:pt x="79" y="1"/>
                    <a:pt x="1" y="85"/>
                    <a:pt x="1" y="180"/>
                  </a:cubicBezTo>
                  <a:lnTo>
                    <a:pt x="1" y="736"/>
                  </a:lnTo>
                  <a:cubicBezTo>
                    <a:pt x="1" y="933"/>
                    <a:pt x="157" y="1085"/>
                    <a:pt x="349" y="1085"/>
                  </a:cubicBezTo>
                  <a:lnTo>
                    <a:pt x="540" y="1085"/>
                  </a:lnTo>
                  <a:lnTo>
                    <a:pt x="540" y="5073"/>
                  </a:lnTo>
                  <a:cubicBezTo>
                    <a:pt x="540" y="5270"/>
                    <a:pt x="696" y="5427"/>
                    <a:pt x="893" y="5427"/>
                  </a:cubicBezTo>
                  <a:lnTo>
                    <a:pt x="7499" y="5427"/>
                  </a:lnTo>
                  <a:cubicBezTo>
                    <a:pt x="7652" y="5427"/>
                    <a:pt x="7769" y="5303"/>
                    <a:pt x="7769" y="5151"/>
                  </a:cubicBezTo>
                  <a:lnTo>
                    <a:pt x="7769" y="1085"/>
                  </a:lnTo>
                  <a:lnTo>
                    <a:pt x="8044" y="1085"/>
                  </a:lnTo>
                  <a:cubicBezTo>
                    <a:pt x="8191" y="1085"/>
                    <a:pt x="8314" y="966"/>
                    <a:pt x="8314" y="815"/>
                  </a:cubicBezTo>
                  <a:lnTo>
                    <a:pt x="8314" y="191"/>
                  </a:lnTo>
                  <a:cubicBezTo>
                    <a:pt x="8314" y="85"/>
                    <a:pt x="8230" y="1"/>
                    <a:pt x="8124" y="1"/>
                  </a:cubicBezTo>
                  <a:lnTo>
                    <a:pt x="1404" y="1"/>
                  </a:lnTo>
                  <a:cubicBezTo>
                    <a:pt x="1370" y="1"/>
                    <a:pt x="1342" y="17"/>
                    <a:pt x="1326" y="40"/>
                  </a:cubicBezTo>
                  <a:cubicBezTo>
                    <a:pt x="1207" y="191"/>
                    <a:pt x="1303" y="365"/>
                    <a:pt x="1443" y="365"/>
                  </a:cubicBezTo>
                  <a:lnTo>
                    <a:pt x="7960" y="365"/>
                  </a:lnTo>
                  <a:cubicBezTo>
                    <a:pt x="7971" y="365"/>
                    <a:pt x="7971" y="372"/>
                    <a:pt x="7971" y="377"/>
                  </a:cubicBezTo>
                  <a:lnTo>
                    <a:pt x="7971" y="736"/>
                  </a:lnTo>
                  <a:cubicBezTo>
                    <a:pt x="7971" y="742"/>
                    <a:pt x="7971" y="748"/>
                    <a:pt x="7960" y="748"/>
                  </a:cubicBezTo>
                  <a:lnTo>
                    <a:pt x="349" y="748"/>
                  </a:lnTo>
                  <a:cubicBezTo>
                    <a:pt x="343" y="748"/>
                    <a:pt x="338" y="742"/>
                    <a:pt x="338" y="736"/>
                  </a:cubicBezTo>
                  <a:lnTo>
                    <a:pt x="338" y="349"/>
                  </a:lnTo>
                  <a:cubicBezTo>
                    <a:pt x="338" y="343"/>
                    <a:pt x="338" y="343"/>
                    <a:pt x="343" y="343"/>
                  </a:cubicBezTo>
                  <a:lnTo>
                    <a:pt x="753" y="343"/>
                  </a:lnTo>
                  <a:cubicBezTo>
                    <a:pt x="781" y="343"/>
                    <a:pt x="803" y="331"/>
                    <a:pt x="820" y="315"/>
                  </a:cubicBezTo>
                  <a:cubicBezTo>
                    <a:pt x="950" y="169"/>
                    <a:pt x="849" y="1"/>
                    <a:pt x="7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15"/>
            <p:cNvSpPr/>
            <p:nvPr/>
          </p:nvSpPr>
          <p:spPr>
            <a:xfrm>
              <a:off x="4078755" y="3806906"/>
              <a:ext cx="24275" cy="11351"/>
            </a:xfrm>
            <a:custGeom>
              <a:avLst/>
              <a:gdLst/>
              <a:ahLst/>
              <a:cxnLst/>
              <a:rect l="l" t="t" r="r" b="b"/>
              <a:pathLst>
                <a:path w="725" h="339" extrusionOk="0">
                  <a:moveTo>
                    <a:pt x="190" y="1"/>
                  </a:moveTo>
                  <a:cubicBezTo>
                    <a:pt x="101" y="1"/>
                    <a:pt x="22" y="63"/>
                    <a:pt x="16" y="148"/>
                  </a:cubicBezTo>
                  <a:cubicBezTo>
                    <a:pt x="0" y="249"/>
                    <a:pt x="84" y="338"/>
                    <a:pt x="185" y="338"/>
                  </a:cubicBezTo>
                  <a:lnTo>
                    <a:pt x="545" y="338"/>
                  </a:lnTo>
                  <a:cubicBezTo>
                    <a:pt x="646" y="338"/>
                    <a:pt x="724" y="249"/>
                    <a:pt x="713" y="148"/>
                  </a:cubicBezTo>
                  <a:cubicBezTo>
                    <a:pt x="701" y="63"/>
                    <a:pt x="623" y="1"/>
                    <a:pt x="5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15"/>
            <p:cNvSpPr/>
            <p:nvPr/>
          </p:nvSpPr>
          <p:spPr>
            <a:xfrm>
              <a:off x="4115217" y="3806906"/>
              <a:ext cx="48550" cy="11351"/>
            </a:xfrm>
            <a:custGeom>
              <a:avLst/>
              <a:gdLst/>
              <a:ahLst/>
              <a:cxnLst/>
              <a:rect l="l" t="t" r="r" b="b"/>
              <a:pathLst>
                <a:path w="1450" h="339" extrusionOk="0">
                  <a:moveTo>
                    <a:pt x="185" y="1"/>
                  </a:moveTo>
                  <a:cubicBezTo>
                    <a:pt x="102" y="1"/>
                    <a:pt x="23" y="63"/>
                    <a:pt x="11" y="148"/>
                  </a:cubicBezTo>
                  <a:cubicBezTo>
                    <a:pt x="1" y="249"/>
                    <a:pt x="79" y="338"/>
                    <a:pt x="180" y="338"/>
                  </a:cubicBezTo>
                  <a:lnTo>
                    <a:pt x="1258" y="338"/>
                  </a:lnTo>
                  <a:cubicBezTo>
                    <a:pt x="1349" y="338"/>
                    <a:pt x="1427" y="276"/>
                    <a:pt x="1432" y="192"/>
                  </a:cubicBezTo>
                  <a:cubicBezTo>
                    <a:pt x="1450" y="86"/>
                    <a:pt x="1365" y="1"/>
                    <a:pt x="12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15"/>
            <p:cNvSpPr/>
            <p:nvPr/>
          </p:nvSpPr>
          <p:spPr>
            <a:xfrm>
              <a:off x="4121646" y="3879931"/>
              <a:ext cx="47780" cy="47780"/>
            </a:xfrm>
            <a:custGeom>
              <a:avLst/>
              <a:gdLst/>
              <a:ahLst/>
              <a:cxnLst/>
              <a:rect l="l" t="t" r="r" b="b"/>
              <a:pathLst>
                <a:path w="1427" h="1427" extrusionOk="0">
                  <a:moveTo>
                    <a:pt x="713" y="0"/>
                  </a:moveTo>
                  <a:cubicBezTo>
                    <a:pt x="320" y="0"/>
                    <a:pt x="0" y="320"/>
                    <a:pt x="0" y="713"/>
                  </a:cubicBezTo>
                  <a:cubicBezTo>
                    <a:pt x="0" y="1107"/>
                    <a:pt x="320" y="1426"/>
                    <a:pt x="713" y="1426"/>
                  </a:cubicBezTo>
                  <a:cubicBezTo>
                    <a:pt x="1106" y="1426"/>
                    <a:pt x="1426" y="1107"/>
                    <a:pt x="1426" y="713"/>
                  </a:cubicBezTo>
                  <a:cubicBezTo>
                    <a:pt x="1426" y="623"/>
                    <a:pt x="1348" y="545"/>
                    <a:pt x="1258" y="545"/>
                  </a:cubicBezTo>
                  <a:cubicBezTo>
                    <a:pt x="1162" y="545"/>
                    <a:pt x="1089" y="623"/>
                    <a:pt x="1089" y="713"/>
                  </a:cubicBezTo>
                  <a:cubicBezTo>
                    <a:pt x="1089" y="921"/>
                    <a:pt x="921" y="1089"/>
                    <a:pt x="713" y="1089"/>
                  </a:cubicBezTo>
                  <a:cubicBezTo>
                    <a:pt x="506" y="1089"/>
                    <a:pt x="337" y="921"/>
                    <a:pt x="337" y="713"/>
                  </a:cubicBezTo>
                  <a:cubicBezTo>
                    <a:pt x="337" y="511"/>
                    <a:pt x="506" y="342"/>
                    <a:pt x="713" y="342"/>
                  </a:cubicBezTo>
                  <a:cubicBezTo>
                    <a:pt x="809" y="342"/>
                    <a:pt x="882" y="264"/>
                    <a:pt x="882" y="169"/>
                  </a:cubicBezTo>
                  <a:cubicBezTo>
                    <a:pt x="882" y="78"/>
                    <a:pt x="809" y="0"/>
                    <a:pt x="7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0" name="Google Shape;4610;p115"/>
          <p:cNvSpPr/>
          <p:nvPr/>
        </p:nvSpPr>
        <p:spPr>
          <a:xfrm>
            <a:off x="4780682" y="3664907"/>
            <a:ext cx="302648" cy="386957"/>
          </a:xfrm>
          <a:custGeom>
            <a:avLst/>
            <a:gdLst/>
            <a:ahLst/>
            <a:cxnLst/>
            <a:rect l="l" t="t" r="r" b="b"/>
            <a:pathLst>
              <a:path w="9039" h="11557" extrusionOk="0">
                <a:moveTo>
                  <a:pt x="742" y="1242"/>
                </a:moveTo>
                <a:lnTo>
                  <a:pt x="742" y="2709"/>
                </a:lnTo>
                <a:lnTo>
                  <a:pt x="551" y="2709"/>
                </a:lnTo>
                <a:cubicBezTo>
                  <a:pt x="444" y="2709"/>
                  <a:pt x="359" y="2624"/>
                  <a:pt x="359" y="2518"/>
                </a:cubicBezTo>
                <a:lnTo>
                  <a:pt x="359" y="1434"/>
                </a:lnTo>
                <a:cubicBezTo>
                  <a:pt x="359" y="1327"/>
                  <a:pt x="444" y="1242"/>
                  <a:pt x="551" y="1242"/>
                </a:cubicBezTo>
                <a:close/>
                <a:moveTo>
                  <a:pt x="4061" y="338"/>
                </a:moveTo>
                <a:lnTo>
                  <a:pt x="2259" y="3614"/>
                </a:lnTo>
                <a:lnTo>
                  <a:pt x="1741" y="3614"/>
                </a:lnTo>
                <a:lnTo>
                  <a:pt x="1972" y="3197"/>
                </a:lnTo>
                <a:cubicBezTo>
                  <a:pt x="2011" y="3119"/>
                  <a:pt x="1994" y="3023"/>
                  <a:pt x="1927" y="2973"/>
                </a:cubicBezTo>
                <a:cubicBezTo>
                  <a:pt x="1896" y="2951"/>
                  <a:pt x="1861" y="2940"/>
                  <a:pt x="1826" y="2940"/>
                </a:cubicBezTo>
                <a:cubicBezTo>
                  <a:pt x="1766" y="2940"/>
                  <a:pt x="1708" y="2972"/>
                  <a:pt x="1679" y="3029"/>
                </a:cubicBezTo>
                <a:lnTo>
                  <a:pt x="1354" y="3614"/>
                </a:lnTo>
                <a:lnTo>
                  <a:pt x="1275" y="3614"/>
                </a:lnTo>
                <a:cubicBezTo>
                  <a:pt x="1168" y="3614"/>
                  <a:pt x="1084" y="3529"/>
                  <a:pt x="1084" y="3422"/>
                </a:cubicBezTo>
                <a:lnTo>
                  <a:pt x="1084" y="529"/>
                </a:lnTo>
                <a:cubicBezTo>
                  <a:pt x="1084" y="423"/>
                  <a:pt x="1168" y="338"/>
                  <a:pt x="1275" y="338"/>
                </a:cubicBezTo>
                <a:lnTo>
                  <a:pt x="3157" y="338"/>
                </a:lnTo>
                <a:lnTo>
                  <a:pt x="2062" y="2333"/>
                </a:lnTo>
                <a:cubicBezTo>
                  <a:pt x="2016" y="2417"/>
                  <a:pt x="2044" y="2518"/>
                  <a:pt x="2129" y="2562"/>
                </a:cubicBezTo>
                <a:cubicBezTo>
                  <a:pt x="2151" y="2580"/>
                  <a:pt x="2179" y="2585"/>
                  <a:pt x="2207" y="2585"/>
                </a:cubicBezTo>
                <a:cubicBezTo>
                  <a:pt x="2269" y="2585"/>
                  <a:pt x="2326" y="2551"/>
                  <a:pt x="2360" y="2495"/>
                </a:cubicBezTo>
                <a:lnTo>
                  <a:pt x="3545" y="338"/>
                </a:lnTo>
                <a:close/>
                <a:moveTo>
                  <a:pt x="7314" y="338"/>
                </a:moveTo>
                <a:lnTo>
                  <a:pt x="5511" y="3614"/>
                </a:lnTo>
                <a:lnTo>
                  <a:pt x="4994" y="3614"/>
                </a:lnTo>
                <a:lnTo>
                  <a:pt x="6185" y="1450"/>
                </a:lnTo>
                <a:cubicBezTo>
                  <a:pt x="6224" y="1382"/>
                  <a:pt x="6213" y="1294"/>
                  <a:pt x="6151" y="1237"/>
                </a:cubicBezTo>
                <a:cubicBezTo>
                  <a:pt x="6118" y="1208"/>
                  <a:pt x="6079" y="1195"/>
                  <a:pt x="6041" y="1195"/>
                </a:cubicBezTo>
                <a:cubicBezTo>
                  <a:pt x="5981" y="1195"/>
                  <a:pt x="5921" y="1227"/>
                  <a:pt x="5887" y="1281"/>
                </a:cubicBezTo>
                <a:lnTo>
                  <a:pt x="4606" y="3614"/>
                </a:lnTo>
                <a:lnTo>
                  <a:pt x="2646" y="3614"/>
                </a:lnTo>
                <a:lnTo>
                  <a:pt x="4443" y="338"/>
                </a:lnTo>
                <a:lnTo>
                  <a:pt x="6410" y="338"/>
                </a:lnTo>
                <a:lnTo>
                  <a:pt x="6252" y="625"/>
                </a:lnTo>
                <a:cubicBezTo>
                  <a:pt x="6213" y="698"/>
                  <a:pt x="6224" y="783"/>
                  <a:pt x="6286" y="838"/>
                </a:cubicBezTo>
                <a:cubicBezTo>
                  <a:pt x="6319" y="866"/>
                  <a:pt x="6359" y="884"/>
                  <a:pt x="6398" y="884"/>
                </a:cubicBezTo>
                <a:cubicBezTo>
                  <a:pt x="6454" y="884"/>
                  <a:pt x="6516" y="850"/>
                  <a:pt x="6545" y="793"/>
                </a:cubicBezTo>
                <a:lnTo>
                  <a:pt x="6797" y="338"/>
                </a:lnTo>
                <a:close/>
                <a:moveTo>
                  <a:pt x="7780" y="338"/>
                </a:moveTo>
                <a:cubicBezTo>
                  <a:pt x="7887" y="338"/>
                  <a:pt x="7976" y="423"/>
                  <a:pt x="7976" y="529"/>
                </a:cubicBezTo>
                <a:lnTo>
                  <a:pt x="7976" y="3412"/>
                </a:lnTo>
                <a:cubicBezTo>
                  <a:pt x="7976" y="3523"/>
                  <a:pt x="7881" y="3614"/>
                  <a:pt x="7769" y="3614"/>
                </a:cubicBezTo>
                <a:lnTo>
                  <a:pt x="5899" y="3614"/>
                </a:lnTo>
                <a:lnTo>
                  <a:pt x="7701" y="338"/>
                </a:lnTo>
                <a:close/>
                <a:moveTo>
                  <a:pt x="4904" y="7029"/>
                </a:moveTo>
                <a:lnTo>
                  <a:pt x="4904" y="10843"/>
                </a:lnTo>
                <a:cubicBezTo>
                  <a:pt x="4904" y="11040"/>
                  <a:pt x="4753" y="11203"/>
                  <a:pt x="4561" y="11219"/>
                </a:cubicBezTo>
                <a:cubicBezTo>
                  <a:pt x="4551" y="11220"/>
                  <a:pt x="4541" y="11220"/>
                  <a:pt x="4531" y="11220"/>
                </a:cubicBezTo>
                <a:cubicBezTo>
                  <a:pt x="4320" y="11220"/>
                  <a:pt x="4157" y="11046"/>
                  <a:pt x="4157" y="10837"/>
                </a:cubicBezTo>
                <a:lnTo>
                  <a:pt x="4157" y="7029"/>
                </a:lnTo>
                <a:close/>
                <a:moveTo>
                  <a:pt x="1253" y="1"/>
                </a:moveTo>
                <a:cubicBezTo>
                  <a:pt x="960" y="1"/>
                  <a:pt x="719" y="237"/>
                  <a:pt x="719" y="529"/>
                </a:cubicBezTo>
                <a:lnTo>
                  <a:pt x="719" y="905"/>
                </a:lnTo>
                <a:lnTo>
                  <a:pt x="528" y="905"/>
                </a:lnTo>
                <a:cubicBezTo>
                  <a:pt x="236" y="905"/>
                  <a:pt x="0" y="1141"/>
                  <a:pt x="0" y="1434"/>
                </a:cubicBezTo>
                <a:lnTo>
                  <a:pt x="0" y="2518"/>
                </a:lnTo>
                <a:cubicBezTo>
                  <a:pt x="0" y="2810"/>
                  <a:pt x="236" y="3052"/>
                  <a:pt x="528" y="3052"/>
                </a:cubicBezTo>
                <a:lnTo>
                  <a:pt x="719" y="3052"/>
                </a:lnTo>
                <a:lnTo>
                  <a:pt x="719" y="3422"/>
                </a:lnTo>
                <a:cubicBezTo>
                  <a:pt x="719" y="3715"/>
                  <a:pt x="960" y="3956"/>
                  <a:pt x="1253" y="3956"/>
                </a:cubicBezTo>
                <a:lnTo>
                  <a:pt x="7780" y="3956"/>
                </a:lnTo>
                <a:cubicBezTo>
                  <a:pt x="8077" y="3956"/>
                  <a:pt x="8313" y="3715"/>
                  <a:pt x="8313" y="3422"/>
                </a:cubicBezTo>
                <a:lnTo>
                  <a:pt x="8313" y="2147"/>
                </a:lnTo>
                <a:lnTo>
                  <a:pt x="8505" y="2147"/>
                </a:lnTo>
                <a:cubicBezTo>
                  <a:pt x="8611" y="2147"/>
                  <a:pt x="8696" y="2232"/>
                  <a:pt x="8696" y="2338"/>
                </a:cubicBezTo>
                <a:lnTo>
                  <a:pt x="8696" y="3451"/>
                </a:lnTo>
                <a:cubicBezTo>
                  <a:pt x="8696" y="3804"/>
                  <a:pt x="8487" y="4135"/>
                  <a:pt x="8162" y="4281"/>
                </a:cubicBezTo>
                <a:lnTo>
                  <a:pt x="5095" y="5691"/>
                </a:lnTo>
                <a:cubicBezTo>
                  <a:pt x="4696" y="5872"/>
                  <a:pt x="4427" y="6253"/>
                  <a:pt x="4375" y="6686"/>
                </a:cubicBezTo>
                <a:lnTo>
                  <a:pt x="3628" y="6686"/>
                </a:lnTo>
                <a:cubicBezTo>
                  <a:pt x="3545" y="6686"/>
                  <a:pt x="3465" y="6748"/>
                  <a:pt x="3455" y="6837"/>
                </a:cubicBezTo>
                <a:cubicBezTo>
                  <a:pt x="3444" y="6938"/>
                  <a:pt x="3522" y="7029"/>
                  <a:pt x="3623" y="7029"/>
                </a:cubicBezTo>
                <a:lnTo>
                  <a:pt x="3820" y="7029"/>
                </a:lnTo>
                <a:lnTo>
                  <a:pt x="3820" y="10843"/>
                </a:lnTo>
                <a:cubicBezTo>
                  <a:pt x="3820" y="11235"/>
                  <a:pt x="4134" y="11556"/>
                  <a:pt x="4529" y="11556"/>
                </a:cubicBezTo>
                <a:cubicBezTo>
                  <a:pt x="4536" y="11556"/>
                  <a:pt x="4543" y="11556"/>
                  <a:pt x="4551" y="11556"/>
                </a:cubicBezTo>
                <a:cubicBezTo>
                  <a:pt x="4938" y="11545"/>
                  <a:pt x="5241" y="11213"/>
                  <a:pt x="5241" y="10827"/>
                </a:cubicBezTo>
                <a:lnTo>
                  <a:pt x="5241" y="7029"/>
                </a:lnTo>
                <a:lnTo>
                  <a:pt x="5427" y="7029"/>
                </a:lnTo>
                <a:cubicBezTo>
                  <a:pt x="5511" y="7029"/>
                  <a:pt x="5589" y="6967"/>
                  <a:pt x="5601" y="6876"/>
                </a:cubicBezTo>
                <a:cubicBezTo>
                  <a:pt x="5612" y="6775"/>
                  <a:pt x="5533" y="6686"/>
                  <a:pt x="5432" y="6686"/>
                </a:cubicBezTo>
                <a:lnTo>
                  <a:pt x="4707" y="6686"/>
                </a:lnTo>
                <a:cubicBezTo>
                  <a:pt x="4758" y="6388"/>
                  <a:pt x="4948" y="6124"/>
                  <a:pt x="5230" y="5995"/>
                </a:cubicBezTo>
                <a:lnTo>
                  <a:pt x="8303" y="4591"/>
                </a:lnTo>
                <a:cubicBezTo>
                  <a:pt x="8752" y="4382"/>
                  <a:pt x="9039" y="3939"/>
                  <a:pt x="9039" y="3451"/>
                </a:cubicBezTo>
                <a:lnTo>
                  <a:pt x="9039" y="2338"/>
                </a:lnTo>
                <a:cubicBezTo>
                  <a:pt x="9039" y="2046"/>
                  <a:pt x="8797" y="1804"/>
                  <a:pt x="8505" y="1804"/>
                </a:cubicBezTo>
                <a:lnTo>
                  <a:pt x="8313" y="1804"/>
                </a:lnTo>
                <a:lnTo>
                  <a:pt x="8313" y="529"/>
                </a:lnTo>
                <a:cubicBezTo>
                  <a:pt x="8313" y="237"/>
                  <a:pt x="8077" y="1"/>
                  <a:pt x="778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1" name="Google Shape;4611;p115"/>
          <p:cNvGrpSpPr/>
          <p:nvPr/>
        </p:nvGrpSpPr>
        <p:grpSpPr>
          <a:xfrm>
            <a:off x="5502330" y="3664505"/>
            <a:ext cx="298731" cy="387761"/>
            <a:chOff x="5502330" y="3664505"/>
            <a:chExt cx="298731" cy="387761"/>
          </a:xfrm>
        </p:grpSpPr>
        <p:sp>
          <p:nvSpPr>
            <p:cNvPr id="4612" name="Google Shape;4612;p115"/>
            <p:cNvSpPr/>
            <p:nvPr/>
          </p:nvSpPr>
          <p:spPr>
            <a:xfrm>
              <a:off x="5505746" y="3664505"/>
              <a:ext cx="295316" cy="293307"/>
            </a:xfrm>
            <a:custGeom>
              <a:avLst/>
              <a:gdLst/>
              <a:ahLst/>
              <a:cxnLst/>
              <a:rect l="l" t="t" r="r" b="b"/>
              <a:pathLst>
                <a:path w="8820" h="8760" extrusionOk="0">
                  <a:moveTo>
                    <a:pt x="7744" y="349"/>
                  </a:moveTo>
                  <a:cubicBezTo>
                    <a:pt x="7932" y="349"/>
                    <a:pt x="8120" y="420"/>
                    <a:pt x="8263" y="564"/>
                  </a:cubicBezTo>
                  <a:cubicBezTo>
                    <a:pt x="8550" y="850"/>
                    <a:pt x="8550" y="1316"/>
                    <a:pt x="8263" y="1603"/>
                  </a:cubicBezTo>
                  <a:lnTo>
                    <a:pt x="7230" y="2636"/>
                  </a:lnTo>
                  <a:lnTo>
                    <a:pt x="6837" y="2244"/>
                  </a:lnTo>
                  <a:cubicBezTo>
                    <a:pt x="6806" y="2210"/>
                    <a:pt x="6764" y="2193"/>
                    <a:pt x="6721" y="2193"/>
                  </a:cubicBezTo>
                  <a:cubicBezTo>
                    <a:pt x="6678" y="2193"/>
                    <a:pt x="6634" y="2210"/>
                    <a:pt x="6601" y="2244"/>
                  </a:cubicBezTo>
                  <a:cubicBezTo>
                    <a:pt x="6533" y="2311"/>
                    <a:pt x="6533" y="2418"/>
                    <a:pt x="6601" y="2485"/>
                  </a:cubicBezTo>
                  <a:lnTo>
                    <a:pt x="7371" y="3255"/>
                  </a:lnTo>
                  <a:lnTo>
                    <a:pt x="7371" y="3260"/>
                  </a:lnTo>
                  <a:lnTo>
                    <a:pt x="7371" y="3266"/>
                  </a:lnTo>
                  <a:lnTo>
                    <a:pt x="6853" y="3782"/>
                  </a:lnTo>
                  <a:cubicBezTo>
                    <a:pt x="6853" y="3784"/>
                    <a:pt x="6852" y="3785"/>
                    <a:pt x="6850" y="3785"/>
                  </a:cubicBezTo>
                  <a:cubicBezTo>
                    <a:pt x="6846" y="3785"/>
                    <a:pt x="6840" y="3782"/>
                    <a:pt x="6837" y="3782"/>
                  </a:cubicBezTo>
                  <a:lnTo>
                    <a:pt x="5045" y="1985"/>
                  </a:lnTo>
                  <a:cubicBezTo>
                    <a:pt x="5040" y="1985"/>
                    <a:pt x="5040" y="1974"/>
                    <a:pt x="5045" y="1974"/>
                  </a:cubicBezTo>
                  <a:lnTo>
                    <a:pt x="5556" y="1457"/>
                  </a:lnTo>
                  <a:lnTo>
                    <a:pt x="5572" y="1457"/>
                  </a:lnTo>
                  <a:lnTo>
                    <a:pt x="6090" y="1974"/>
                  </a:lnTo>
                  <a:cubicBezTo>
                    <a:pt x="6121" y="2005"/>
                    <a:pt x="6163" y="2020"/>
                    <a:pt x="6206" y="2020"/>
                  </a:cubicBezTo>
                  <a:cubicBezTo>
                    <a:pt x="6249" y="2020"/>
                    <a:pt x="6292" y="2005"/>
                    <a:pt x="6326" y="1974"/>
                  </a:cubicBezTo>
                  <a:cubicBezTo>
                    <a:pt x="6393" y="1907"/>
                    <a:pt x="6393" y="1799"/>
                    <a:pt x="6326" y="1732"/>
                  </a:cubicBezTo>
                  <a:lnTo>
                    <a:pt x="6191" y="1597"/>
                  </a:lnTo>
                  <a:lnTo>
                    <a:pt x="7224" y="564"/>
                  </a:lnTo>
                  <a:cubicBezTo>
                    <a:pt x="7367" y="420"/>
                    <a:pt x="7556" y="349"/>
                    <a:pt x="7744" y="349"/>
                  </a:cubicBezTo>
                  <a:close/>
                  <a:moveTo>
                    <a:pt x="3466" y="6136"/>
                  </a:moveTo>
                  <a:lnTo>
                    <a:pt x="2113" y="7490"/>
                  </a:lnTo>
                  <a:cubicBezTo>
                    <a:pt x="2045" y="7557"/>
                    <a:pt x="1955" y="7596"/>
                    <a:pt x="1859" y="7596"/>
                  </a:cubicBezTo>
                  <a:cubicBezTo>
                    <a:pt x="1674" y="7596"/>
                    <a:pt x="1522" y="7738"/>
                    <a:pt x="1506" y="7912"/>
                  </a:cubicBezTo>
                  <a:cubicBezTo>
                    <a:pt x="1494" y="8041"/>
                    <a:pt x="1439" y="8164"/>
                    <a:pt x="1343" y="8254"/>
                  </a:cubicBezTo>
                  <a:cubicBezTo>
                    <a:pt x="1244" y="8358"/>
                    <a:pt x="1102" y="8418"/>
                    <a:pt x="956" y="8418"/>
                  </a:cubicBezTo>
                  <a:cubicBezTo>
                    <a:pt x="944" y="8418"/>
                    <a:pt x="933" y="8418"/>
                    <a:pt x="921" y="8417"/>
                  </a:cubicBezTo>
                  <a:cubicBezTo>
                    <a:pt x="759" y="8412"/>
                    <a:pt x="617" y="8332"/>
                    <a:pt x="516" y="8203"/>
                  </a:cubicBezTo>
                  <a:cubicBezTo>
                    <a:pt x="365" y="8018"/>
                    <a:pt x="360" y="7738"/>
                    <a:pt x="500" y="7541"/>
                  </a:cubicBezTo>
                  <a:cubicBezTo>
                    <a:pt x="596" y="7406"/>
                    <a:pt x="742" y="7327"/>
                    <a:pt x="905" y="7310"/>
                  </a:cubicBezTo>
                  <a:cubicBezTo>
                    <a:pt x="1079" y="7293"/>
                    <a:pt x="1219" y="7147"/>
                    <a:pt x="1219" y="6962"/>
                  </a:cubicBezTo>
                  <a:cubicBezTo>
                    <a:pt x="1224" y="6861"/>
                    <a:pt x="1258" y="6771"/>
                    <a:pt x="1332" y="6704"/>
                  </a:cubicBezTo>
                  <a:lnTo>
                    <a:pt x="1893" y="6136"/>
                  </a:lnTo>
                  <a:close/>
                  <a:moveTo>
                    <a:pt x="7744" y="0"/>
                  </a:moveTo>
                  <a:cubicBezTo>
                    <a:pt x="7469" y="0"/>
                    <a:pt x="7193" y="106"/>
                    <a:pt x="6982" y="316"/>
                  </a:cubicBezTo>
                  <a:lnTo>
                    <a:pt x="5950" y="1350"/>
                  </a:lnTo>
                  <a:lnTo>
                    <a:pt x="5792" y="1192"/>
                  </a:lnTo>
                  <a:cubicBezTo>
                    <a:pt x="5774" y="1176"/>
                    <a:pt x="5758" y="1159"/>
                    <a:pt x="5735" y="1148"/>
                  </a:cubicBezTo>
                  <a:cubicBezTo>
                    <a:pt x="5680" y="1121"/>
                    <a:pt x="5624" y="1109"/>
                    <a:pt x="5569" y="1109"/>
                  </a:cubicBezTo>
                  <a:cubicBezTo>
                    <a:pt x="5475" y="1109"/>
                    <a:pt x="5387" y="1146"/>
                    <a:pt x="5320" y="1210"/>
                  </a:cubicBezTo>
                  <a:lnTo>
                    <a:pt x="4702" y="1827"/>
                  </a:lnTo>
                  <a:cubicBezTo>
                    <a:pt x="4623" y="1907"/>
                    <a:pt x="4623" y="2035"/>
                    <a:pt x="4702" y="2120"/>
                  </a:cubicBezTo>
                  <a:lnTo>
                    <a:pt x="5073" y="2485"/>
                  </a:lnTo>
                  <a:lnTo>
                    <a:pt x="1089" y="6462"/>
                  </a:lnTo>
                  <a:cubicBezTo>
                    <a:pt x="961" y="6597"/>
                    <a:pt x="887" y="6771"/>
                    <a:pt x="882" y="6956"/>
                  </a:cubicBezTo>
                  <a:cubicBezTo>
                    <a:pt x="882" y="6968"/>
                    <a:pt x="876" y="6973"/>
                    <a:pt x="876" y="6973"/>
                  </a:cubicBezTo>
                  <a:cubicBezTo>
                    <a:pt x="617" y="6996"/>
                    <a:pt x="382" y="7131"/>
                    <a:pt x="231" y="7344"/>
                  </a:cubicBezTo>
                  <a:cubicBezTo>
                    <a:pt x="0" y="7658"/>
                    <a:pt x="11" y="8108"/>
                    <a:pt x="253" y="8417"/>
                  </a:cubicBezTo>
                  <a:cubicBezTo>
                    <a:pt x="410" y="8619"/>
                    <a:pt x="646" y="8742"/>
                    <a:pt x="905" y="8754"/>
                  </a:cubicBezTo>
                  <a:cubicBezTo>
                    <a:pt x="921" y="8760"/>
                    <a:pt x="938" y="8760"/>
                    <a:pt x="955" y="8760"/>
                  </a:cubicBezTo>
                  <a:cubicBezTo>
                    <a:pt x="1190" y="8760"/>
                    <a:pt x="1421" y="8664"/>
                    <a:pt x="1590" y="8495"/>
                  </a:cubicBezTo>
                  <a:cubicBezTo>
                    <a:pt x="1736" y="8350"/>
                    <a:pt x="1825" y="8153"/>
                    <a:pt x="1843" y="7940"/>
                  </a:cubicBezTo>
                  <a:cubicBezTo>
                    <a:pt x="1848" y="7940"/>
                    <a:pt x="1854" y="7933"/>
                    <a:pt x="1865" y="7933"/>
                  </a:cubicBezTo>
                  <a:cubicBezTo>
                    <a:pt x="2051" y="7933"/>
                    <a:pt x="2225" y="7860"/>
                    <a:pt x="2354" y="7726"/>
                  </a:cubicBezTo>
                  <a:lnTo>
                    <a:pt x="5971" y="4114"/>
                  </a:lnTo>
                  <a:cubicBezTo>
                    <a:pt x="5989" y="4091"/>
                    <a:pt x="6005" y="4064"/>
                    <a:pt x="5999" y="4030"/>
                  </a:cubicBezTo>
                  <a:cubicBezTo>
                    <a:pt x="5989" y="3912"/>
                    <a:pt x="5905" y="3852"/>
                    <a:pt x="5821" y="3852"/>
                  </a:cubicBezTo>
                  <a:cubicBezTo>
                    <a:pt x="5778" y="3852"/>
                    <a:pt x="5734" y="3868"/>
                    <a:pt x="5701" y="3901"/>
                  </a:cubicBezTo>
                  <a:lnTo>
                    <a:pt x="3809" y="5799"/>
                  </a:lnTo>
                  <a:lnTo>
                    <a:pt x="2235" y="5799"/>
                  </a:lnTo>
                  <a:lnTo>
                    <a:pt x="5309" y="2726"/>
                  </a:lnTo>
                  <a:lnTo>
                    <a:pt x="6601" y="4013"/>
                  </a:lnTo>
                  <a:cubicBezTo>
                    <a:pt x="6668" y="4080"/>
                    <a:pt x="6758" y="4114"/>
                    <a:pt x="6847" y="4114"/>
                  </a:cubicBezTo>
                  <a:cubicBezTo>
                    <a:pt x="6938" y="4114"/>
                    <a:pt x="7028" y="4080"/>
                    <a:pt x="7096" y="4013"/>
                  </a:cubicBezTo>
                  <a:lnTo>
                    <a:pt x="7628" y="3479"/>
                  </a:lnTo>
                  <a:cubicBezTo>
                    <a:pt x="7646" y="3463"/>
                    <a:pt x="7662" y="3445"/>
                    <a:pt x="7674" y="3424"/>
                  </a:cubicBezTo>
                  <a:cubicBezTo>
                    <a:pt x="7741" y="3271"/>
                    <a:pt x="7713" y="3108"/>
                    <a:pt x="7606" y="3007"/>
                  </a:cubicBezTo>
                  <a:lnTo>
                    <a:pt x="7472" y="2867"/>
                  </a:lnTo>
                  <a:lnTo>
                    <a:pt x="8504" y="1833"/>
                  </a:lnTo>
                  <a:cubicBezTo>
                    <a:pt x="8707" y="1630"/>
                    <a:pt x="8820" y="1361"/>
                    <a:pt x="8820" y="1075"/>
                  </a:cubicBezTo>
                  <a:cubicBezTo>
                    <a:pt x="8820" y="788"/>
                    <a:pt x="8707" y="518"/>
                    <a:pt x="8504" y="316"/>
                  </a:cubicBezTo>
                  <a:cubicBezTo>
                    <a:pt x="8294" y="106"/>
                    <a:pt x="8019" y="0"/>
                    <a:pt x="77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15"/>
            <p:cNvSpPr/>
            <p:nvPr/>
          </p:nvSpPr>
          <p:spPr>
            <a:xfrm>
              <a:off x="5502330" y="3974118"/>
              <a:ext cx="47612" cy="78148"/>
            </a:xfrm>
            <a:custGeom>
              <a:avLst/>
              <a:gdLst/>
              <a:ahLst/>
              <a:cxnLst/>
              <a:rect l="l" t="t" r="r" b="b"/>
              <a:pathLst>
                <a:path w="1422" h="2334" extrusionOk="0">
                  <a:moveTo>
                    <a:pt x="714" y="518"/>
                  </a:moveTo>
                  <a:cubicBezTo>
                    <a:pt x="877" y="838"/>
                    <a:pt x="1085" y="1315"/>
                    <a:pt x="1085" y="1618"/>
                  </a:cubicBezTo>
                  <a:cubicBezTo>
                    <a:pt x="1085" y="1821"/>
                    <a:pt x="916" y="1989"/>
                    <a:pt x="714" y="1989"/>
                  </a:cubicBezTo>
                  <a:cubicBezTo>
                    <a:pt x="506" y="1989"/>
                    <a:pt x="338" y="1821"/>
                    <a:pt x="338" y="1618"/>
                  </a:cubicBezTo>
                  <a:cubicBezTo>
                    <a:pt x="338" y="1315"/>
                    <a:pt x="546" y="838"/>
                    <a:pt x="714" y="518"/>
                  </a:cubicBezTo>
                  <a:close/>
                  <a:moveTo>
                    <a:pt x="714" y="1"/>
                  </a:moveTo>
                  <a:cubicBezTo>
                    <a:pt x="652" y="1"/>
                    <a:pt x="597" y="29"/>
                    <a:pt x="568" y="80"/>
                  </a:cubicBezTo>
                  <a:cubicBezTo>
                    <a:pt x="546" y="119"/>
                    <a:pt x="1" y="1035"/>
                    <a:pt x="1" y="1618"/>
                  </a:cubicBezTo>
                  <a:cubicBezTo>
                    <a:pt x="1" y="2012"/>
                    <a:pt x="322" y="2333"/>
                    <a:pt x="714" y="2333"/>
                  </a:cubicBezTo>
                  <a:cubicBezTo>
                    <a:pt x="1108" y="2333"/>
                    <a:pt x="1422" y="2012"/>
                    <a:pt x="1422" y="1618"/>
                  </a:cubicBezTo>
                  <a:cubicBezTo>
                    <a:pt x="1422" y="1035"/>
                    <a:pt x="883" y="119"/>
                    <a:pt x="854" y="80"/>
                  </a:cubicBezTo>
                  <a:cubicBezTo>
                    <a:pt x="827" y="29"/>
                    <a:pt x="771" y="1"/>
                    <a:pt x="7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115"/>
          <p:cNvGrpSpPr/>
          <p:nvPr/>
        </p:nvGrpSpPr>
        <p:grpSpPr>
          <a:xfrm>
            <a:off x="6177773" y="3725142"/>
            <a:ext cx="387292" cy="266353"/>
            <a:chOff x="6177773" y="3725142"/>
            <a:chExt cx="387292" cy="266353"/>
          </a:xfrm>
        </p:grpSpPr>
        <p:sp>
          <p:nvSpPr>
            <p:cNvPr id="4615" name="Google Shape;4615;p115"/>
            <p:cNvSpPr/>
            <p:nvPr/>
          </p:nvSpPr>
          <p:spPr>
            <a:xfrm>
              <a:off x="6177773" y="3725142"/>
              <a:ext cx="326722" cy="266353"/>
            </a:xfrm>
            <a:custGeom>
              <a:avLst/>
              <a:gdLst/>
              <a:ahLst/>
              <a:cxnLst/>
              <a:rect l="l" t="t" r="r" b="b"/>
              <a:pathLst>
                <a:path w="9758" h="7955" extrusionOk="0">
                  <a:moveTo>
                    <a:pt x="714" y="0"/>
                  </a:moveTo>
                  <a:cubicBezTo>
                    <a:pt x="315" y="0"/>
                    <a:pt x="1" y="320"/>
                    <a:pt x="1" y="713"/>
                  </a:cubicBezTo>
                  <a:lnTo>
                    <a:pt x="1" y="6156"/>
                  </a:lnTo>
                  <a:cubicBezTo>
                    <a:pt x="1" y="6550"/>
                    <a:pt x="315" y="6870"/>
                    <a:pt x="714" y="6870"/>
                  </a:cubicBezTo>
                  <a:lnTo>
                    <a:pt x="3365" y="6870"/>
                  </a:lnTo>
                  <a:lnTo>
                    <a:pt x="3118" y="7617"/>
                  </a:lnTo>
                  <a:lnTo>
                    <a:pt x="2719" y="7617"/>
                  </a:lnTo>
                  <a:cubicBezTo>
                    <a:pt x="2635" y="7617"/>
                    <a:pt x="2556" y="7679"/>
                    <a:pt x="2545" y="7763"/>
                  </a:cubicBezTo>
                  <a:cubicBezTo>
                    <a:pt x="2534" y="7869"/>
                    <a:pt x="2612" y="7954"/>
                    <a:pt x="2713" y="7954"/>
                  </a:cubicBezTo>
                  <a:lnTo>
                    <a:pt x="5241" y="7954"/>
                  </a:lnTo>
                  <a:cubicBezTo>
                    <a:pt x="5332" y="7954"/>
                    <a:pt x="5404" y="7892"/>
                    <a:pt x="5415" y="7807"/>
                  </a:cubicBezTo>
                  <a:cubicBezTo>
                    <a:pt x="5427" y="7701"/>
                    <a:pt x="5348" y="7617"/>
                    <a:pt x="5247" y="7617"/>
                  </a:cubicBezTo>
                  <a:lnTo>
                    <a:pt x="3494" y="7617"/>
                  </a:lnTo>
                  <a:lnTo>
                    <a:pt x="3742" y="6870"/>
                  </a:lnTo>
                  <a:lnTo>
                    <a:pt x="5247" y="6870"/>
                  </a:lnTo>
                  <a:cubicBezTo>
                    <a:pt x="5348" y="6870"/>
                    <a:pt x="5427" y="6780"/>
                    <a:pt x="5415" y="6679"/>
                  </a:cubicBezTo>
                  <a:cubicBezTo>
                    <a:pt x="5404" y="6594"/>
                    <a:pt x="5332" y="6533"/>
                    <a:pt x="5241" y="6533"/>
                  </a:cubicBezTo>
                  <a:lnTo>
                    <a:pt x="714" y="6533"/>
                  </a:lnTo>
                  <a:cubicBezTo>
                    <a:pt x="506" y="6533"/>
                    <a:pt x="338" y="6365"/>
                    <a:pt x="338" y="6156"/>
                  </a:cubicBezTo>
                  <a:lnTo>
                    <a:pt x="338" y="713"/>
                  </a:lnTo>
                  <a:cubicBezTo>
                    <a:pt x="338" y="506"/>
                    <a:pt x="506" y="343"/>
                    <a:pt x="714" y="343"/>
                  </a:cubicBezTo>
                  <a:lnTo>
                    <a:pt x="9241" y="343"/>
                  </a:lnTo>
                  <a:cubicBezTo>
                    <a:pt x="9342" y="343"/>
                    <a:pt x="9421" y="421"/>
                    <a:pt x="9421" y="516"/>
                  </a:cubicBezTo>
                  <a:lnTo>
                    <a:pt x="9421" y="3117"/>
                  </a:lnTo>
                  <a:cubicBezTo>
                    <a:pt x="9421" y="3140"/>
                    <a:pt x="9431" y="3163"/>
                    <a:pt x="9449" y="3179"/>
                  </a:cubicBezTo>
                  <a:cubicBezTo>
                    <a:pt x="9494" y="3221"/>
                    <a:pt x="9543" y="3239"/>
                    <a:pt x="9588" y="3239"/>
                  </a:cubicBezTo>
                  <a:cubicBezTo>
                    <a:pt x="9681" y="3239"/>
                    <a:pt x="9758" y="3162"/>
                    <a:pt x="9758" y="3067"/>
                  </a:cubicBezTo>
                  <a:lnTo>
                    <a:pt x="9758" y="713"/>
                  </a:lnTo>
                  <a:cubicBezTo>
                    <a:pt x="9758" y="320"/>
                    <a:pt x="9438" y="0"/>
                    <a:pt x="90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15"/>
            <p:cNvSpPr/>
            <p:nvPr/>
          </p:nvSpPr>
          <p:spPr>
            <a:xfrm>
              <a:off x="6271457" y="3779651"/>
              <a:ext cx="139722" cy="127200"/>
            </a:xfrm>
            <a:custGeom>
              <a:avLst/>
              <a:gdLst/>
              <a:ahLst/>
              <a:cxnLst/>
              <a:rect l="l" t="t" r="r" b="b"/>
              <a:pathLst>
                <a:path w="4173" h="3799" extrusionOk="0">
                  <a:moveTo>
                    <a:pt x="944" y="524"/>
                  </a:moveTo>
                  <a:lnTo>
                    <a:pt x="1118" y="1085"/>
                  </a:lnTo>
                  <a:lnTo>
                    <a:pt x="472" y="1085"/>
                  </a:lnTo>
                  <a:lnTo>
                    <a:pt x="944" y="524"/>
                  </a:lnTo>
                  <a:close/>
                  <a:moveTo>
                    <a:pt x="2943" y="338"/>
                  </a:moveTo>
                  <a:lnTo>
                    <a:pt x="2707" y="1085"/>
                  </a:lnTo>
                  <a:lnTo>
                    <a:pt x="1471" y="1085"/>
                  </a:lnTo>
                  <a:lnTo>
                    <a:pt x="1235" y="338"/>
                  </a:lnTo>
                  <a:close/>
                  <a:moveTo>
                    <a:pt x="3236" y="524"/>
                  </a:moveTo>
                  <a:lnTo>
                    <a:pt x="3701" y="1085"/>
                  </a:lnTo>
                  <a:lnTo>
                    <a:pt x="3061" y="1085"/>
                  </a:lnTo>
                  <a:lnTo>
                    <a:pt x="3236" y="524"/>
                  </a:lnTo>
                  <a:close/>
                  <a:moveTo>
                    <a:pt x="1224" y="1422"/>
                  </a:moveTo>
                  <a:lnTo>
                    <a:pt x="1725" y="3000"/>
                  </a:lnTo>
                  <a:lnTo>
                    <a:pt x="465" y="1422"/>
                  </a:lnTo>
                  <a:close/>
                  <a:moveTo>
                    <a:pt x="2601" y="1422"/>
                  </a:moveTo>
                  <a:lnTo>
                    <a:pt x="2090" y="3039"/>
                  </a:lnTo>
                  <a:lnTo>
                    <a:pt x="1584" y="1422"/>
                  </a:lnTo>
                  <a:close/>
                  <a:moveTo>
                    <a:pt x="1264" y="1"/>
                  </a:moveTo>
                  <a:cubicBezTo>
                    <a:pt x="1051" y="1"/>
                    <a:pt x="854" y="91"/>
                    <a:pt x="719" y="254"/>
                  </a:cubicBezTo>
                  <a:lnTo>
                    <a:pt x="169" y="916"/>
                  </a:lnTo>
                  <a:cubicBezTo>
                    <a:pt x="6" y="1113"/>
                    <a:pt x="0" y="1393"/>
                    <a:pt x="157" y="1590"/>
                  </a:cubicBezTo>
                  <a:lnTo>
                    <a:pt x="1820" y="3664"/>
                  </a:lnTo>
                  <a:cubicBezTo>
                    <a:pt x="1887" y="3746"/>
                    <a:pt x="1987" y="3797"/>
                    <a:pt x="2092" y="3799"/>
                  </a:cubicBezTo>
                  <a:lnTo>
                    <a:pt x="2092" y="3799"/>
                  </a:lnTo>
                  <a:cubicBezTo>
                    <a:pt x="2164" y="3797"/>
                    <a:pt x="2230" y="3747"/>
                    <a:pt x="2246" y="3674"/>
                  </a:cubicBezTo>
                  <a:lnTo>
                    <a:pt x="2954" y="1422"/>
                  </a:lnTo>
                  <a:lnTo>
                    <a:pt x="3724" y="1422"/>
                  </a:lnTo>
                  <a:cubicBezTo>
                    <a:pt x="3696" y="1507"/>
                    <a:pt x="3729" y="1602"/>
                    <a:pt x="3814" y="1641"/>
                  </a:cubicBezTo>
                  <a:cubicBezTo>
                    <a:pt x="3835" y="1651"/>
                    <a:pt x="3858" y="1656"/>
                    <a:pt x="3880" y="1656"/>
                  </a:cubicBezTo>
                  <a:cubicBezTo>
                    <a:pt x="3933" y="1656"/>
                    <a:pt x="3986" y="1629"/>
                    <a:pt x="4022" y="1585"/>
                  </a:cubicBezTo>
                  <a:cubicBezTo>
                    <a:pt x="4173" y="1388"/>
                    <a:pt x="4168" y="1108"/>
                    <a:pt x="4011" y="916"/>
                  </a:cubicBezTo>
                  <a:lnTo>
                    <a:pt x="3454" y="254"/>
                  </a:lnTo>
                  <a:cubicBezTo>
                    <a:pt x="3320" y="91"/>
                    <a:pt x="3123" y="1"/>
                    <a:pt x="2915" y="1"/>
                  </a:cubicBezTo>
                  <a:close/>
                  <a:moveTo>
                    <a:pt x="2092" y="3799"/>
                  </a:moveTo>
                  <a:cubicBezTo>
                    <a:pt x="2091" y="3799"/>
                    <a:pt x="2091" y="3799"/>
                    <a:pt x="2090" y="3799"/>
                  </a:cubicBezTo>
                  <a:lnTo>
                    <a:pt x="2095" y="3799"/>
                  </a:lnTo>
                  <a:cubicBezTo>
                    <a:pt x="2094" y="3799"/>
                    <a:pt x="2093" y="3799"/>
                    <a:pt x="2092" y="379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15"/>
            <p:cNvSpPr/>
            <p:nvPr/>
          </p:nvSpPr>
          <p:spPr>
            <a:xfrm>
              <a:off x="6202617" y="3749383"/>
              <a:ext cx="362448" cy="242112"/>
            </a:xfrm>
            <a:custGeom>
              <a:avLst/>
              <a:gdLst/>
              <a:ahLst/>
              <a:cxnLst/>
              <a:rect l="l" t="t" r="r" b="b"/>
              <a:pathLst>
                <a:path w="10825" h="7231" extrusionOk="0">
                  <a:moveTo>
                    <a:pt x="7955" y="337"/>
                  </a:moveTo>
                  <a:lnTo>
                    <a:pt x="7955" y="2893"/>
                  </a:lnTo>
                  <a:lnTo>
                    <a:pt x="5595" y="2893"/>
                  </a:lnTo>
                  <a:cubicBezTo>
                    <a:pt x="5303" y="2893"/>
                    <a:pt x="5061" y="3129"/>
                    <a:pt x="5061" y="3422"/>
                  </a:cubicBezTo>
                  <a:lnTo>
                    <a:pt x="5061" y="5061"/>
                  </a:lnTo>
                  <a:lnTo>
                    <a:pt x="343" y="5061"/>
                  </a:lnTo>
                  <a:lnTo>
                    <a:pt x="343" y="337"/>
                  </a:lnTo>
                  <a:close/>
                  <a:moveTo>
                    <a:pt x="5785" y="3253"/>
                  </a:moveTo>
                  <a:lnTo>
                    <a:pt x="5785" y="6893"/>
                  </a:lnTo>
                  <a:lnTo>
                    <a:pt x="5595" y="6893"/>
                  </a:lnTo>
                  <a:cubicBezTo>
                    <a:pt x="5487" y="6893"/>
                    <a:pt x="5404" y="6803"/>
                    <a:pt x="5404" y="6702"/>
                  </a:cubicBezTo>
                  <a:lnTo>
                    <a:pt x="5404" y="3450"/>
                  </a:lnTo>
                  <a:cubicBezTo>
                    <a:pt x="5404" y="3342"/>
                    <a:pt x="5487" y="3253"/>
                    <a:pt x="5595" y="3253"/>
                  </a:cubicBezTo>
                  <a:close/>
                  <a:moveTo>
                    <a:pt x="10291" y="3253"/>
                  </a:moveTo>
                  <a:cubicBezTo>
                    <a:pt x="10397" y="3253"/>
                    <a:pt x="10488" y="3342"/>
                    <a:pt x="10488" y="3450"/>
                  </a:cubicBezTo>
                  <a:lnTo>
                    <a:pt x="10488" y="6696"/>
                  </a:lnTo>
                  <a:cubicBezTo>
                    <a:pt x="10488" y="6803"/>
                    <a:pt x="10397" y="6893"/>
                    <a:pt x="10291" y="6893"/>
                  </a:cubicBezTo>
                  <a:lnTo>
                    <a:pt x="10100" y="6893"/>
                  </a:lnTo>
                  <a:lnTo>
                    <a:pt x="10100" y="6523"/>
                  </a:lnTo>
                  <a:cubicBezTo>
                    <a:pt x="10100" y="6438"/>
                    <a:pt x="10038" y="6359"/>
                    <a:pt x="9954" y="6349"/>
                  </a:cubicBezTo>
                  <a:cubicBezTo>
                    <a:pt x="9947" y="6348"/>
                    <a:pt x="9940" y="6347"/>
                    <a:pt x="9934" y="6347"/>
                  </a:cubicBezTo>
                  <a:cubicBezTo>
                    <a:pt x="9841" y="6347"/>
                    <a:pt x="9762" y="6423"/>
                    <a:pt x="9762" y="6517"/>
                  </a:cubicBezTo>
                  <a:lnTo>
                    <a:pt x="9762" y="6893"/>
                  </a:lnTo>
                  <a:lnTo>
                    <a:pt x="6122" y="6893"/>
                  </a:lnTo>
                  <a:lnTo>
                    <a:pt x="6122" y="3253"/>
                  </a:lnTo>
                  <a:lnTo>
                    <a:pt x="9762" y="3253"/>
                  </a:lnTo>
                  <a:lnTo>
                    <a:pt x="9762" y="5797"/>
                  </a:lnTo>
                  <a:cubicBezTo>
                    <a:pt x="9762" y="5882"/>
                    <a:pt x="9825" y="5960"/>
                    <a:pt x="9909" y="5971"/>
                  </a:cubicBezTo>
                  <a:cubicBezTo>
                    <a:pt x="9917" y="5972"/>
                    <a:pt x="9924" y="5972"/>
                    <a:pt x="9931" y="5972"/>
                  </a:cubicBezTo>
                  <a:cubicBezTo>
                    <a:pt x="10027" y="5972"/>
                    <a:pt x="10100" y="5897"/>
                    <a:pt x="10100" y="5803"/>
                  </a:cubicBezTo>
                  <a:lnTo>
                    <a:pt x="10100" y="3253"/>
                  </a:lnTo>
                  <a:close/>
                  <a:moveTo>
                    <a:pt x="174" y="0"/>
                  </a:moveTo>
                  <a:cubicBezTo>
                    <a:pt x="78" y="0"/>
                    <a:pt x="0" y="73"/>
                    <a:pt x="0" y="169"/>
                  </a:cubicBezTo>
                  <a:lnTo>
                    <a:pt x="0" y="5230"/>
                  </a:lnTo>
                  <a:cubicBezTo>
                    <a:pt x="0" y="5325"/>
                    <a:pt x="78" y="5398"/>
                    <a:pt x="174" y="5398"/>
                  </a:cubicBezTo>
                  <a:lnTo>
                    <a:pt x="5061" y="5398"/>
                  </a:lnTo>
                  <a:lnTo>
                    <a:pt x="5061" y="6696"/>
                  </a:lnTo>
                  <a:cubicBezTo>
                    <a:pt x="5061" y="6994"/>
                    <a:pt x="5303" y="7230"/>
                    <a:pt x="5595" y="7230"/>
                  </a:cubicBezTo>
                  <a:lnTo>
                    <a:pt x="10291" y="7230"/>
                  </a:lnTo>
                  <a:cubicBezTo>
                    <a:pt x="10589" y="7230"/>
                    <a:pt x="10825" y="6994"/>
                    <a:pt x="10825" y="6696"/>
                  </a:cubicBezTo>
                  <a:lnTo>
                    <a:pt x="10825" y="3443"/>
                  </a:lnTo>
                  <a:cubicBezTo>
                    <a:pt x="10825" y="3152"/>
                    <a:pt x="10589" y="2916"/>
                    <a:pt x="10296" y="2916"/>
                  </a:cubicBezTo>
                  <a:lnTo>
                    <a:pt x="8297" y="2916"/>
                  </a:lnTo>
                  <a:lnTo>
                    <a:pt x="8297" y="169"/>
                  </a:lnTo>
                  <a:cubicBezTo>
                    <a:pt x="8297" y="73"/>
                    <a:pt x="8217" y="0"/>
                    <a:pt x="8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15"/>
            <p:cNvSpPr/>
            <p:nvPr/>
          </p:nvSpPr>
          <p:spPr>
            <a:xfrm>
              <a:off x="6426581" y="3876717"/>
              <a:ext cx="84342" cy="84309"/>
            </a:xfrm>
            <a:custGeom>
              <a:avLst/>
              <a:gdLst/>
              <a:ahLst/>
              <a:cxnLst/>
              <a:rect l="l" t="t" r="r" b="b"/>
              <a:pathLst>
                <a:path w="2519" h="2518" extrusionOk="0">
                  <a:moveTo>
                    <a:pt x="1259" y="343"/>
                  </a:moveTo>
                  <a:cubicBezTo>
                    <a:pt x="1450" y="343"/>
                    <a:pt x="1630" y="399"/>
                    <a:pt x="1777" y="500"/>
                  </a:cubicBezTo>
                  <a:lnTo>
                    <a:pt x="1259" y="1017"/>
                  </a:lnTo>
                  <a:lnTo>
                    <a:pt x="742" y="500"/>
                  </a:lnTo>
                  <a:cubicBezTo>
                    <a:pt x="888" y="399"/>
                    <a:pt x="1069" y="343"/>
                    <a:pt x="1259" y="343"/>
                  </a:cubicBezTo>
                  <a:close/>
                  <a:moveTo>
                    <a:pt x="501" y="742"/>
                  </a:moveTo>
                  <a:lnTo>
                    <a:pt x="1018" y="1258"/>
                  </a:lnTo>
                  <a:lnTo>
                    <a:pt x="501" y="1776"/>
                  </a:lnTo>
                  <a:cubicBezTo>
                    <a:pt x="400" y="1629"/>
                    <a:pt x="343" y="1450"/>
                    <a:pt x="343" y="1258"/>
                  </a:cubicBezTo>
                  <a:cubicBezTo>
                    <a:pt x="343" y="1068"/>
                    <a:pt x="400" y="887"/>
                    <a:pt x="501" y="742"/>
                  </a:cubicBezTo>
                  <a:close/>
                  <a:moveTo>
                    <a:pt x="2018" y="742"/>
                  </a:moveTo>
                  <a:cubicBezTo>
                    <a:pt x="2119" y="887"/>
                    <a:pt x="2176" y="1068"/>
                    <a:pt x="2176" y="1258"/>
                  </a:cubicBezTo>
                  <a:cubicBezTo>
                    <a:pt x="2176" y="1450"/>
                    <a:pt x="2119" y="1629"/>
                    <a:pt x="2018" y="1776"/>
                  </a:cubicBezTo>
                  <a:lnTo>
                    <a:pt x="1502" y="1258"/>
                  </a:lnTo>
                  <a:lnTo>
                    <a:pt x="2018" y="742"/>
                  </a:lnTo>
                  <a:close/>
                  <a:moveTo>
                    <a:pt x="1259" y="1501"/>
                  </a:moveTo>
                  <a:lnTo>
                    <a:pt x="1777" y="2017"/>
                  </a:lnTo>
                  <a:cubicBezTo>
                    <a:pt x="1630" y="2118"/>
                    <a:pt x="1450" y="2175"/>
                    <a:pt x="1259" y="2175"/>
                  </a:cubicBezTo>
                  <a:cubicBezTo>
                    <a:pt x="1069" y="2175"/>
                    <a:pt x="888" y="2118"/>
                    <a:pt x="742" y="2017"/>
                  </a:cubicBezTo>
                  <a:lnTo>
                    <a:pt x="1259" y="1501"/>
                  </a:lnTo>
                  <a:close/>
                  <a:moveTo>
                    <a:pt x="1259" y="0"/>
                  </a:moveTo>
                  <a:cubicBezTo>
                    <a:pt x="569" y="0"/>
                    <a:pt x="1" y="568"/>
                    <a:pt x="1" y="1258"/>
                  </a:cubicBezTo>
                  <a:cubicBezTo>
                    <a:pt x="1" y="1950"/>
                    <a:pt x="569" y="2517"/>
                    <a:pt x="1259" y="2517"/>
                  </a:cubicBezTo>
                  <a:cubicBezTo>
                    <a:pt x="1950" y="2517"/>
                    <a:pt x="2518" y="1950"/>
                    <a:pt x="2518" y="1258"/>
                  </a:cubicBezTo>
                  <a:cubicBezTo>
                    <a:pt x="2518" y="568"/>
                    <a:pt x="1950" y="0"/>
                    <a:pt x="12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115"/>
          <p:cNvGrpSpPr/>
          <p:nvPr/>
        </p:nvGrpSpPr>
        <p:grpSpPr>
          <a:xfrm>
            <a:off x="6970170" y="3664438"/>
            <a:ext cx="241911" cy="387828"/>
            <a:chOff x="6970170" y="3664438"/>
            <a:chExt cx="241911" cy="387828"/>
          </a:xfrm>
        </p:grpSpPr>
        <p:sp>
          <p:nvSpPr>
            <p:cNvPr id="4620" name="Google Shape;4620;p115"/>
            <p:cNvSpPr/>
            <p:nvPr/>
          </p:nvSpPr>
          <p:spPr>
            <a:xfrm>
              <a:off x="6994411" y="3688612"/>
              <a:ext cx="59867" cy="59833"/>
            </a:xfrm>
            <a:custGeom>
              <a:avLst/>
              <a:gdLst/>
              <a:ahLst/>
              <a:cxnLst/>
              <a:rect l="l" t="t" r="r" b="b"/>
              <a:pathLst>
                <a:path w="1788" h="1787" extrusionOk="0">
                  <a:moveTo>
                    <a:pt x="895" y="0"/>
                  </a:moveTo>
                  <a:cubicBezTo>
                    <a:pt x="400" y="0"/>
                    <a:pt x="1" y="399"/>
                    <a:pt x="1" y="894"/>
                  </a:cubicBezTo>
                  <a:cubicBezTo>
                    <a:pt x="1" y="1389"/>
                    <a:pt x="400" y="1787"/>
                    <a:pt x="895" y="1787"/>
                  </a:cubicBezTo>
                  <a:cubicBezTo>
                    <a:pt x="1388" y="1787"/>
                    <a:pt x="1787" y="1389"/>
                    <a:pt x="1787" y="894"/>
                  </a:cubicBezTo>
                  <a:cubicBezTo>
                    <a:pt x="1787" y="821"/>
                    <a:pt x="1782" y="742"/>
                    <a:pt x="1759" y="669"/>
                  </a:cubicBezTo>
                  <a:cubicBezTo>
                    <a:pt x="1741" y="594"/>
                    <a:pt x="1674" y="546"/>
                    <a:pt x="1600" y="546"/>
                  </a:cubicBezTo>
                  <a:cubicBezTo>
                    <a:pt x="1586" y="546"/>
                    <a:pt x="1571" y="548"/>
                    <a:pt x="1557" y="552"/>
                  </a:cubicBezTo>
                  <a:cubicBezTo>
                    <a:pt x="1462" y="573"/>
                    <a:pt x="1411" y="664"/>
                    <a:pt x="1434" y="759"/>
                  </a:cubicBezTo>
                  <a:cubicBezTo>
                    <a:pt x="1445" y="804"/>
                    <a:pt x="1450" y="850"/>
                    <a:pt x="1450" y="894"/>
                  </a:cubicBezTo>
                  <a:cubicBezTo>
                    <a:pt x="1450" y="1203"/>
                    <a:pt x="1203" y="1450"/>
                    <a:pt x="895" y="1450"/>
                  </a:cubicBezTo>
                  <a:cubicBezTo>
                    <a:pt x="591" y="1450"/>
                    <a:pt x="338" y="1203"/>
                    <a:pt x="338" y="894"/>
                  </a:cubicBezTo>
                  <a:cubicBezTo>
                    <a:pt x="338" y="591"/>
                    <a:pt x="591" y="337"/>
                    <a:pt x="895" y="337"/>
                  </a:cubicBezTo>
                  <a:cubicBezTo>
                    <a:pt x="945" y="337"/>
                    <a:pt x="990" y="344"/>
                    <a:pt x="1035" y="360"/>
                  </a:cubicBezTo>
                  <a:cubicBezTo>
                    <a:pt x="1048" y="364"/>
                    <a:pt x="1062" y="365"/>
                    <a:pt x="1076" y="365"/>
                  </a:cubicBezTo>
                  <a:cubicBezTo>
                    <a:pt x="1152" y="365"/>
                    <a:pt x="1223" y="313"/>
                    <a:pt x="1242" y="236"/>
                  </a:cubicBezTo>
                  <a:cubicBezTo>
                    <a:pt x="1265" y="147"/>
                    <a:pt x="1209" y="52"/>
                    <a:pt x="1118" y="29"/>
                  </a:cubicBezTo>
                  <a:cubicBezTo>
                    <a:pt x="1046" y="13"/>
                    <a:pt x="973" y="0"/>
                    <a:pt x="8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15"/>
            <p:cNvSpPr/>
            <p:nvPr/>
          </p:nvSpPr>
          <p:spPr>
            <a:xfrm>
              <a:off x="6970170" y="3664438"/>
              <a:ext cx="241911" cy="387828"/>
            </a:xfrm>
            <a:custGeom>
              <a:avLst/>
              <a:gdLst/>
              <a:ahLst/>
              <a:cxnLst/>
              <a:rect l="l" t="t" r="r" b="b"/>
              <a:pathLst>
                <a:path w="7225" h="11583" extrusionOk="0">
                  <a:moveTo>
                    <a:pt x="1614" y="340"/>
                  </a:moveTo>
                  <a:cubicBezTo>
                    <a:pt x="1673" y="340"/>
                    <a:pt x="1733" y="344"/>
                    <a:pt x="1793" y="352"/>
                  </a:cubicBezTo>
                  <a:cubicBezTo>
                    <a:pt x="2343" y="419"/>
                    <a:pt x="2804" y="875"/>
                    <a:pt x="2882" y="1419"/>
                  </a:cubicBezTo>
                  <a:cubicBezTo>
                    <a:pt x="2944" y="1808"/>
                    <a:pt x="2827" y="2195"/>
                    <a:pt x="2562" y="2482"/>
                  </a:cubicBezTo>
                  <a:cubicBezTo>
                    <a:pt x="2461" y="2588"/>
                    <a:pt x="2444" y="2751"/>
                    <a:pt x="2517" y="2879"/>
                  </a:cubicBezTo>
                  <a:lnTo>
                    <a:pt x="3366" y="4470"/>
                  </a:lnTo>
                  <a:cubicBezTo>
                    <a:pt x="3242" y="4509"/>
                    <a:pt x="3123" y="4571"/>
                    <a:pt x="3029" y="4655"/>
                  </a:cubicBezTo>
                  <a:lnTo>
                    <a:pt x="2174" y="3060"/>
                  </a:lnTo>
                  <a:cubicBezTo>
                    <a:pt x="2115" y="2946"/>
                    <a:pt x="1994" y="2876"/>
                    <a:pt x="1866" y="2876"/>
                  </a:cubicBezTo>
                  <a:cubicBezTo>
                    <a:pt x="1850" y="2876"/>
                    <a:pt x="1833" y="2877"/>
                    <a:pt x="1815" y="2879"/>
                  </a:cubicBezTo>
                  <a:cubicBezTo>
                    <a:pt x="1747" y="2892"/>
                    <a:pt x="1679" y="2898"/>
                    <a:pt x="1613" y="2898"/>
                  </a:cubicBezTo>
                  <a:cubicBezTo>
                    <a:pt x="1457" y="2898"/>
                    <a:pt x="1307" y="2865"/>
                    <a:pt x="1158" y="2801"/>
                  </a:cubicBezTo>
                  <a:cubicBezTo>
                    <a:pt x="670" y="2594"/>
                    <a:pt x="338" y="2116"/>
                    <a:pt x="338" y="1616"/>
                  </a:cubicBezTo>
                  <a:cubicBezTo>
                    <a:pt x="343" y="1245"/>
                    <a:pt x="501" y="898"/>
                    <a:pt x="776" y="655"/>
                  </a:cubicBezTo>
                  <a:cubicBezTo>
                    <a:pt x="1011" y="448"/>
                    <a:pt x="1306" y="340"/>
                    <a:pt x="1614" y="340"/>
                  </a:cubicBezTo>
                  <a:close/>
                  <a:moveTo>
                    <a:pt x="5607" y="340"/>
                  </a:moveTo>
                  <a:cubicBezTo>
                    <a:pt x="5917" y="340"/>
                    <a:pt x="6208" y="448"/>
                    <a:pt x="6444" y="655"/>
                  </a:cubicBezTo>
                  <a:cubicBezTo>
                    <a:pt x="6724" y="898"/>
                    <a:pt x="6882" y="1245"/>
                    <a:pt x="6882" y="1616"/>
                  </a:cubicBezTo>
                  <a:cubicBezTo>
                    <a:pt x="6887" y="2116"/>
                    <a:pt x="6556" y="2594"/>
                    <a:pt x="6062" y="2801"/>
                  </a:cubicBezTo>
                  <a:cubicBezTo>
                    <a:pt x="5912" y="2865"/>
                    <a:pt x="5762" y="2898"/>
                    <a:pt x="5608" y="2898"/>
                  </a:cubicBezTo>
                  <a:cubicBezTo>
                    <a:pt x="5543" y="2898"/>
                    <a:pt x="5477" y="2892"/>
                    <a:pt x="5410" y="2879"/>
                  </a:cubicBezTo>
                  <a:cubicBezTo>
                    <a:pt x="5393" y="2877"/>
                    <a:pt x="5376" y="2876"/>
                    <a:pt x="5359" y="2876"/>
                  </a:cubicBezTo>
                  <a:cubicBezTo>
                    <a:pt x="5231" y="2876"/>
                    <a:pt x="5111" y="2946"/>
                    <a:pt x="5051" y="3060"/>
                  </a:cubicBezTo>
                  <a:lnTo>
                    <a:pt x="4157" y="4722"/>
                  </a:lnTo>
                  <a:cubicBezTo>
                    <a:pt x="4090" y="4852"/>
                    <a:pt x="4084" y="5003"/>
                    <a:pt x="4134" y="5150"/>
                  </a:cubicBezTo>
                  <a:cubicBezTo>
                    <a:pt x="4157" y="5212"/>
                    <a:pt x="4168" y="5267"/>
                    <a:pt x="4168" y="5329"/>
                  </a:cubicBezTo>
                  <a:cubicBezTo>
                    <a:pt x="4168" y="5583"/>
                    <a:pt x="3994" y="5806"/>
                    <a:pt x="3747" y="5868"/>
                  </a:cubicBezTo>
                  <a:cubicBezTo>
                    <a:pt x="3595" y="5902"/>
                    <a:pt x="3478" y="5998"/>
                    <a:pt x="3410" y="6122"/>
                  </a:cubicBezTo>
                  <a:lnTo>
                    <a:pt x="798" y="11002"/>
                  </a:lnTo>
                  <a:cubicBezTo>
                    <a:pt x="703" y="10660"/>
                    <a:pt x="742" y="10289"/>
                    <a:pt x="911" y="9964"/>
                  </a:cubicBezTo>
                  <a:lnTo>
                    <a:pt x="3068" y="5947"/>
                  </a:lnTo>
                  <a:cubicBezTo>
                    <a:pt x="3135" y="5819"/>
                    <a:pt x="3146" y="5666"/>
                    <a:pt x="3090" y="5515"/>
                  </a:cubicBezTo>
                  <a:cubicBezTo>
                    <a:pt x="3068" y="5453"/>
                    <a:pt x="3056" y="5391"/>
                    <a:pt x="3056" y="5329"/>
                  </a:cubicBezTo>
                  <a:cubicBezTo>
                    <a:pt x="3056" y="5077"/>
                    <a:pt x="3231" y="4852"/>
                    <a:pt x="3478" y="4795"/>
                  </a:cubicBezTo>
                  <a:cubicBezTo>
                    <a:pt x="3629" y="4756"/>
                    <a:pt x="3753" y="4666"/>
                    <a:pt x="3820" y="4538"/>
                  </a:cubicBezTo>
                  <a:lnTo>
                    <a:pt x="4707" y="2879"/>
                  </a:lnTo>
                  <a:cubicBezTo>
                    <a:pt x="4781" y="2751"/>
                    <a:pt x="4759" y="2588"/>
                    <a:pt x="4663" y="2482"/>
                  </a:cubicBezTo>
                  <a:cubicBezTo>
                    <a:pt x="4399" y="2195"/>
                    <a:pt x="4281" y="1808"/>
                    <a:pt x="4337" y="1419"/>
                  </a:cubicBezTo>
                  <a:cubicBezTo>
                    <a:pt x="4422" y="875"/>
                    <a:pt x="4883" y="419"/>
                    <a:pt x="5427" y="352"/>
                  </a:cubicBezTo>
                  <a:cubicBezTo>
                    <a:pt x="5488" y="344"/>
                    <a:pt x="5548" y="340"/>
                    <a:pt x="5607" y="340"/>
                  </a:cubicBezTo>
                  <a:close/>
                  <a:moveTo>
                    <a:pt x="1623" y="1"/>
                  </a:moveTo>
                  <a:cubicBezTo>
                    <a:pt x="1231" y="1"/>
                    <a:pt x="852" y="141"/>
                    <a:pt x="556" y="397"/>
                  </a:cubicBezTo>
                  <a:cubicBezTo>
                    <a:pt x="203" y="706"/>
                    <a:pt x="1" y="1150"/>
                    <a:pt x="1" y="1616"/>
                  </a:cubicBezTo>
                  <a:cubicBezTo>
                    <a:pt x="1" y="2251"/>
                    <a:pt x="411" y="2858"/>
                    <a:pt x="1028" y="3115"/>
                  </a:cubicBezTo>
                  <a:cubicBezTo>
                    <a:pt x="1220" y="3196"/>
                    <a:pt x="1418" y="3236"/>
                    <a:pt x="1619" y="3236"/>
                  </a:cubicBezTo>
                  <a:cubicBezTo>
                    <a:pt x="1701" y="3236"/>
                    <a:pt x="1783" y="3230"/>
                    <a:pt x="1865" y="3217"/>
                  </a:cubicBezTo>
                  <a:cubicBezTo>
                    <a:pt x="1871" y="3217"/>
                    <a:pt x="1871" y="3217"/>
                    <a:pt x="1876" y="3223"/>
                  </a:cubicBezTo>
                  <a:lnTo>
                    <a:pt x="2804" y="4953"/>
                  </a:lnTo>
                  <a:cubicBezTo>
                    <a:pt x="2747" y="5065"/>
                    <a:pt x="2719" y="5194"/>
                    <a:pt x="2719" y="5329"/>
                  </a:cubicBezTo>
                  <a:cubicBezTo>
                    <a:pt x="2719" y="5430"/>
                    <a:pt x="2736" y="5531"/>
                    <a:pt x="2770" y="5632"/>
                  </a:cubicBezTo>
                  <a:cubicBezTo>
                    <a:pt x="2781" y="5666"/>
                    <a:pt x="2798" y="5728"/>
                    <a:pt x="2770" y="5785"/>
                  </a:cubicBezTo>
                  <a:lnTo>
                    <a:pt x="613" y="9806"/>
                  </a:lnTo>
                  <a:cubicBezTo>
                    <a:pt x="332" y="10335"/>
                    <a:pt x="338" y="10958"/>
                    <a:pt x="629" y="11481"/>
                  </a:cubicBezTo>
                  <a:cubicBezTo>
                    <a:pt x="654" y="11529"/>
                    <a:pt x="700" y="11561"/>
                    <a:pt x="753" y="11561"/>
                  </a:cubicBezTo>
                  <a:cubicBezTo>
                    <a:pt x="761" y="11561"/>
                    <a:pt x="768" y="11560"/>
                    <a:pt x="776" y="11559"/>
                  </a:cubicBezTo>
                  <a:cubicBezTo>
                    <a:pt x="783" y="11560"/>
                    <a:pt x="790" y="11561"/>
                    <a:pt x="797" y="11561"/>
                  </a:cubicBezTo>
                  <a:cubicBezTo>
                    <a:pt x="850" y="11561"/>
                    <a:pt x="897" y="11525"/>
                    <a:pt x="927" y="11481"/>
                  </a:cubicBezTo>
                  <a:lnTo>
                    <a:pt x="3708" y="6284"/>
                  </a:lnTo>
                  <a:cubicBezTo>
                    <a:pt x="3742" y="6228"/>
                    <a:pt x="3797" y="6205"/>
                    <a:pt x="3831" y="6195"/>
                  </a:cubicBezTo>
                  <a:cubicBezTo>
                    <a:pt x="3966" y="6161"/>
                    <a:pt x="4090" y="6099"/>
                    <a:pt x="4191" y="6009"/>
                  </a:cubicBezTo>
                  <a:lnTo>
                    <a:pt x="6309" y="9964"/>
                  </a:lnTo>
                  <a:cubicBezTo>
                    <a:pt x="6483" y="10289"/>
                    <a:pt x="6522" y="10660"/>
                    <a:pt x="6426" y="11002"/>
                  </a:cubicBezTo>
                  <a:lnTo>
                    <a:pt x="4175" y="6789"/>
                  </a:lnTo>
                  <a:cubicBezTo>
                    <a:pt x="4144" y="6732"/>
                    <a:pt x="4084" y="6701"/>
                    <a:pt x="4025" y="6701"/>
                  </a:cubicBezTo>
                  <a:cubicBezTo>
                    <a:pt x="3997" y="6701"/>
                    <a:pt x="3969" y="6708"/>
                    <a:pt x="3944" y="6722"/>
                  </a:cubicBezTo>
                  <a:cubicBezTo>
                    <a:pt x="3859" y="6762"/>
                    <a:pt x="3826" y="6869"/>
                    <a:pt x="3871" y="6947"/>
                  </a:cubicBezTo>
                  <a:lnTo>
                    <a:pt x="6298" y="11481"/>
                  </a:lnTo>
                  <a:cubicBezTo>
                    <a:pt x="6325" y="11531"/>
                    <a:pt x="6387" y="11570"/>
                    <a:pt x="6449" y="11582"/>
                  </a:cubicBezTo>
                  <a:cubicBezTo>
                    <a:pt x="6511" y="11570"/>
                    <a:pt x="6568" y="11536"/>
                    <a:pt x="6595" y="11481"/>
                  </a:cubicBezTo>
                  <a:cubicBezTo>
                    <a:pt x="6887" y="10958"/>
                    <a:pt x="6893" y="10335"/>
                    <a:pt x="6612" y="9806"/>
                  </a:cubicBezTo>
                  <a:lnTo>
                    <a:pt x="4416" y="5717"/>
                  </a:lnTo>
                  <a:cubicBezTo>
                    <a:pt x="4471" y="5599"/>
                    <a:pt x="4505" y="5469"/>
                    <a:pt x="4505" y="5329"/>
                  </a:cubicBezTo>
                  <a:cubicBezTo>
                    <a:pt x="4505" y="5228"/>
                    <a:pt x="4489" y="5132"/>
                    <a:pt x="4455" y="5037"/>
                  </a:cubicBezTo>
                  <a:cubicBezTo>
                    <a:pt x="4444" y="5003"/>
                    <a:pt x="4427" y="4942"/>
                    <a:pt x="4461" y="4880"/>
                  </a:cubicBezTo>
                  <a:lnTo>
                    <a:pt x="5348" y="3223"/>
                  </a:lnTo>
                  <a:cubicBezTo>
                    <a:pt x="5348" y="3217"/>
                    <a:pt x="5354" y="3217"/>
                    <a:pt x="5360" y="3217"/>
                  </a:cubicBezTo>
                  <a:cubicBezTo>
                    <a:pt x="5442" y="3230"/>
                    <a:pt x="5524" y="3236"/>
                    <a:pt x="5606" y="3236"/>
                  </a:cubicBezTo>
                  <a:cubicBezTo>
                    <a:pt x="5807" y="3236"/>
                    <a:pt x="6005" y="3196"/>
                    <a:pt x="6197" y="3115"/>
                  </a:cubicBezTo>
                  <a:cubicBezTo>
                    <a:pt x="6809" y="2858"/>
                    <a:pt x="7224" y="2251"/>
                    <a:pt x="7224" y="1616"/>
                  </a:cubicBezTo>
                  <a:cubicBezTo>
                    <a:pt x="7224" y="1150"/>
                    <a:pt x="7022" y="706"/>
                    <a:pt x="6669" y="397"/>
                  </a:cubicBezTo>
                  <a:cubicBezTo>
                    <a:pt x="6373" y="141"/>
                    <a:pt x="5993" y="1"/>
                    <a:pt x="5602" y="1"/>
                  </a:cubicBezTo>
                  <a:cubicBezTo>
                    <a:pt x="5531" y="1"/>
                    <a:pt x="5459" y="5"/>
                    <a:pt x="5388" y="15"/>
                  </a:cubicBezTo>
                  <a:cubicBezTo>
                    <a:pt x="4680" y="105"/>
                    <a:pt x="4107" y="667"/>
                    <a:pt x="4006" y="1370"/>
                  </a:cubicBezTo>
                  <a:cubicBezTo>
                    <a:pt x="3932" y="1863"/>
                    <a:pt x="4079" y="2352"/>
                    <a:pt x="4411" y="2711"/>
                  </a:cubicBezTo>
                  <a:cubicBezTo>
                    <a:pt x="4411" y="2711"/>
                    <a:pt x="4416" y="2718"/>
                    <a:pt x="4411" y="2718"/>
                  </a:cubicBezTo>
                  <a:lnTo>
                    <a:pt x="3613" y="4211"/>
                  </a:lnTo>
                  <a:lnTo>
                    <a:pt x="2814" y="2718"/>
                  </a:lnTo>
                  <a:cubicBezTo>
                    <a:pt x="2809" y="2718"/>
                    <a:pt x="2809" y="2711"/>
                    <a:pt x="2809" y="2711"/>
                  </a:cubicBezTo>
                  <a:cubicBezTo>
                    <a:pt x="3141" y="2352"/>
                    <a:pt x="3292" y="1863"/>
                    <a:pt x="3219" y="1370"/>
                  </a:cubicBezTo>
                  <a:cubicBezTo>
                    <a:pt x="3112" y="667"/>
                    <a:pt x="2545" y="105"/>
                    <a:pt x="1837" y="15"/>
                  </a:cubicBezTo>
                  <a:cubicBezTo>
                    <a:pt x="1766" y="5"/>
                    <a:pt x="1694" y="1"/>
                    <a:pt x="16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15"/>
            <p:cNvSpPr/>
            <p:nvPr/>
          </p:nvSpPr>
          <p:spPr>
            <a:xfrm>
              <a:off x="7127772" y="3688612"/>
              <a:ext cx="60068" cy="59833"/>
            </a:xfrm>
            <a:custGeom>
              <a:avLst/>
              <a:gdLst/>
              <a:ahLst/>
              <a:cxnLst/>
              <a:rect l="l" t="t" r="r" b="b"/>
              <a:pathLst>
                <a:path w="1794" h="1787" extrusionOk="0">
                  <a:moveTo>
                    <a:pt x="900" y="0"/>
                  </a:moveTo>
                  <a:cubicBezTo>
                    <a:pt x="405" y="0"/>
                    <a:pt x="0" y="399"/>
                    <a:pt x="0" y="894"/>
                  </a:cubicBezTo>
                  <a:cubicBezTo>
                    <a:pt x="0" y="1389"/>
                    <a:pt x="405" y="1787"/>
                    <a:pt x="900" y="1787"/>
                  </a:cubicBezTo>
                  <a:cubicBezTo>
                    <a:pt x="1389" y="1787"/>
                    <a:pt x="1793" y="1389"/>
                    <a:pt x="1793" y="894"/>
                  </a:cubicBezTo>
                  <a:cubicBezTo>
                    <a:pt x="1793" y="821"/>
                    <a:pt x="1781" y="742"/>
                    <a:pt x="1765" y="669"/>
                  </a:cubicBezTo>
                  <a:cubicBezTo>
                    <a:pt x="1746" y="594"/>
                    <a:pt x="1675" y="546"/>
                    <a:pt x="1601" y="546"/>
                  </a:cubicBezTo>
                  <a:cubicBezTo>
                    <a:pt x="1586" y="546"/>
                    <a:pt x="1572" y="548"/>
                    <a:pt x="1557" y="552"/>
                  </a:cubicBezTo>
                  <a:cubicBezTo>
                    <a:pt x="1467" y="573"/>
                    <a:pt x="1411" y="664"/>
                    <a:pt x="1433" y="754"/>
                  </a:cubicBezTo>
                  <a:cubicBezTo>
                    <a:pt x="1444" y="799"/>
                    <a:pt x="1450" y="850"/>
                    <a:pt x="1450" y="894"/>
                  </a:cubicBezTo>
                  <a:cubicBezTo>
                    <a:pt x="1450" y="1203"/>
                    <a:pt x="1203" y="1450"/>
                    <a:pt x="900" y="1450"/>
                  </a:cubicBezTo>
                  <a:cubicBezTo>
                    <a:pt x="591" y="1450"/>
                    <a:pt x="344" y="1203"/>
                    <a:pt x="344" y="894"/>
                  </a:cubicBezTo>
                  <a:cubicBezTo>
                    <a:pt x="344" y="591"/>
                    <a:pt x="591" y="337"/>
                    <a:pt x="900" y="337"/>
                  </a:cubicBezTo>
                  <a:cubicBezTo>
                    <a:pt x="944" y="337"/>
                    <a:pt x="990" y="344"/>
                    <a:pt x="1034" y="360"/>
                  </a:cubicBezTo>
                  <a:cubicBezTo>
                    <a:pt x="1048" y="364"/>
                    <a:pt x="1062" y="365"/>
                    <a:pt x="1075" y="365"/>
                  </a:cubicBezTo>
                  <a:cubicBezTo>
                    <a:pt x="1152" y="365"/>
                    <a:pt x="1224" y="313"/>
                    <a:pt x="1242" y="236"/>
                  </a:cubicBezTo>
                  <a:cubicBezTo>
                    <a:pt x="1265" y="147"/>
                    <a:pt x="1208" y="52"/>
                    <a:pt x="1119" y="29"/>
                  </a:cubicBezTo>
                  <a:cubicBezTo>
                    <a:pt x="1045" y="13"/>
                    <a:pt x="972" y="0"/>
                    <a:pt x="9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15"/>
            <p:cNvSpPr/>
            <p:nvPr/>
          </p:nvSpPr>
          <p:spPr>
            <a:xfrm>
              <a:off x="7085283" y="3834194"/>
              <a:ext cx="11317" cy="17411"/>
            </a:xfrm>
            <a:custGeom>
              <a:avLst/>
              <a:gdLst/>
              <a:ahLst/>
              <a:cxnLst/>
              <a:rect l="l" t="t" r="r" b="b"/>
              <a:pathLst>
                <a:path w="338" h="520" extrusionOk="0">
                  <a:moveTo>
                    <a:pt x="169" y="0"/>
                  </a:moveTo>
                  <a:cubicBezTo>
                    <a:pt x="79" y="0"/>
                    <a:pt x="1" y="74"/>
                    <a:pt x="1" y="169"/>
                  </a:cubicBezTo>
                  <a:lnTo>
                    <a:pt x="1" y="344"/>
                  </a:lnTo>
                  <a:cubicBezTo>
                    <a:pt x="1" y="433"/>
                    <a:pt x="63" y="506"/>
                    <a:pt x="152" y="518"/>
                  </a:cubicBezTo>
                  <a:cubicBezTo>
                    <a:pt x="160" y="519"/>
                    <a:pt x="169" y="520"/>
                    <a:pt x="177" y="520"/>
                  </a:cubicBezTo>
                  <a:cubicBezTo>
                    <a:pt x="266" y="520"/>
                    <a:pt x="338" y="442"/>
                    <a:pt x="338" y="349"/>
                  </a:cubicBezTo>
                  <a:lnTo>
                    <a:pt x="338" y="169"/>
                  </a:lnTo>
                  <a:cubicBezTo>
                    <a:pt x="338" y="74"/>
                    <a:pt x="265" y="0"/>
                    <a:pt x="1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4" name="Google Shape;4624;p115"/>
          <p:cNvGrpSpPr/>
          <p:nvPr/>
        </p:nvGrpSpPr>
        <p:grpSpPr>
          <a:xfrm>
            <a:off x="7701829" y="3664538"/>
            <a:ext cx="218005" cy="387493"/>
            <a:chOff x="7701829" y="3664538"/>
            <a:chExt cx="218005" cy="387493"/>
          </a:xfrm>
        </p:grpSpPr>
        <p:sp>
          <p:nvSpPr>
            <p:cNvPr id="4625" name="Google Shape;4625;p115"/>
            <p:cNvSpPr/>
            <p:nvPr/>
          </p:nvSpPr>
          <p:spPr>
            <a:xfrm>
              <a:off x="7701829" y="3664538"/>
              <a:ext cx="218005" cy="387493"/>
            </a:xfrm>
            <a:custGeom>
              <a:avLst/>
              <a:gdLst/>
              <a:ahLst/>
              <a:cxnLst/>
              <a:rect l="l" t="t" r="r" b="b"/>
              <a:pathLst>
                <a:path w="6511" h="11573" extrusionOk="0">
                  <a:moveTo>
                    <a:pt x="4343" y="343"/>
                  </a:moveTo>
                  <a:lnTo>
                    <a:pt x="4343" y="535"/>
                  </a:lnTo>
                  <a:cubicBezTo>
                    <a:pt x="4343" y="641"/>
                    <a:pt x="4252" y="726"/>
                    <a:pt x="4146" y="726"/>
                  </a:cubicBezTo>
                  <a:lnTo>
                    <a:pt x="2343" y="726"/>
                  </a:lnTo>
                  <a:cubicBezTo>
                    <a:pt x="2235" y="726"/>
                    <a:pt x="2146" y="641"/>
                    <a:pt x="2146" y="535"/>
                  </a:cubicBezTo>
                  <a:lnTo>
                    <a:pt x="2146" y="343"/>
                  </a:lnTo>
                  <a:close/>
                  <a:moveTo>
                    <a:pt x="5618" y="343"/>
                  </a:moveTo>
                  <a:cubicBezTo>
                    <a:pt x="5921" y="343"/>
                    <a:pt x="6168" y="591"/>
                    <a:pt x="6168" y="900"/>
                  </a:cubicBezTo>
                  <a:lnTo>
                    <a:pt x="6168" y="10669"/>
                  </a:lnTo>
                  <a:cubicBezTo>
                    <a:pt x="6168" y="10978"/>
                    <a:pt x="5921" y="11235"/>
                    <a:pt x="5613" y="11235"/>
                  </a:cubicBezTo>
                  <a:lnTo>
                    <a:pt x="894" y="11235"/>
                  </a:lnTo>
                  <a:cubicBezTo>
                    <a:pt x="591" y="11235"/>
                    <a:pt x="343" y="10983"/>
                    <a:pt x="343" y="10680"/>
                  </a:cubicBezTo>
                  <a:lnTo>
                    <a:pt x="343" y="719"/>
                  </a:lnTo>
                  <a:cubicBezTo>
                    <a:pt x="343" y="512"/>
                    <a:pt x="511" y="343"/>
                    <a:pt x="719" y="343"/>
                  </a:cubicBezTo>
                  <a:lnTo>
                    <a:pt x="1809" y="343"/>
                  </a:lnTo>
                  <a:lnTo>
                    <a:pt x="1809" y="703"/>
                  </a:lnTo>
                  <a:cubicBezTo>
                    <a:pt x="1809" y="905"/>
                    <a:pt x="1973" y="1069"/>
                    <a:pt x="2168" y="1069"/>
                  </a:cubicBezTo>
                  <a:lnTo>
                    <a:pt x="4169" y="1069"/>
                  </a:lnTo>
                  <a:cubicBezTo>
                    <a:pt x="4467" y="1069"/>
                    <a:pt x="4703" y="827"/>
                    <a:pt x="4703" y="535"/>
                  </a:cubicBezTo>
                  <a:lnTo>
                    <a:pt x="4703" y="343"/>
                  </a:lnTo>
                  <a:close/>
                  <a:moveTo>
                    <a:pt x="894" y="1"/>
                  </a:moveTo>
                  <a:cubicBezTo>
                    <a:pt x="405" y="1"/>
                    <a:pt x="0" y="405"/>
                    <a:pt x="0" y="900"/>
                  </a:cubicBezTo>
                  <a:lnTo>
                    <a:pt x="0" y="10680"/>
                  </a:lnTo>
                  <a:cubicBezTo>
                    <a:pt x="0" y="11175"/>
                    <a:pt x="405" y="11572"/>
                    <a:pt x="894" y="11572"/>
                  </a:cubicBezTo>
                  <a:lnTo>
                    <a:pt x="5618" y="11572"/>
                  </a:lnTo>
                  <a:cubicBezTo>
                    <a:pt x="6106" y="11572"/>
                    <a:pt x="6511" y="11175"/>
                    <a:pt x="6511" y="10680"/>
                  </a:cubicBezTo>
                  <a:lnTo>
                    <a:pt x="6511" y="900"/>
                  </a:lnTo>
                  <a:cubicBezTo>
                    <a:pt x="6511" y="405"/>
                    <a:pt x="6106" y="1"/>
                    <a:pt x="56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15"/>
            <p:cNvSpPr/>
            <p:nvPr/>
          </p:nvSpPr>
          <p:spPr>
            <a:xfrm>
              <a:off x="7774419" y="4016473"/>
              <a:ext cx="72657" cy="11317"/>
            </a:xfrm>
            <a:custGeom>
              <a:avLst/>
              <a:gdLst/>
              <a:ahLst/>
              <a:cxnLst/>
              <a:rect l="l" t="t" r="r" b="b"/>
              <a:pathLst>
                <a:path w="2170" h="338" extrusionOk="0">
                  <a:moveTo>
                    <a:pt x="186" y="0"/>
                  </a:moveTo>
                  <a:cubicBezTo>
                    <a:pt x="96" y="0"/>
                    <a:pt x="23" y="62"/>
                    <a:pt x="12" y="146"/>
                  </a:cubicBezTo>
                  <a:cubicBezTo>
                    <a:pt x="0" y="252"/>
                    <a:pt x="80" y="337"/>
                    <a:pt x="181" y="337"/>
                  </a:cubicBezTo>
                  <a:lnTo>
                    <a:pt x="1983" y="337"/>
                  </a:lnTo>
                  <a:cubicBezTo>
                    <a:pt x="2068" y="337"/>
                    <a:pt x="2146" y="275"/>
                    <a:pt x="2157" y="192"/>
                  </a:cubicBezTo>
                  <a:cubicBezTo>
                    <a:pt x="2169" y="84"/>
                    <a:pt x="2090" y="0"/>
                    <a:pt x="19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15"/>
            <p:cNvSpPr/>
            <p:nvPr/>
          </p:nvSpPr>
          <p:spPr>
            <a:xfrm>
              <a:off x="7732098" y="3719081"/>
              <a:ext cx="71920" cy="84142"/>
            </a:xfrm>
            <a:custGeom>
              <a:avLst/>
              <a:gdLst/>
              <a:ahLst/>
              <a:cxnLst/>
              <a:rect l="l" t="t" r="r" b="b"/>
              <a:pathLst>
                <a:path w="2148" h="2513" extrusionOk="0">
                  <a:moveTo>
                    <a:pt x="1619" y="337"/>
                  </a:moveTo>
                  <a:cubicBezTo>
                    <a:pt x="1725" y="337"/>
                    <a:pt x="1810" y="428"/>
                    <a:pt x="1810" y="534"/>
                  </a:cubicBezTo>
                  <a:lnTo>
                    <a:pt x="1810" y="1978"/>
                  </a:lnTo>
                  <a:cubicBezTo>
                    <a:pt x="1810" y="2085"/>
                    <a:pt x="1725" y="2170"/>
                    <a:pt x="1619" y="2170"/>
                  </a:cubicBezTo>
                  <a:lnTo>
                    <a:pt x="535" y="2170"/>
                  </a:lnTo>
                  <a:cubicBezTo>
                    <a:pt x="428" y="2170"/>
                    <a:pt x="338" y="2085"/>
                    <a:pt x="338" y="1978"/>
                  </a:cubicBezTo>
                  <a:lnTo>
                    <a:pt x="338" y="534"/>
                  </a:lnTo>
                  <a:cubicBezTo>
                    <a:pt x="338" y="428"/>
                    <a:pt x="428" y="337"/>
                    <a:pt x="535" y="337"/>
                  </a:cubicBezTo>
                  <a:close/>
                  <a:moveTo>
                    <a:pt x="535" y="0"/>
                  </a:moveTo>
                  <a:cubicBezTo>
                    <a:pt x="242" y="0"/>
                    <a:pt x="1" y="236"/>
                    <a:pt x="1" y="534"/>
                  </a:cubicBezTo>
                  <a:lnTo>
                    <a:pt x="1" y="1978"/>
                  </a:lnTo>
                  <a:cubicBezTo>
                    <a:pt x="1" y="2271"/>
                    <a:pt x="242" y="2512"/>
                    <a:pt x="535" y="2512"/>
                  </a:cubicBezTo>
                  <a:lnTo>
                    <a:pt x="1619" y="2512"/>
                  </a:lnTo>
                  <a:cubicBezTo>
                    <a:pt x="1911" y="2512"/>
                    <a:pt x="2147" y="2271"/>
                    <a:pt x="2147" y="1978"/>
                  </a:cubicBezTo>
                  <a:lnTo>
                    <a:pt x="2147" y="534"/>
                  </a:lnTo>
                  <a:cubicBezTo>
                    <a:pt x="2147" y="236"/>
                    <a:pt x="1911" y="0"/>
                    <a:pt x="16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15"/>
            <p:cNvSpPr/>
            <p:nvPr/>
          </p:nvSpPr>
          <p:spPr>
            <a:xfrm>
              <a:off x="7816942" y="3719081"/>
              <a:ext cx="72590" cy="84142"/>
            </a:xfrm>
            <a:custGeom>
              <a:avLst/>
              <a:gdLst/>
              <a:ahLst/>
              <a:cxnLst/>
              <a:rect l="l" t="t" r="r" b="b"/>
              <a:pathLst>
                <a:path w="2168" h="2513" extrusionOk="0">
                  <a:moveTo>
                    <a:pt x="529" y="0"/>
                  </a:moveTo>
                  <a:cubicBezTo>
                    <a:pt x="236" y="0"/>
                    <a:pt x="0" y="236"/>
                    <a:pt x="0" y="534"/>
                  </a:cubicBezTo>
                  <a:lnTo>
                    <a:pt x="0" y="1978"/>
                  </a:lnTo>
                  <a:cubicBezTo>
                    <a:pt x="0" y="2271"/>
                    <a:pt x="236" y="2512"/>
                    <a:pt x="529" y="2512"/>
                  </a:cubicBezTo>
                  <a:lnTo>
                    <a:pt x="1978" y="2512"/>
                  </a:lnTo>
                  <a:cubicBezTo>
                    <a:pt x="2084" y="2512"/>
                    <a:pt x="2168" y="2422"/>
                    <a:pt x="2168" y="2321"/>
                  </a:cubicBezTo>
                  <a:lnTo>
                    <a:pt x="2168" y="1198"/>
                  </a:lnTo>
                  <a:cubicBezTo>
                    <a:pt x="2168" y="1180"/>
                    <a:pt x="2157" y="1164"/>
                    <a:pt x="2146" y="1153"/>
                  </a:cubicBezTo>
                  <a:cubicBezTo>
                    <a:pt x="2093" y="1105"/>
                    <a:pt x="2036" y="1085"/>
                    <a:pt x="1985" y="1085"/>
                  </a:cubicBezTo>
                  <a:cubicBezTo>
                    <a:pt x="1884" y="1085"/>
                    <a:pt x="1804" y="1161"/>
                    <a:pt x="1804" y="1254"/>
                  </a:cubicBezTo>
                  <a:lnTo>
                    <a:pt x="1804" y="1978"/>
                  </a:lnTo>
                  <a:cubicBezTo>
                    <a:pt x="1804" y="2085"/>
                    <a:pt x="1719" y="2170"/>
                    <a:pt x="1612" y="2170"/>
                  </a:cubicBezTo>
                  <a:lnTo>
                    <a:pt x="529" y="2170"/>
                  </a:lnTo>
                  <a:cubicBezTo>
                    <a:pt x="422" y="2170"/>
                    <a:pt x="337" y="2085"/>
                    <a:pt x="337" y="1978"/>
                  </a:cubicBezTo>
                  <a:lnTo>
                    <a:pt x="337" y="534"/>
                  </a:lnTo>
                  <a:cubicBezTo>
                    <a:pt x="337" y="428"/>
                    <a:pt x="422" y="337"/>
                    <a:pt x="529" y="337"/>
                  </a:cubicBezTo>
                  <a:lnTo>
                    <a:pt x="1641" y="337"/>
                  </a:lnTo>
                  <a:cubicBezTo>
                    <a:pt x="1742" y="337"/>
                    <a:pt x="1825" y="422"/>
                    <a:pt x="1820" y="524"/>
                  </a:cubicBezTo>
                  <a:cubicBezTo>
                    <a:pt x="1816" y="621"/>
                    <a:pt x="1895" y="703"/>
                    <a:pt x="1994" y="703"/>
                  </a:cubicBezTo>
                  <a:cubicBezTo>
                    <a:pt x="2014" y="703"/>
                    <a:pt x="2035" y="700"/>
                    <a:pt x="2056" y="692"/>
                  </a:cubicBezTo>
                  <a:cubicBezTo>
                    <a:pt x="2118" y="664"/>
                    <a:pt x="2157" y="602"/>
                    <a:pt x="2157" y="534"/>
                  </a:cubicBezTo>
                  <a:cubicBezTo>
                    <a:pt x="2157" y="243"/>
                    <a:pt x="1921" y="0"/>
                    <a:pt x="16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15"/>
            <p:cNvSpPr/>
            <p:nvPr/>
          </p:nvSpPr>
          <p:spPr>
            <a:xfrm>
              <a:off x="7732098" y="3816716"/>
              <a:ext cx="71920" cy="83907"/>
            </a:xfrm>
            <a:custGeom>
              <a:avLst/>
              <a:gdLst/>
              <a:ahLst/>
              <a:cxnLst/>
              <a:rect l="l" t="t" r="r" b="b"/>
              <a:pathLst>
                <a:path w="2148" h="2506" extrusionOk="0">
                  <a:moveTo>
                    <a:pt x="1619" y="338"/>
                  </a:moveTo>
                  <a:cubicBezTo>
                    <a:pt x="1725" y="338"/>
                    <a:pt x="1810" y="428"/>
                    <a:pt x="1810" y="534"/>
                  </a:cubicBezTo>
                  <a:lnTo>
                    <a:pt x="1810" y="1978"/>
                  </a:lnTo>
                  <a:cubicBezTo>
                    <a:pt x="1810" y="2085"/>
                    <a:pt x="1725" y="2168"/>
                    <a:pt x="1619" y="2168"/>
                  </a:cubicBezTo>
                  <a:lnTo>
                    <a:pt x="535" y="2168"/>
                  </a:lnTo>
                  <a:cubicBezTo>
                    <a:pt x="428" y="2168"/>
                    <a:pt x="338" y="2085"/>
                    <a:pt x="338" y="1978"/>
                  </a:cubicBezTo>
                  <a:lnTo>
                    <a:pt x="338" y="534"/>
                  </a:lnTo>
                  <a:cubicBezTo>
                    <a:pt x="338" y="428"/>
                    <a:pt x="428" y="338"/>
                    <a:pt x="535" y="338"/>
                  </a:cubicBezTo>
                  <a:close/>
                  <a:moveTo>
                    <a:pt x="535" y="1"/>
                  </a:moveTo>
                  <a:cubicBezTo>
                    <a:pt x="242" y="1"/>
                    <a:pt x="1" y="236"/>
                    <a:pt x="1" y="534"/>
                  </a:cubicBezTo>
                  <a:lnTo>
                    <a:pt x="1" y="1978"/>
                  </a:lnTo>
                  <a:cubicBezTo>
                    <a:pt x="1" y="2270"/>
                    <a:pt x="242" y="2505"/>
                    <a:pt x="535" y="2505"/>
                  </a:cubicBezTo>
                  <a:lnTo>
                    <a:pt x="1619" y="2505"/>
                  </a:lnTo>
                  <a:cubicBezTo>
                    <a:pt x="1911" y="2505"/>
                    <a:pt x="2147" y="2270"/>
                    <a:pt x="2147" y="1978"/>
                  </a:cubicBezTo>
                  <a:lnTo>
                    <a:pt x="2147" y="534"/>
                  </a:lnTo>
                  <a:cubicBezTo>
                    <a:pt x="2147" y="236"/>
                    <a:pt x="1911" y="1"/>
                    <a:pt x="16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15"/>
            <p:cNvSpPr/>
            <p:nvPr/>
          </p:nvSpPr>
          <p:spPr>
            <a:xfrm>
              <a:off x="7816942" y="3815946"/>
              <a:ext cx="71887" cy="83941"/>
            </a:xfrm>
            <a:custGeom>
              <a:avLst/>
              <a:gdLst/>
              <a:ahLst/>
              <a:cxnLst/>
              <a:rect l="l" t="t" r="r" b="b"/>
              <a:pathLst>
                <a:path w="2147" h="2507" extrusionOk="0">
                  <a:moveTo>
                    <a:pt x="1612" y="338"/>
                  </a:moveTo>
                  <a:cubicBezTo>
                    <a:pt x="1719" y="338"/>
                    <a:pt x="1804" y="428"/>
                    <a:pt x="1804" y="535"/>
                  </a:cubicBezTo>
                  <a:lnTo>
                    <a:pt x="1804" y="1978"/>
                  </a:lnTo>
                  <a:cubicBezTo>
                    <a:pt x="1804" y="2085"/>
                    <a:pt x="1719" y="2170"/>
                    <a:pt x="1612" y="2170"/>
                  </a:cubicBezTo>
                  <a:lnTo>
                    <a:pt x="529" y="2170"/>
                  </a:lnTo>
                  <a:cubicBezTo>
                    <a:pt x="422" y="2170"/>
                    <a:pt x="337" y="2085"/>
                    <a:pt x="337" y="1978"/>
                  </a:cubicBezTo>
                  <a:lnTo>
                    <a:pt x="337" y="535"/>
                  </a:lnTo>
                  <a:cubicBezTo>
                    <a:pt x="337" y="428"/>
                    <a:pt x="422" y="338"/>
                    <a:pt x="529" y="338"/>
                  </a:cubicBezTo>
                  <a:close/>
                  <a:moveTo>
                    <a:pt x="529" y="1"/>
                  </a:moveTo>
                  <a:cubicBezTo>
                    <a:pt x="236" y="1"/>
                    <a:pt x="0" y="237"/>
                    <a:pt x="0" y="535"/>
                  </a:cubicBezTo>
                  <a:lnTo>
                    <a:pt x="0" y="1978"/>
                  </a:lnTo>
                  <a:cubicBezTo>
                    <a:pt x="0" y="2271"/>
                    <a:pt x="236" y="2507"/>
                    <a:pt x="529" y="2507"/>
                  </a:cubicBezTo>
                  <a:lnTo>
                    <a:pt x="1612" y="2507"/>
                  </a:lnTo>
                  <a:cubicBezTo>
                    <a:pt x="1905" y="2507"/>
                    <a:pt x="2146" y="2271"/>
                    <a:pt x="2146" y="1978"/>
                  </a:cubicBezTo>
                  <a:lnTo>
                    <a:pt x="2146" y="535"/>
                  </a:lnTo>
                  <a:cubicBezTo>
                    <a:pt x="2146" y="237"/>
                    <a:pt x="1905" y="1"/>
                    <a:pt x="16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15"/>
            <p:cNvSpPr/>
            <p:nvPr/>
          </p:nvSpPr>
          <p:spPr>
            <a:xfrm>
              <a:off x="7732098" y="3913581"/>
              <a:ext cx="72088" cy="83907"/>
            </a:xfrm>
            <a:custGeom>
              <a:avLst/>
              <a:gdLst/>
              <a:ahLst/>
              <a:cxnLst/>
              <a:rect l="l" t="t" r="r" b="b"/>
              <a:pathLst>
                <a:path w="2153" h="2506" extrusionOk="0">
                  <a:moveTo>
                    <a:pt x="535" y="1"/>
                  </a:moveTo>
                  <a:cubicBezTo>
                    <a:pt x="242" y="1"/>
                    <a:pt x="1" y="237"/>
                    <a:pt x="1" y="528"/>
                  </a:cubicBezTo>
                  <a:lnTo>
                    <a:pt x="1" y="1977"/>
                  </a:lnTo>
                  <a:cubicBezTo>
                    <a:pt x="1" y="2270"/>
                    <a:pt x="242" y="2506"/>
                    <a:pt x="535" y="2506"/>
                  </a:cubicBezTo>
                  <a:lnTo>
                    <a:pt x="1619" y="2506"/>
                  </a:lnTo>
                  <a:cubicBezTo>
                    <a:pt x="1911" y="2506"/>
                    <a:pt x="2147" y="2270"/>
                    <a:pt x="2147" y="1977"/>
                  </a:cubicBezTo>
                  <a:lnTo>
                    <a:pt x="2147" y="1253"/>
                  </a:lnTo>
                  <a:cubicBezTo>
                    <a:pt x="2147" y="1168"/>
                    <a:pt x="2085" y="1090"/>
                    <a:pt x="2000" y="1079"/>
                  </a:cubicBezTo>
                  <a:cubicBezTo>
                    <a:pt x="1993" y="1078"/>
                    <a:pt x="1986" y="1078"/>
                    <a:pt x="1980" y="1078"/>
                  </a:cubicBezTo>
                  <a:cubicBezTo>
                    <a:pt x="1887" y="1078"/>
                    <a:pt x="1810" y="1154"/>
                    <a:pt x="1810" y="1248"/>
                  </a:cubicBezTo>
                  <a:lnTo>
                    <a:pt x="1810" y="1977"/>
                  </a:lnTo>
                  <a:cubicBezTo>
                    <a:pt x="1810" y="2085"/>
                    <a:pt x="1725" y="2169"/>
                    <a:pt x="1619" y="2169"/>
                  </a:cubicBezTo>
                  <a:lnTo>
                    <a:pt x="535" y="2169"/>
                  </a:lnTo>
                  <a:cubicBezTo>
                    <a:pt x="428" y="2169"/>
                    <a:pt x="338" y="2085"/>
                    <a:pt x="338" y="1977"/>
                  </a:cubicBezTo>
                  <a:lnTo>
                    <a:pt x="338" y="523"/>
                  </a:lnTo>
                  <a:cubicBezTo>
                    <a:pt x="338" y="421"/>
                    <a:pt x="421" y="338"/>
                    <a:pt x="523" y="338"/>
                  </a:cubicBezTo>
                  <a:lnTo>
                    <a:pt x="1635" y="338"/>
                  </a:lnTo>
                  <a:cubicBezTo>
                    <a:pt x="1736" y="338"/>
                    <a:pt x="1815" y="421"/>
                    <a:pt x="1815" y="523"/>
                  </a:cubicBezTo>
                  <a:cubicBezTo>
                    <a:pt x="1811" y="619"/>
                    <a:pt x="1884" y="700"/>
                    <a:pt x="1980" y="700"/>
                  </a:cubicBezTo>
                  <a:cubicBezTo>
                    <a:pt x="2003" y="700"/>
                    <a:pt x="2027" y="695"/>
                    <a:pt x="2051" y="686"/>
                  </a:cubicBezTo>
                  <a:cubicBezTo>
                    <a:pt x="2113" y="663"/>
                    <a:pt x="2153" y="602"/>
                    <a:pt x="2153" y="528"/>
                  </a:cubicBezTo>
                  <a:cubicBezTo>
                    <a:pt x="2153" y="237"/>
                    <a:pt x="1911" y="1"/>
                    <a:pt x="16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15"/>
            <p:cNvSpPr/>
            <p:nvPr/>
          </p:nvSpPr>
          <p:spPr>
            <a:xfrm>
              <a:off x="7816942" y="3913581"/>
              <a:ext cx="71887" cy="83907"/>
            </a:xfrm>
            <a:custGeom>
              <a:avLst/>
              <a:gdLst/>
              <a:ahLst/>
              <a:cxnLst/>
              <a:rect l="l" t="t" r="r" b="b"/>
              <a:pathLst>
                <a:path w="2147" h="2506" extrusionOk="0">
                  <a:moveTo>
                    <a:pt x="1612" y="338"/>
                  </a:moveTo>
                  <a:cubicBezTo>
                    <a:pt x="1719" y="338"/>
                    <a:pt x="1804" y="427"/>
                    <a:pt x="1804" y="528"/>
                  </a:cubicBezTo>
                  <a:lnTo>
                    <a:pt x="1804" y="1977"/>
                  </a:lnTo>
                  <a:cubicBezTo>
                    <a:pt x="1804" y="2085"/>
                    <a:pt x="1719" y="2169"/>
                    <a:pt x="1612" y="2169"/>
                  </a:cubicBezTo>
                  <a:lnTo>
                    <a:pt x="529" y="2169"/>
                  </a:lnTo>
                  <a:cubicBezTo>
                    <a:pt x="422" y="2169"/>
                    <a:pt x="337" y="2085"/>
                    <a:pt x="337" y="1977"/>
                  </a:cubicBezTo>
                  <a:lnTo>
                    <a:pt x="337" y="528"/>
                  </a:lnTo>
                  <a:cubicBezTo>
                    <a:pt x="337" y="427"/>
                    <a:pt x="422" y="338"/>
                    <a:pt x="529" y="338"/>
                  </a:cubicBezTo>
                  <a:close/>
                  <a:moveTo>
                    <a:pt x="529" y="1"/>
                  </a:moveTo>
                  <a:cubicBezTo>
                    <a:pt x="236" y="1"/>
                    <a:pt x="0" y="237"/>
                    <a:pt x="0" y="528"/>
                  </a:cubicBezTo>
                  <a:lnTo>
                    <a:pt x="0" y="1977"/>
                  </a:lnTo>
                  <a:cubicBezTo>
                    <a:pt x="0" y="2270"/>
                    <a:pt x="236" y="2506"/>
                    <a:pt x="529" y="2506"/>
                  </a:cubicBezTo>
                  <a:lnTo>
                    <a:pt x="1612" y="2506"/>
                  </a:lnTo>
                  <a:cubicBezTo>
                    <a:pt x="1905" y="2506"/>
                    <a:pt x="2146" y="2270"/>
                    <a:pt x="2146" y="1977"/>
                  </a:cubicBezTo>
                  <a:lnTo>
                    <a:pt x="2146" y="528"/>
                  </a:lnTo>
                  <a:cubicBezTo>
                    <a:pt x="2146" y="237"/>
                    <a:pt x="1905" y="1"/>
                    <a:pt x="16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15"/>
            <p:cNvSpPr/>
            <p:nvPr/>
          </p:nvSpPr>
          <p:spPr>
            <a:xfrm>
              <a:off x="7756171" y="3755410"/>
              <a:ext cx="24308" cy="11317"/>
            </a:xfrm>
            <a:custGeom>
              <a:avLst/>
              <a:gdLst/>
              <a:ahLst/>
              <a:cxnLst/>
              <a:rect l="l" t="t" r="r" b="b"/>
              <a:pathLst>
                <a:path w="726" h="338" extrusionOk="0">
                  <a:moveTo>
                    <a:pt x="186" y="1"/>
                  </a:moveTo>
                  <a:cubicBezTo>
                    <a:pt x="102" y="1"/>
                    <a:pt x="23" y="61"/>
                    <a:pt x="13" y="152"/>
                  </a:cubicBezTo>
                  <a:cubicBezTo>
                    <a:pt x="0" y="253"/>
                    <a:pt x="80" y="338"/>
                    <a:pt x="181" y="338"/>
                  </a:cubicBezTo>
                  <a:lnTo>
                    <a:pt x="534" y="338"/>
                  </a:lnTo>
                  <a:cubicBezTo>
                    <a:pt x="625" y="338"/>
                    <a:pt x="703" y="276"/>
                    <a:pt x="708" y="191"/>
                  </a:cubicBezTo>
                  <a:cubicBezTo>
                    <a:pt x="726" y="90"/>
                    <a:pt x="641"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15"/>
            <p:cNvSpPr/>
            <p:nvPr/>
          </p:nvSpPr>
          <p:spPr>
            <a:xfrm>
              <a:off x="7840983" y="3840221"/>
              <a:ext cx="24308" cy="11317"/>
            </a:xfrm>
            <a:custGeom>
              <a:avLst/>
              <a:gdLst/>
              <a:ahLst/>
              <a:cxnLst/>
              <a:rect l="l" t="t" r="r" b="b"/>
              <a:pathLst>
                <a:path w="726" h="338" extrusionOk="0">
                  <a:moveTo>
                    <a:pt x="192" y="1"/>
                  </a:moveTo>
                  <a:cubicBezTo>
                    <a:pt x="102" y="1"/>
                    <a:pt x="24" y="63"/>
                    <a:pt x="13" y="147"/>
                  </a:cubicBezTo>
                  <a:cubicBezTo>
                    <a:pt x="1" y="248"/>
                    <a:pt x="86" y="338"/>
                    <a:pt x="181" y="338"/>
                  </a:cubicBezTo>
                  <a:lnTo>
                    <a:pt x="540" y="338"/>
                  </a:lnTo>
                  <a:cubicBezTo>
                    <a:pt x="625" y="338"/>
                    <a:pt x="703" y="276"/>
                    <a:pt x="715" y="191"/>
                  </a:cubicBezTo>
                  <a:cubicBezTo>
                    <a:pt x="726" y="85"/>
                    <a:pt x="648" y="1"/>
                    <a:pt x="5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15"/>
            <p:cNvSpPr/>
            <p:nvPr/>
          </p:nvSpPr>
          <p:spPr>
            <a:xfrm>
              <a:off x="7756171" y="3949876"/>
              <a:ext cx="24308" cy="11317"/>
            </a:xfrm>
            <a:custGeom>
              <a:avLst/>
              <a:gdLst/>
              <a:ahLst/>
              <a:cxnLst/>
              <a:rect l="l" t="t" r="r" b="b"/>
              <a:pathLst>
                <a:path w="726" h="338" extrusionOk="0">
                  <a:moveTo>
                    <a:pt x="181" y="1"/>
                  </a:moveTo>
                  <a:cubicBezTo>
                    <a:pt x="80" y="1"/>
                    <a:pt x="0" y="84"/>
                    <a:pt x="13" y="192"/>
                  </a:cubicBezTo>
                  <a:cubicBezTo>
                    <a:pt x="23" y="276"/>
                    <a:pt x="102" y="338"/>
                    <a:pt x="186" y="338"/>
                  </a:cubicBezTo>
                  <a:lnTo>
                    <a:pt x="534" y="338"/>
                  </a:lnTo>
                  <a:cubicBezTo>
                    <a:pt x="625" y="338"/>
                    <a:pt x="703" y="276"/>
                    <a:pt x="708" y="192"/>
                  </a:cubicBezTo>
                  <a:cubicBezTo>
                    <a:pt x="726" y="84"/>
                    <a:pt x="641" y="1"/>
                    <a:pt x="5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15"/>
            <p:cNvSpPr/>
            <p:nvPr/>
          </p:nvSpPr>
          <p:spPr>
            <a:xfrm>
              <a:off x="7840983" y="3865065"/>
              <a:ext cx="24308" cy="11484"/>
            </a:xfrm>
            <a:custGeom>
              <a:avLst/>
              <a:gdLst/>
              <a:ahLst/>
              <a:cxnLst/>
              <a:rect l="l" t="t" r="r" b="b"/>
              <a:pathLst>
                <a:path w="726" h="343" extrusionOk="0">
                  <a:moveTo>
                    <a:pt x="192" y="0"/>
                  </a:moveTo>
                  <a:cubicBezTo>
                    <a:pt x="102" y="0"/>
                    <a:pt x="24" y="62"/>
                    <a:pt x="13" y="151"/>
                  </a:cubicBezTo>
                  <a:cubicBezTo>
                    <a:pt x="1" y="253"/>
                    <a:pt x="86" y="343"/>
                    <a:pt x="181" y="343"/>
                  </a:cubicBezTo>
                  <a:lnTo>
                    <a:pt x="540" y="343"/>
                  </a:lnTo>
                  <a:cubicBezTo>
                    <a:pt x="625" y="343"/>
                    <a:pt x="703" y="281"/>
                    <a:pt x="715" y="191"/>
                  </a:cubicBezTo>
                  <a:cubicBezTo>
                    <a:pt x="726" y="89"/>
                    <a:pt x="648" y="0"/>
                    <a:pt x="5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25">
          <a:extLst>
            <a:ext uri="{FF2B5EF4-FFF2-40B4-BE49-F238E27FC236}">
              <a16:creationId xmlns:a16="http://schemas.microsoft.com/office/drawing/2014/main" id="{44FAE100-5D9C-8BA9-0CC6-DC183CC8DCD1}"/>
            </a:ext>
          </a:extLst>
        </p:cNvPr>
        <p:cNvGrpSpPr/>
        <p:nvPr/>
      </p:nvGrpSpPr>
      <p:grpSpPr>
        <a:xfrm>
          <a:off x="0" y="0"/>
          <a:ext cx="0" cy="0"/>
          <a:chOff x="0" y="0"/>
          <a:chExt cx="0" cy="0"/>
        </a:xfrm>
      </p:grpSpPr>
      <p:sp>
        <p:nvSpPr>
          <p:cNvPr id="2126" name="Google Shape;2126;p63">
            <a:extLst>
              <a:ext uri="{FF2B5EF4-FFF2-40B4-BE49-F238E27FC236}">
                <a16:creationId xmlns:a16="http://schemas.microsoft.com/office/drawing/2014/main" id="{12C1999D-AE44-0549-A321-BC3E38A0BA4B}"/>
              </a:ext>
            </a:extLst>
          </p:cNvPr>
          <p:cNvSpPr txBox="1">
            <a:spLocks noGrp="1"/>
          </p:cNvSpPr>
          <p:nvPr>
            <p:ph type="title"/>
          </p:nvPr>
        </p:nvSpPr>
        <p:spPr>
          <a:xfrm>
            <a:off x="3016200" y="1122100"/>
            <a:ext cx="3527100" cy="13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5400" dirty="0" err="1"/>
              <a:t>What’s</a:t>
            </a:r>
            <a:r>
              <a:rPr lang="fr-FR" sz="5400" dirty="0"/>
              <a:t> </a:t>
            </a:r>
            <a:r>
              <a:rPr lang="fr-FR" sz="5400" dirty="0" err="1"/>
              <a:t>next</a:t>
            </a:r>
            <a:r>
              <a:rPr lang="fr-FR" sz="5400" dirty="0"/>
              <a:t>?</a:t>
            </a:r>
            <a:endParaRPr sz="5400" dirty="0"/>
          </a:p>
        </p:txBody>
      </p:sp>
      <p:sp>
        <p:nvSpPr>
          <p:cNvPr id="2127" name="Google Shape;2127;p63">
            <a:extLst>
              <a:ext uri="{FF2B5EF4-FFF2-40B4-BE49-F238E27FC236}">
                <a16:creationId xmlns:a16="http://schemas.microsoft.com/office/drawing/2014/main" id="{02944069-E53A-5CEE-4506-4F04C4EC55DC}"/>
              </a:ext>
            </a:extLst>
          </p:cNvPr>
          <p:cNvSpPr txBox="1">
            <a:spLocks noGrp="1"/>
          </p:cNvSpPr>
          <p:nvPr>
            <p:ph type="title" idx="2"/>
          </p:nvPr>
        </p:nvSpPr>
        <p:spPr>
          <a:xfrm>
            <a:off x="1399800" y="1122100"/>
            <a:ext cx="14640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04</a:t>
            </a:r>
            <a:endParaRPr dirty="0"/>
          </a:p>
        </p:txBody>
      </p:sp>
      <p:sp>
        <p:nvSpPr>
          <p:cNvPr id="2128" name="Google Shape;2128;p63">
            <a:extLst>
              <a:ext uri="{FF2B5EF4-FFF2-40B4-BE49-F238E27FC236}">
                <a16:creationId xmlns:a16="http://schemas.microsoft.com/office/drawing/2014/main" id="{7F331225-3090-A18C-A410-C3E94F3E5C55}"/>
              </a:ext>
            </a:extLst>
          </p:cNvPr>
          <p:cNvSpPr txBox="1">
            <a:spLocks noGrp="1"/>
          </p:cNvSpPr>
          <p:nvPr>
            <p:ph type="subTitle" idx="1"/>
          </p:nvPr>
        </p:nvSpPr>
        <p:spPr>
          <a:xfrm>
            <a:off x="3016201" y="1876522"/>
            <a:ext cx="4310824" cy="58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Looking at what is left to do and t</a:t>
            </a:r>
            <a:r>
              <a:rPr lang="en-GB" dirty="0"/>
              <a:t>h</a:t>
            </a:r>
            <a:r>
              <a:rPr lang="en" dirty="0"/>
              <a:t>e potential paths for improvement</a:t>
            </a:r>
            <a:endParaRPr dirty="0"/>
          </a:p>
        </p:txBody>
      </p:sp>
    </p:spTree>
    <p:extLst>
      <p:ext uri="{BB962C8B-B14F-4D97-AF65-F5344CB8AC3E}">
        <p14:creationId xmlns:p14="http://schemas.microsoft.com/office/powerpoint/2010/main" val="226285956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40"/>
        <p:cNvGrpSpPr/>
        <p:nvPr/>
      </p:nvGrpSpPr>
      <p:grpSpPr>
        <a:xfrm>
          <a:off x="0" y="0"/>
          <a:ext cx="0" cy="0"/>
          <a:chOff x="0" y="0"/>
          <a:chExt cx="0" cy="0"/>
        </a:xfrm>
      </p:grpSpPr>
      <p:sp>
        <p:nvSpPr>
          <p:cNvPr id="4641" name="Google Shape;4641;p11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642" name="Google Shape;4642;p11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 action="ppaction://noaction">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643" name="Google Shape;4643;p11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47"/>
        <p:cNvGrpSpPr/>
        <p:nvPr/>
      </p:nvGrpSpPr>
      <p:grpSpPr>
        <a:xfrm>
          <a:off x="0" y="0"/>
          <a:ext cx="0" cy="0"/>
          <a:chOff x="0" y="0"/>
          <a:chExt cx="0" cy="0"/>
        </a:xfrm>
      </p:grpSpPr>
      <p:sp>
        <p:nvSpPr>
          <p:cNvPr id="4648" name="Google Shape;4648;p11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4649" name="Google Shape;4649;p11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4650" name="Google Shape;4650;p11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54"/>
        <p:cNvGrpSpPr/>
        <p:nvPr/>
      </p:nvGrpSpPr>
      <p:grpSpPr>
        <a:xfrm>
          <a:off x="0" y="0"/>
          <a:ext cx="0" cy="0"/>
          <a:chOff x="0" y="0"/>
          <a:chExt cx="0" cy="0"/>
        </a:xfrm>
      </p:grpSpPr>
      <p:sp>
        <p:nvSpPr>
          <p:cNvPr id="4655" name="Google Shape;4655;p11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656" name="Google Shape;4656;p118"/>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657" name="Google Shape;4657;p118"/>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Arvo</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https://fonts.google.com/specimen/Arvo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a:solidFill>
                <a:srgbClr val="435D74"/>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https://fonts.google.com/specimen/Barlow+Condensed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4658" name="Google Shape;4658;p118"/>
          <p:cNvGrpSpPr/>
          <p:nvPr/>
        </p:nvGrpSpPr>
        <p:grpSpPr>
          <a:xfrm>
            <a:off x="686892" y="3677149"/>
            <a:ext cx="7813881" cy="634500"/>
            <a:chOff x="686892" y="3677149"/>
            <a:chExt cx="7813881" cy="634500"/>
          </a:xfrm>
        </p:grpSpPr>
        <p:sp>
          <p:nvSpPr>
            <p:cNvPr id="4659" name="Google Shape;4659;p118"/>
            <p:cNvSpPr/>
            <p:nvPr/>
          </p:nvSpPr>
          <p:spPr>
            <a:xfrm>
              <a:off x="686892" y="3677149"/>
              <a:ext cx="666000" cy="634500"/>
            </a:xfrm>
            <a:prstGeom prst="roundRect">
              <a:avLst>
                <a:gd name="adj" fmla="val 16667"/>
              </a:avLst>
            </a:prstGeom>
            <a:solidFill>
              <a:srgbClr val="0C2E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60" name="Google Shape;4660;p118"/>
            <p:cNvSpPr txBox="1"/>
            <p:nvPr/>
          </p:nvSpPr>
          <p:spPr>
            <a:xfrm>
              <a:off x="686892" y="3809294"/>
              <a:ext cx="666000" cy="37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Proxima Nova Semibold"/>
                  <a:ea typeface="Proxima Nova Semibold"/>
                  <a:cs typeface="Proxima Nova Semibold"/>
                  <a:sym typeface="Proxima Nova Semibold"/>
                </a:rPr>
                <a:t>#0c2e3a</a:t>
              </a:r>
              <a:endParaRPr sz="900">
                <a:solidFill>
                  <a:srgbClr val="FFFFFF"/>
                </a:solidFill>
                <a:latin typeface="Proxima Nova Semibold"/>
                <a:ea typeface="Proxima Nova Semibold"/>
                <a:cs typeface="Proxima Nova Semibold"/>
                <a:sym typeface="Proxima Nova Semibold"/>
              </a:endParaRPr>
            </a:p>
          </p:txBody>
        </p:sp>
        <p:sp>
          <p:nvSpPr>
            <p:cNvPr id="4661" name="Google Shape;4661;p118"/>
            <p:cNvSpPr/>
            <p:nvPr/>
          </p:nvSpPr>
          <p:spPr>
            <a:xfrm>
              <a:off x="1580391" y="3677149"/>
              <a:ext cx="666000" cy="634500"/>
            </a:xfrm>
            <a:prstGeom prst="roundRect">
              <a:avLst>
                <a:gd name="adj" fmla="val 16667"/>
              </a:avLst>
            </a:prstGeom>
            <a:solidFill>
              <a:srgbClr val="0187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18"/>
            <p:cNvSpPr txBox="1"/>
            <p:nvPr/>
          </p:nvSpPr>
          <p:spPr>
            <a:xfrm>
              <a:off x="1580391" y="3809294"/>
              <a:ext cx="666000" cy="37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Proxima Nova Semibold"/>
                  <a:ea typeface="Proxima Nova Semibold"/>
                  <a:cs typeface="Proxima Nova Semibold"/>
                  <a:sym typeface="Proxima Nova Semibold"/>
                </a:rPr>
                <a:t>#018790</a:t>
              </a:r>
              <a:endParaRPr sz="900">
                <a:solidFill>
                  <a:srgbClr val="FFFFFF"/>
                </a:solidFill>
                <a:latin typeface="Proxima Nova Semibold"/>
                <a:ea typeface="Proxima Nova Semibold"/>
                <a:cs typeface="Proxima Nova Semibold"/>
                <a:sym typeface="Proxima Nova Semibold"/>
              </a:endParaRPr>
            </a:p>
          </p:txBody>
        </p:sp>
        <p:sp>
          <p:nvSpPr>
            <p:cNvPr id="4663" name="Google Shape;4663;p118"/>
            <p:cNvSpPr/>
            <p:nvPr/>
          </p:nvSpPr>
          <p:spPr>
            <a:xfrm>
              <a:off x="2473885" y="3677149"/>
              <a:ext cx="666000" cy="634500"/>
            </a:xfrm>
            <a:prstGeom prst="roundRect">
              <a:avLst>
                <a:gd name="adj" fmla="val 16667"/>
              </a:avLst>
            </a:prstGeom>
            <a:solidFill>
              <a:srgbClr val="1DCDC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64" name="Google Shape;4664;p118"/>
            <p:cNvSpPr txBox="1"/>
            <p:nvPr/>
          </p:nvSpPr>
          <p:spPr>
            <a:xfrm>
              <a:off x="2473890" y="3809294"/>
              <a:ext cx="666000" cy="37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Proxima Nova Semibold"/>
                  <a:ea typeface="Proxima Nova Semibold"/>
                  <a:cs typeface="Proxima Nova Semibold"/>
                  <a:sym typeface="Proxima Nova Semibold"/>
                </a:rPr>
                <a:t>#1dcdc3</a:t>
              </a:r>
              <a:endParaRPr sz="900">
                <a:solidFill>
                  <a:srgbClr val="FFFFFF"/>
                </a:solidFill>
                <a:latin typeface="Proxima Nova Semibold"/>
                <a:ea typeface="Proxima Nova Semibold"/>
                <a:cs typeface="Proxima Nova Semibold"/>
                <a:sym typeface="Proxima Nova Semibold"/>
              </a:endParaRPr>
            </a:p>
          </p:txBody>
        </p:sp>
        <p:sp>
          <p:nvSpPr>
            <p:cNvPr id="4665" name="Google Shape;4665;p118"/>
            <p:cNvSpPr/>
            <p:nvPr/>
          </p:nvSpPr>
          <p:spPr>
            <a:xfrm>
              <a:off x="3367380" y="3677149"/>
              <a:ext cx="666000" cy="634500"/>
            </a:xfrm>
            <a:prstGeom prst="roundRect">
              <a:avLst>
                <a:gd name="adj" fmla="val 16667"/>
              </a:avLst>
            </a:prstGeom>
            <a:solidFill>
              <a:srgbClr val="FFA7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66" name="Google Shape;4666;p118"/>
            <p:cNvSpPr txBox="1"/>
            <p:nvPr/>
          </p:nvSpPr>
          <p:spPr>
            <a:xfrm>
              <a:off x="3367389" y="3809294"/>
              <a:ext cx="666000" cy="37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Proxima Nova Semibold"/>
                  <a:ea typeface="Proxima Nova Semibold"/>
                  <a:cs typeface="Proxima Nova Semibold"/>
                  <a:sym typeface="Proxima Nova Semibold"/>
                </a:rPr>
                <a:t>#ffa73b</a:t>
              </a:r>
              <a:endParaRPr sz="900">
                <a:solidFill>
                  <a:srgbClr val="FFFFFF"/>
                </a:solidFill>
                <a:latin typeface="Proxima Nova Semibold"/>
                <a:ea typeface="Proxima Nova Semibold"/>
                <a:cs typeface="Proxima Nova Semibold"/>
                <a:sym typeface="Proxima Nova Semibold"/>
              </a:endParaRPr>
            </a:p>
          </p:txBody>
        </p:sp>
        <p:sp>
          <p:nvSpPr>
            <p:cNvPr id="4667" name="Google Shape;4667;p118"/>
            <p:cNvSpPr/>
            <p:nvPr/>
          </p:nvSpPr>
          <p:spPr>
            <a:xfrm>
              <a:off x="4260850" y="3677149"/>
              <a:ext cx="666000" cy="634500"/>
            </a:xfrm>
            <a:prstGeom prst="roundRect">
              <a:avLst>
                <a:gd name="adj" fmla="val 16667"/>
              </a:avLst>
            </a:prstGeom>
            <a:solidFill>
              <a:srgbClr val="FF82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68" name="Google Shape;4668;p118"/>
            <p:cNvSpPr txBox="1"/>
            <p:nvPr/>
          </p:nvSpPr>
          <p:spPr>
            <a:xfrm>
              <a:off x="4260855" y="3809294"/>
              <a:ext cx="666000" cy="37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Proxima Nova Semibold"/>
                  <a:ea typeface="Proxima Nova Semibold"/>
                  <a:cs typeface="Proxima Nova Semibold"/>
                  <a:sym typeface="Proxima Nova Semibold"/>
                </a:rPr>
                <a:t>#ff823b</a:t>
              </a:r>
              <a:endParaRPr sz="900">
                <a:solidFill>
                  <a:srgbClr val="FFFFFF"/>
                </a:solidFill>
                <a:latin typeface="Proxima Nova Semibold"/>
                <a:ea typeface="Proxima Nova Semibold"/>
                <a:cs typeface="Proxima Nova Semibold"/>
                <a:sym typeface="Proxima Nova Semibold"/>
              </a:endParaRPr>
            </a:p>
          </p:txBody>
        </p:sp>
        <p:sp>
          <p:nvSpPr>
            <p:cNvPr id="4669" name="Google Shape;4669;p118"/>
            <p:cNvSpPr/>
            <p:nvPr/>
          </p:nvSpPr>
          <p:spPr>
            <a:xfrm>
              <a:off x="5154345" y="3677149"/>
              <a:ext cx="666000" cy="634500"/>
            </a:xfrm>
            <a:prstGeom prst="roundRect">
              <a:avLst>
                <a:gd name="adj" fmla="val 16667"/>
              </a:avLst>
            </a:prstGeom>
            <a:solidFill>
              <a:srgbClr val="F5340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70" name="Google Shape;4670;p118"/>
            <p:cNvSpPr txBox="1"/>
            <p:nvPr/>
          </p:nvSpPr>
          <p:spPr>
            <a:xfrm>
              <a:off x="5154354" y="3809294"/>
              <a:ext cx="666000" cy="37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Proxima Nova Semibold"/>
                  <a:ea typeface="Proxima Nova Semibold"/>
                  <a:cs typeface="Proxima Nova Semibold"/>
                  <a:sym typeface="Proxima Nova Semibold"/>
                </a:rPr>
                <a:t>#f5340b</a:t>
              </a:r>
              <a:endParaRPr sz="900">
                <a:solidFill>
                  <a:srgbClr val="FFFFFF"/>
                </a:solidFill>
                <a:latin typeface="Proxima Nova Semibold"/>
                <a:ea typeface="Proxima Nova Semibold"/>
                <a:cs typeface="Proxima Nova Semibold"/>
                <a:sym typeface="Proxima Nova Semibold"/>
              </a:endParaRPr>
            </a:p>
          </p:txBody>
        </p:sp>
        <p:sp>
          <p:nvSpPr>
            <p:cNvPr id="4671" name="Google Shape;4671;p118"/>
            <p:cNvSpPr/>
            <p:nvPr/>
          </p:nvSpPr>
          <p:spPr>
            <a:xfrm>
              <a:off x="6047815" y="3677149"/>
              <a:ext cx="666000" cy="634500"/>
            </a:xfrm>
            <a:prstGeom prst="roundRect">
              <a:avLst>
                <a:gd name="adj" fmla="val 16667"/>
              </a:avLst>
            </a:prstGeom>
            <a:solidFill>
              <a:srgbClr val="78001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72" name="Google Shape;4672;p118"/>
            <p:cNvSpPr txBox="1"/>
            <p:nvPr/>
          </p:nvSpPr>
          <p:spPr>
            <a:xfrm>
              <a:off x="6047820" y="3809294"/>
              <a:ext cx="666000" cy="37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Proxima Nova Semibold"/>
                  <a:ea typeface="Proxima Nova Semibold"/>
                  <a:cs typeface="Proxima Nova Semibold"/>
                  <a:sym typeface="Proxima Nova Semibold"/>
                </a:rPr>
                <a:t>#78001b</a:t>
              </a:r>
              <a:endParaRPr sz="900">
                <a:solidFill>
                  <a:srgbClr val="FFFFFF"/>
                </a:solidFill>
                <a:latin typeface="Proxima Nova Semibold"/>
                <a:ea typeface="Proxima Nova Semibold"/>
                <a:cs typeface="Proxima Nova Semibold"/>
                <a:sym typeface="Proxima Nova Semibold"/>
              </a:endParaRPr>
            </a:p>
          </p:txBody>
        </p:sp>
        <p:sp>
          <p:nvSpPr>
            <p:cNvPr id="4673" name="Google Shape;4673;p118"/>
            <p:cNvSpPr/>
            <p:nvPr/>
          </p:nvSpPr>
          <p:spPr>
            <a:xfrm>
              <a:off x="6941297" y="3677149"/>
              <a:ext cx="666000" cy="634500"/>
            </a:xfrm>
            <a:prstGeom prst="roundRect">
              <a:avLst>
                <a:gd name="adj" fmla="val 16667"/>
              </a:avLst>
            </a:prstGeom>
            <a:solidFill>
              <a:srgbClr val="FFD4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74" name="Google Shape;4674;p118"/>
            <p:cNvSpPr txBox="1"/>
            <p:nvPr/>
          </p:nvSpPr>
          <p:spPr>
            <a:xfrm>
              <a:off x="6941306" y="3809294"/>
              <a:ext cx="666000" cy="37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434343"/>
                  </a:solidFill>
                  <a:latin typeface="Proxima Nova Semibold"/>
                  <a:ea typeface="Proxima Nova Semibold"/>
                  <a:cs typeface="Proxima Nova Semibold"/>
                  <a:sym typeface="Proxima Nova Semibold"/>
                </a:rPr>
                <a:t>#ffd497</a:t>
              </a:r>
              <a:endParaRPr sz="900">
                <a:solidFill>
                  <a:srgbClr val="434343"/>
                </a:solidFill>
                <a:latin typeface="Proxima Nova Semibold"/>
                <a:ea typeface="Proxima Nova Semibold"/>
                <a:cs typeface="Proxima Nova Semibold"/>
                <a:sym typeface="Proxima Nova Semibold"/>
              </a:endParaRPr>
            </a:p>
          </p:txBody>
        </p:sp>
        <p:sp>
          <p:nvSpPr>
            <p:cNvPr id="4675" name="Google Shape;4675;p118"/>
            <p:cNvSpPr/>
            <p:nvPr/>
          </p:nvSpPr>
          <p:spPr>
            <a:xfrm>
              <a:off x="7834768" y="3677149"/>
              <a:ext cx="666000" cy="6345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76" name="Google Shape;4676;p118"/>
            <p:cNvSpPr txBox="1"/>
            <p:nvPr/>
          </p:nvSpPr>
          <p:spPr>
            <a:xfrm>
              <a:off x="7834773" y="3809294"/>
              <a:ext cx="666000" cy="37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Proxima Nova Semibold"/>
                  <a:ea typeface="Proxima Nova Semibold"/>
                  <a:cs typeface="Proxima Nova Semibold"/>
                  <a:sym typeface="Proxima Nova Semibold"/>
                </a:rPr>
                <a:t>#434343</a:t>
              </a:r>
              <a:endParaRPr sz="900">
                <a:solidFill>
                  <a:srgbClr val="FFFFFF"/>
                </a:solidFill>
                <a:latin typeface="Proxima Nova Semibold"/>
                <a:ea typeface="Proxima Nova Semibold"/>
                <a:cs typeface="Proxima Nova Semibold"/>
                <a:sym typeface="Proxima Nova Semibold"/>
              </a:endParaRPr>
            </a:p>
          </p:txBody>
        </p: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80"/>
        <p:cNvGrpSpPr/>
        <p:nvPr/>
      </p:nvGrpSpPr>
      <p:grpSpPr>
        <a:xfrm>
          <a:off x="0" y="0"/>
          <a:ext cx="0" cy="0"/>
          <a:chOff x="0" y="0"/>
          <a:chExt cx="0" cy="0"/>
        </a:xfrm>
      </p:grpSpPr>
      <p:sp>
        <p:nvSpPr>
          <p:cNvPr id="4681" name="Google Shape;4681;p119"/>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4682" name="Google Shape;4682;p119"/>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4683" name="Google Shape;4683;p11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684" name="Google Shape;4684;p11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685" name="Google Shape;4685;p11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686" name="Google Shape;4686;p11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687" name="Google Shape;4687;p11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688" name="Google Shape;4688;p11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689" name="Google Shape;4689;p11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690" name="Google Shape;4690;p11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691" name="Google Shape;4691;p11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692" name="Google Shape;4692;p11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96"/>
        <p:cNvGrpSpPr/>
        <p:nvPr/>
      </p:nvGrpSpPr>
      <p:grpSpPr>
        <a:xfrm>
          <a:off x="0" y="0"/>
          <a:ext cx="0" cy="0"/>
          <a:chOff x="0" y="0"/>
          <a:chExt cx="0" cy="0"/>
        </a:xfrm>
      </p:grpSpPr>
      <p:sp>
        <p:nvSpPr>
          <p:cNvPr id="4697" name="Google Shape;4697;p12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4698" name="Google Shape;4698;p120"/>
          <p:cNvGrpSpPr/>
          <p:nvPr/>
        </p:nvGrpSpPr>
        <p:grpSpPr>
          <a:xfrm>
            <a:off x="5082708" y="3095784"/>
            <a:ext cx="442841" cy="514271"/>
            <a:chOff x="4727025" y="1332775"/>
            <a:chExt cx="59900" cy="69625"/>
          </a:xfrm>
        </p:grpSpPr>
        <p:sp>
          <p:nvSpPr>
            <p:cNvPr id="4699" name="Google Shape;4699;p12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2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1" name="Google Shape;4701;p120"/>
          <p:cNvGrpSpPr/>
          <p:nvPr/>
        </p:nvGrpSpPr>
        <p:grpSpPr>
          <a:xfrm>
            <a:off x="5758025" y="2343272"/>
            <a:ext cx="500909" cy="500899"/>
            <a:chOff x="4820425" y="1329900"/>
            <a:chExt cx="70175" cy="70350"/>
          </a:xfrm>
        </p:grpSpPr>
        <p:sp>
          <p:nvSpPr>
            <p:cNvPr id="4702" name="Google Shape;4702;p12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2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2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2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120"/>
          <p:cNvGrpSpPr/>
          <p:nvPr/>
        </p:nvGrpSpPr>
        <p:grpSpPr>
          <a:xfrm>
            <a:off x="6410648" y="2355062"/>
            <a:ext cx="538135" cy="493119"/>
            <a:chOff x="4903200" y="1331525"/>
            <a:chExt cx="73575" cy="67425"/>
          </a:xfrm>
        </p:grpSpPr>
        <p:sp>
          <p:nvSpPr>
            <p:cNvPr id="4707" name="Google Shape;4707;p12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708" name="Google Shape;4708;p12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9" name="Google Shape;4709;p120"/>
          <p:cNvGrpSpPr/>
          <p:nvPr/>
        </p:nvGrpSpPr>
        <p:grpSpPr>
          <a:xfrm>
            <a:off x="5670599" y="3097040"/>
            <a:ext cx="544563" cy="511895"/>
            <a:chOff x="4815575" y="1416800"/>
            <a:chExt cx="73750" cy="71400"/>
          </a:xfrm>
        </p:grpSpPr>
        <p:sp>
          <p:nvSpPr>
            <p:cNvPr id="4710" name="Google Shape;4710;p12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2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2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3" name="Google Shape;4713;p120"/>
          <p:cNvGrpSpPr/>
          <p:nvPr/>
        </p:nvGrpSpPr>
        <p:grpSpPr>
          <a:xfrm>
            <a:off x="6367224" y="3096746"/>
            <a:ext cx="602914" cy="512477"/>
            <a:chOff x="4902475" y="1418875"/>
            <a:chExt cx="74500" cy="63775"/>
          </a:xfrm>
        </p:grpSpPr>
        <p:sp>
          <p:nvSpPr>
            <p:cNvPr id="4714" name="Google Shape;4714;p12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20"/>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6" name="Google Shape;4716;p120"/>
          <p:cNvGrpSpPr/>
          <p:nvPr/>
        </p:nvGrpSpPr>
        <p:grpSpPr>
          <a:xfrm>
            <a:off x="5783096" y="3835985"/>
            <a:ext cx="515391" cy="525699"/>
            <a:chOff x="4818100" y="1507675"/>
            <a:chExt cx="71225" cy="71625"/>
          </a:xfrm>
        </p:grpSpPr>
        <p:sp>
          <p:nvSpPr>
            <p:cNvPr id="4717" name="Google Shape;4717;p12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2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2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2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1" name="Google Shape;4721;p120"/>
          <p:cNvGrpSpPr/>
          <p:nvPr/>
        </p:nvGrpSpPr>
        <p:grpSpPr>
          <a:xfrm>
            <a:off x="5121199" y="3857517"/>
            <a:ext cx="522956" cy="489869"/>
            <a:chOff x="4721450" y="1509475"/>
            <a:chExt cx="79350" cy="74325"/>
          </a:xfrm>
        </p:grpSpPr>
        <p:sp>
          <p:nvSpPr>
            <p:cNvPr id="4722" name="Google Shape;4722;p12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2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2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2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6" name="Google Shape;4726;p120"/>
          <p:cNvGrpSpPr/>
          <p:nvPr/>
        </p:nvGrpSpPr>
        <p:grpSpPr>
          <a:xfrm>
            <a:off x="6444441" y="3837269"/>
            <a:ext cx="525704" cy="535436"/>
            <a:chOff x="4906800" y="1507500"/>
            <a:chExt cx="70350" cy="71075"/>
          </a:xfrm>
        </p:grpSpPr>
        <p:sp>
          <p:nvSpPr>
            <p:cNvPr id="4727" name="Google Shape;4727;p12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2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2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2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2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120"/>
          <p:cNvGrpSpPr/>
          <p:nvPr/>
        </p:nvGrpSpPr>
        <p:grpSpPr>
          <a:xfrm>
            <a:off x="4477263" y="2343250"/>
            <a:ext cx="508054" cy="508095"/>
            <a:chOff x="3736598" y="2170606"/>
            <a:chExt cx="404889" cy="404889"/>
          </a:xfrm>
        </p:grpSpPr>
        <p:sp>
          <p:nvSpPr>
            <p:cNvPr id="4733" name="Google Shape;4733;p12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2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2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2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120"/>
          <p:cNvGrpSpPr/>
          <p:nvPr/>
        </p:nvGrpSpPr>
        <p:grpSpPr>
          <a:xfrm>
            <a:off x="3765303" y="2343345"/>
            <a:ext cx="575790" cy="507904"/>
            <a:chOff x="3161917" y="2170682"/>
            <a:chExt cx="458870" cy="404737"/>
          </a:xfrm>
        </p:grpSpPr>
        <p:sp>
          <p:nvSpPr>
            <p:cNvPr id="4738" name="Google Shape;4738;p12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739" name="Google Shape;4739;p12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2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120"/>
          <p:cNvGrpSpPr/>
          <p:nvPr/>
        </p:nvGrpSpPr>
        <p:grpSpPr>
          <a:xfrm>
            <a:off x="3792833" y="3103717"/>
            <a:ext cx="520730" cy="498567"/>
            <a:chOff x="3179914" y="2889488"/>
            <a:chExt cx="422876" cy="404911"/>
          </a:xfrm>
        </p:grpSpPr>
        <p:sp>
          <p:nvSpPr>
            <p:cNvPr id="4742" name="Google Shape;4742;p12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2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2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2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2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2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8" name="Google Shape;4748;p120"/>
          <p:cNvGrpSpPr/>
          <p:nvPr/>
        </p:nvGrpSpPr>
        <p:grpSpPr>
          <a:xfrm>
            <a:off x="4421513" y="3103677"/>
            <a:ext cx="516145" cy="498648"/>
            <a:chOff x="3729467" y="2889422"/>
            <a:chExt cx="419153" cy="404977"/>
          </a:xfrm>
        </p:grpSpPr>
        <p:sp>
          <p:nvSpPr>
            <p:cNvPr id="4749" name="Google Shape;4749;p12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2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2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2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2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2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2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6" name="Google Shape;4756;p12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2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2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2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0" name="Google Shape;4760;p120"/>
          <p:cNvGrpSpPr/>
          <p:nvPr/>
        </p:nvGrpSpPr>
        <p:grpSpPr>
          <a:xfrm>
            <a:off x="7141841" y="2550562"/>
            <a:ext cx="166473" cy="141497"/>
            <a:chOff x="4660325" y="1866850"/>
            <a:chExt cx="68350" cy="58100"/>
          </a:xfrm>
        </p:grpSpPr>
        <p:sp>
          <p:nvSpPr>
            <p:cNvPr id="4761" name="Google Shape;4761;p12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2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120"/>
          <p:cNvGrpSpPr/>
          <p:nvPr/>
        </p:nvGrpSpPr>
        <p:grpSpPr>
          <a:xfrm>
            <a:off x="7451186" y="2576286"/>
            <a:ext cx="162515" cy="90049"/>
            <a:chOff x="4791775" y="1877500"/>
            <a:chExt cx="66725" cy="36975"/>
          </a:xfrm>
        </p:grpSpPr>
        <p:sp>
          <p:nvSpPr>
            <p:cNvPr id="4764" name="Google Shape;4764;p12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2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120"/>
          <p:cNvGrpSpPr/>
          <p:nvPr/>
        </p:nvGrpSpPr>
        <p:grpSpPr>
          <a:xfrm>
            <a:off x="7772899" y="2576286"/>
            <a:ext cx="144979" cy="90049"/>
            <a:chOff x="4923925" y="1877500"/>
            <a:chExt cx="59525" cy="36975"/>
          </a:xfrm>
        </p:grpSpPr>
        <p:sp>
          <p:nvSpPr>
            <p:cNvPr id="4767" name="Google Shape;4767;p12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2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120"/>
          <p:cNvGrpSpPr/>
          <p:nvPr/>
        </p:nvGrpSpPr>
        <p:grpSpPr>
          <a:xfrm>
            <a:off x="8067390" y="2558477"/>
            <a:ext cx="141447" cy="125667"/>
            <a:chOff x="5058450" y="1870100"/>
            <a:chExt cx="58075" cy="51600"/>
          </a:xfrm>
        </p:grpSpPr>
        <p:sp>
          <p:nvSpPr>
            <p:cNvPr id="4770" name="Google Shape;4770;p12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2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120"/>
          <p:cNvGrpSpPr/>
          <p:nvPr/>
        </p:nvGrpSpPr>
        <p:grpSpPr>
          <a:xfrm>
            <a:off x="7481905" y="2980885"/>
            <a:ext cx="101077" cy="107645"/>
            <a:chOff x="4811425" y="2065025"/>
            <a:chExt cx="41500" cy="44200"/>
          </a:xfrm>
        </p:grpSpPr>
        <p:sp>
          <p:nvSpPr>
            <p:cNvPr id="4773" name="Google Shape;4773;p12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2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120"/>
          <p:cNvGrpSpPr/>
          <p:nvPr/>
        </p:nvGrpSpPr>
        <p:grpSpPr>
          <a:xfrm>
            <a:off x="7774342" y="2981098"/>
            <a:ext cx="120867" cy="107218"/>
            <a:chOff x="4929875" y="2065025"/>
            <a:chExt cx="49625" cy="44025"/>
          </a:xfrm>
        </p:grpSpPr>
        <p:sp>
          <p:nvSpPr>
            <p:cNvPr id="4776" name="Google Shape;4776;p12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2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 name="Google Shape;4778;p120"/>
          <p:cNvGrpSpPr/>
          <p:nvPr/>
        </p:nvGrpSpPr>
        <p:grpSpPr>
          <a:xfrm>
            <a:off x="8103011" y="2984112"/>
            <a:ext cx="70206" cy="101191"/>
            <a:chOff x="5083925" y="2066350"/>
            <a:chExt cx="28825" cy="41550"/>
          </a:xfrm>
        </p:grpSpPr>
        <p:sp>
          <p:nvSpPr>
            <p:cNvPr id="4779" name="Google Shape;4779;p12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2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1" name="Google Shape;4781;p120"/>
          <p:cNvGrpSpPr/>
          <p:nvPr/>
        </p:nvGrpSpPr>
        <p:grpSpPr>
          <a:xfrm>
            <a:off x="7134565" y="2999759"/>
            <a:ext cx="181026" cy="69896"/>
            <a:chOff x="4659775" y="2072775"/>
            <a:chExt cx="74325" cy="28700"/>
          </a:xfrm>
        </p:grpSpPr>
        <p:sp>
          <p:nvSpPr>
            <p:cNvPr id="4782" name="Google Shape;4782;p12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2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2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5" name="Google Shape;4785;p120"/>
          <p:cNvGrpSpPr/>
          <p:nvPr/>
        </p:nvGrpSpPr>
        <p:grpSpPr>
          <a:xfrm>
            <a:off x="8054421" y="2790324"/>
            <a:ext cx="167387" cy="89197"/>
            <a:chOff x="4662475" y="1976500"/>
            <a:chExt cx="68725" cy="36625"/>
          </a:xfrm>
        </p:grpSpPr>
        <p:sp>
          <p:nvSpPr>
            <p:cNvPr id="4786" name="Google Shape;4786;p12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2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2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120"/>
          <p:cNvGrpSpPr/>
          <p:nvPr/>
        </p:nvGrpSpPr>
        <p:grpSpPr>
          <a:xfrm>
            <a:off x="7751326" y="2793764"/>
            <a:ext cx="166899" cy="82317"/>
            <a:chOff x="4920150" y="1977875"/>
            <a:chExt cx="68525" cy="33800"/>
          </a:xfrm>
        </p:grpSpPr>
        <p:sp>
          <p:nvSpPr>
            <p:cNvPr id="4790" name="Google Shape;4790;p12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2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2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3" name="Google Shape;4793;p120"/>
          <p:cNvGrpSpPr/>
          <p:nvPr/>
        </p:nvGrpSpPr>
        <p:grpSpPr>
          <a:xfrm>
            <a:off x="7162483" y="3197682"/>
            <a:ext cx="125190" cy="127859"/>
            <a:chOff x="4676550" y="2160575"/>
            <a:chExt cx="51400" cy="52500"/>
          </a:xfrm>
        </p:grpSpPr>
        <p:sp>
          <p:nvSpPr>
            <p:cNvPr id="4794" name="Google Shape;4794;p12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2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2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7" name="Google Shape;4797;p120"/>
          <p:cNvGrpSpPr/>
          <p:nvPr/>
        </p:nvGrpSpPr>
        <p:grpSpPr>
          <a:xfrm>
            <a:off x="7459741" y="3204714"/>
            <a:ext cx="145405" cy="113794"/>
            <a:chOff x="4768325" y="2163475"/>
            <a:chExt cx="59700" cy="46725"/>
          </a:xfrm>
        </p:grpSpPr>
        <p:sp>
          <p:nvSpPr>
            <p:cNvPr id="4798" name="Google Shape;4798;p12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2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0" name="Google Shape;4800;p12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2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2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2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2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2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6" name="Google Shape;4806;p120"/>
          <p:cNvGrpSpPr/>
          <p:nvPr/>
        </p:nvGrpSpPr>
        <p:grpSpPr>
          <a:xfrm>
            <a:off x="7476059" y="3459808"/>
            <a:ext cx="112768" cy="106853"/>
            <a:chOff x="4768575" y="2253950"/>
            <a:chExt cx="46300" cy="43875"/>
          </a:xfrm>
        </p:grpSpPr>
        <p:sp>
          <p:nvSpPr>
            <p:cNvPr id="4807" name="Google Shape;4807;p12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2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9" name="Google Shape;4809;p120"/>
          <p:cNvGrpSpPr/>
          <p:nvPr/>
        </p:nvGrpSpPr>
        <p:grpSpPr>
          <a:xfrm>
            <a:off x="7775682" y="3948834"/>
            <a:ext cx="118187" cy="146246"/>
            <a:chOff x="4960900" y="2433225"/>
            <a:chExt cx="48525" cy="60050"/>
          </a:xfrm>
        </p:grpSpPr>
        <p:sp>
          <p:nvSpPr>
            <p:cNvPr id="4810" name="Google Shape;4810;p12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2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120"/>
          <p:cNvGrpSpPr/>
          <p:nvPr/>
        </p:nvGrpSpPr>
        <p:grpSpPr>
          <a:xfrm>
            <a:off x="7464247" y="4212895"/>
            <a:ext cx="136394" cy="143810"/>
            <a:chOff x="4854075" y="2527625"/>
            <a:chExt cx="56000" cy="59050"/>
          </a:xfrm>
        </p:grpSpPr>
        <p:sp>
          <p:nvSpPr>
            <p:cNvPr id="4813" name="Google Shape;4813;p12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2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5" name="Google Shape;4815;p12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2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2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8" name="Google Shape;4818;p120"/>
          <p:cNvGrpSpPr/>
          <p:nvPr/>
        </p:nvGrpSpPr>
        <p:grpSpPr>
          <a:xfrm>
            <a:off x="8088458" y="3676639"/>
            <a:ext cx="99312" cy="160797"/>
            <a:chOff x="5059700" y="2334775"/>
            <a:chExt cx="40775" cy="66025"/>
          </a:xfrm>
        </p:grpSpPr>
        <p:sp>
          <p:nvSpPr>
            <p:cNvPr id="4819" name="Google Shape;4819;p12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2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2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2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2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2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2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2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2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120"/>
          <p:cNvGrpSpPr/>
          <p:nvPr/>
        </p:nvGrpSpPr>
        <p:grpSpPr>
          <a:xfrm>
            <a:off x="8045622" y="3941771"/>
            <a:ext cx="184984" cy="160371"/>
            <a:chOff x="5037700" y="2430325"/>
            <a:chExt cx="75950" cy="65850"/>
          </a:xfrm>
        </p:grpSpPr>
        <p:sp>
          <p:nvSpPr>
            <p:cNvPr id="4829" name="Google Shape;4829;p12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2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1" name="Google Shape;4831;p120"/>
          <p:cNvGrpSpPr/>
          <p:nvPr/>
        </p:nvGrpSpPr>
        <p:grpSpPr>
          <a:xfrm>
            <a:off x="7465128" y="3708223"/>
            <a:ext cx="173014" cy="97629"/>
            <a:chOff x="4756975" y="2341800"/>
            <a:chExt cx="91975" cy="51925"/>
          </a:xfrm>
        </p:grpSpPr>
        <p:sp>
          <p:nvSpPr>
            <p:cNvPr id="4832" name="Google Shape;4832;p12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2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2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2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2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2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2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2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2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2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2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2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2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2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2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2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2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2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2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2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120"/>
          <p:cNvGrpSpPr/>
          <p:nvPr/>
        </p:nvGrpSpPr>
        <p:grpSpPr>
          <a:xfrm>
            <a:off x="7732065" y="4196920"/>
            <a:ext cx="212497" cy="175761"/>
            <a:chOff x="4943575" y="2516350"/>
            <a:chExt cx="98675" cy="81700"/>
          </a:xfrm>
        </p:grpSpPr>
        <p:sp>
          <p:nvSpPr>
            <p:cNvPr id="4853" name="Google Shape;4853;p12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2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2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2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2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2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2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2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2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2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2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2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2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2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2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2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2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2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2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2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2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2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2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2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2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2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2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2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2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2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2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2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2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2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2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2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2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2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2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2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2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2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2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2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2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2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2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2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2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2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2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2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2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2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2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2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2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2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2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2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2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2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2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2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2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2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2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2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2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2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2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2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2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2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2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2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2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2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1" name="Google Shape;4931;p120"/>
          <p:cNvGrpSpPr/>
          <p:nvPr/>
        </p:nvGrpSpPr>
        <p:grpSpPr>
          <a:xfrm>
            <a:off x="1990126" y="3423163"/>
            <a:ext cx="965351" cy="134611"/>
            <a:chOff x="4411970" y="2962952"/>
            <a:chExt cx="706544" cy="104212"/>
          </a:xfrm>
        </p:grpSpPr>
        <p:sp>
          <p:nvSpPr>
            <p:cNvPr id="4932" name="Google Shape;4932;p12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2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2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2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6" name="Google Shape;4936;p120"/>
          <p:cNvGrpSpPr/>
          <p:nvPr/>
        </p:nvGrpSpPr>
        <p:grpSpPr>
          <a:xfrm>
            <a:off x="1990126" y="3012077"/>
            <a:ext cx="960158" cy="289172"/>
            <a:chOff x="4411970" y="2726085"/>
            <a:chExt cx="643107" cy="193659"/>
          </a:xfrm>
        </p:grpSpPr>
        <p:sp>
          <p:nvSpPr>
            <p:cNvPr id="4937" name="Google Shape;4937;p12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2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2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0" name="Google Shape;4940;p120"/>
          <p:cNvGrpSpPr/>
          <p:nvPr/>
        </p:nvGrpSpPr>
        <p:grpSpPr>
          <a:xfrm>
            <a:off x="993018" y="3278187"/>
            <a:ext cx="833173" cy="259209"/>
            <a:chOff x="4411970" y="4340222"/>
            <a:chExt cx="779467" cy="242683"/>
          </a:xfrm>
        </p:grpSpPr>
        <p:sp>
          <p:nvSpPr>
            <p:cNvPr id="4941" name="Google Shape;4941;p12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2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2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120"/>
          <p:cNvGrpSpPr/>
          <p:nvPr/>
        </p:nvGrpSpPr>
        <p:grpSpPr>
          <a:xfrm>
            <a:off x="1990126" y="2673933"/>
            <a:ext cx="965160" cy="216230"/>
            <a:chOff x="4411970" y="2468674"/>
            <a:chExt cx="747317" cy="167425"/>
          </a:xfrm>
        </p:grpSpPr>
        <p:sp>
          <p:nvSpPr>
            <p:cNvPr id="4945" name="Google Shape;4945;p12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2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120"/>
          <p:cNvGrpSpPr/>
          <p:nvPr/>
        </p:nvGrpSpPr>
        <p:grpSpPr>
          <a:xfrm>
            <a:off x="988873" y="2578650"/>
            <a:ext cx="810451" cy="319148"/>
            <a:chOff x="4411970" y="3686602"/>
            <a:chExt cx="797845" cy="314215"/>
          </a:xfrm>
        </p:grpSpPr>
        <p:sp>
          <p:nvSpPr>
            <p:cNvPr id="4948" name="Google Shape;4948;p120"/>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20"/>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20"/>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20"/>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20"/>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3" name="Google Shape;4953;p120"/>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4" name="Google Shape;4954;p120"/>
          <p:cNvGrpSpPr/>
          <p:nvPr/>
        </p:nvGrpSpPr>
        <p:grpSpPr>
          <a:xfrm>
            <a:off x="988970" y="2333174"/>
            <a:ext cx="1970333" cy="208784"/>
            <a:chOff x="6336019" y="3733725"/>
            <a:chExt cx="2566206" cy="351310"/>
          </a:xfrm>
        </p:grpSpPr>
        <p:sp>
          <p:nvSpPr>
            <p:cNvPr id="4955" name="Google Shape;4955;p120"/>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20"/>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20"/>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20"/>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9" name="Google Shape;4959;p120"/>
          <p:cNvGrpSpPr/>
          <p:nvPr/>
        </p:nvGrpSpPr>
        <p:grpSpPr>
          <a:xfrm>
            <a:off x="1990126" y="3940729"/>
            <a:ext cx="946551" cy="153200"/>
            <a:chOff x="4404545" y="3301592"/>
            <a:chExt cx="782403" cy="129272"/>
          </a:xfrm>
        </p:grpSpPr>
        <p:sp>
          <p:nvSpPr>
            <p:cNvPr id="4960" name="Google Shape;4960;p12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20"/>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120"/>
          <p:cNvGrpSpPr/>
          <p:nvPr/>
        </p:nvGrpSpPr>
        <p:grpSpPr>
          <a:xfrm>
            <a:off x="1990126" y="3679688"/>
            <a:ext cx="962257" cy="139127"/>
            <a:chOff x="4411970" y="3131459"/>
            <a:chExt cx="710520" cy="117397"/>
          </a:xfrm>
        </p:grpSpPr>
        <p:sp>
          <p:nvSpPr>
            <p:cNvPr id="4963" name="Google Shape;4963;p12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2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5" name="Google Shape;4965;p120"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6" name="Google Shape;4966;p120"/>
          <p:cNvGrpSpPr/>
          <p:nvPr/>
        </p:nvGrpSpPr>
        <p:grpSpPr>
          <a:xfrm>
            <a:off x="990271" y="3614482"/>
            <a:ext cx="823838" cy="458988"/>
            <a:chOff x="4411970" y="1801825"/>
            <a:chExt cx="734586" cy="409262"/>
          </a:xfrm>
        </p:grpSpPr>
        <p:sp>
          <p:nvSpPr>
            <p:cNvPr id="4967" name="Google Shape;4967;p12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2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120"/>
          <p:cNvGrpSpPr/>
          <p:nvPr/>
        </p:nvGrpSpPr>
        <p:grpSpPr>
          <a:xfrm>
            <a:off x="990271" y="4162908"/>
            <a:ext cx="856348" cy="212039"/>
            <a:chOff x="4411970" y="2233974"/>
            <a:chExt cx="763574" cy="189068"/>
          </a:xfrm>
        </p:grpSpPr>
        <p:sp>
          <p:nvSpPr>
            <p:cNvPr id="4970" name="Google Shape;4970;p120"/>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20"/>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120"/>
          <p:cNvGrpSpPr/>
          <p:nvPr/>
        </p:nvGrpSpPr>
        <p:grpSpPr>
          <a:xfrm>
            <a:off x="3100467" y="2338244"/>
            <a:ext cx="511602" cy="511602"/>
            <a:chOff x="5681300" y="2527788"/>
            <a:chExt cx="805800" cy="805800"/>
          </a:xfrm>
        </p:grpSpPr>
        <p:sp>
          <p:nvSpPr>
            <p:cNvPr id="4973" name="Google Shape;4973;p120"/>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2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120"/>
          <p:cNvGrpSpPr/>
          <p:nvPr/>
        </p:nvGrpSpPr>
        <p:grpSpPr>
          <a:xfrm>
            <a:off x="3097662" y="3104827"/>
            <a:ext cx="513021" cy="512935"/>
            <a:chOff x="4049800" y="640400"/>
            <a:chExt cx="858900" cy="858900"/>
          </a:xfrm>
        </p:grpSpPr>
        <p:sp>
          <p:nvSpPr>
            <p:cNvPr id="4976" name="Google Shape;4976;p120"/>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20"/>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120"/>
          <p:cNvGrpSpPr/>
          <p:nvPr/>
        </p:nvGrpSpPr>
        <p:grpSpPr>
          <a:xfrm>
            <a:off x="3014861" y="3756719"/>
            <a:ext cx="686489" cy="686585"/>
            <a:chOff x="5080188" y="927900"/>
            <a:chExt cx="961200" cy="961200"/>
          </a:xfrm>
        </p:grpSpPr>
        <p:sp>
          <p:nvSpPr>
            <p:cNvPr id="4979" name="Google Shape;4979;p12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2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2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2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2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2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2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2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120"/>
          <p:cNvGrpSpPr/>
          <p:nvPr/>
        </p:nvGrpSpPr>
        <p:grpSpPr>
          <a:xfrm>
            <a:off x="3798012" y="3849448"/>
            <a:ext cx="510373" cy="510937"/>
            <a:chOff x="7508249" y="1522825"/>
            <a:chExt cx="1326332" cy="1322987"/>
          </a:xfrm>
        </p:grpSpPr>
        <p:sp>
          <p:nvSpPr>
            <p:cNvPr id="4988" name="Google Shape;4988;p120"/>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20"/>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20"/>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20"/>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20"/>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20"/>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20"/>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20"/>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120"/>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120"/>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120"/>
          <p:cNvGrpSpPr/>
          <p:nvPr/>
        </p:nvGrpSpPr>
        <p:grpSpPr>
          <a:xfrm>
            <a:off x="4489605" y="3850853"/>
            <a:ext cx="492652" cy="503348"/>
            <a:chOff x="6039282" y="1042577"/>
            <a:chExt cx="734315" cy="731929"/>
          </a:xfrm>
        </p:grpSpPr>
        <p:sp>
          <p:nvSpPr>
            <p:cNvPr id="4999" name="Google Shape;4999;p12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2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2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2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2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2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2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2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2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2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2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2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2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2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2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2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2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2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2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12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2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120"/>
          <p:cNvGrpSpPr/>
          <p:nvPr/>
        </p:nvGrpSpPr>
        <p:grpSpPr>
          <a:xfrm>
            <a:off x="5130019" y="2346894"/>
            <a:ext cx="483304" cy="504902"/>
            <a:chOff x="1825800" y="1651625"/>
            <a:chExt cx="568125" cy="591775"/>
          </a:xfrm>
        </p:grpSpPr>
        <p:sp>
          <p:nvSpPr>
            <p:cNvPr id="5021" name="Google Shape;5021;p120"/>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20"/>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20"/>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20"/>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2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20"/>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7" name="Google Shape;5027;p12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2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20"/>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20"/>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20"/>
          <p:cNvSpPr txBox="1">
            <a:spLocks noGrp="1"/>
          </p:cNvSpPr>
          <p:nvPr>
            <p:ph type="title" idx="4294967295"/>
          </p:nvPr>
        </p:nvSpPr>
        <p:spPr>
          <a:xfrm>
            <a:off x="1068100" y="92912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5035"/>
        <p:cNvGrpSpPr/>
        <p:nvPr/>
      </p:nvGrpSpPr>
      <p:grpSpPr>
        <a:xfrm>
          <a:off x="0" y="0"/>
          <a:ext cx="0" cy="0"/>
          <a:chOff x="0" y="0"/>
          <a:chExt cx="0" cy="0"/>
        </a:xfrm>
      </p:grpSpPr>
      <p:grpSp>
        <p:nvGrpSpPr>
          <p:cNvPr id="5036" name="Google Shape;5036;p121"/>
          <p:cNvGrpSpPr/>
          <p:nvPr/>
        </p:nvGrpSpPr>
        <p:grpSpPr>
          <a:xfrm>
            <a:off x="745571" y="1168666"/>
            <a:ext cx="2492868" cy="1379876"/>
            <a:chOff x="2654821" y="2311071"/>
            <a:chExt cx="2279715" cy="1262120"/>
          </a:xfrm>
        </p:grpSpPr>
        <p:grpSp>
          <p:nvGrpSpPr>
            <p:cNvPr id="5037" name="Google Shape;5037;p121"/>
            <p:cNvGrpSpPr/>
            <p:nvPr/>
          </p:nvGrpSpPr>
          <p:grpSpPr>
            <a:xfrm>
              <a:off x="4034269" y="2840745"/>
              <a:ext cx="40212" cy="36437"/>
              <a:chOff x="4293400" y="2574725"/>
              <a:chExt cx="84425" cy="80100"/>
            </a:xfrm>
          </p:grpSpPr>
          <p:sp>
            <p:nvSpPr>
              <p:cNvPr id="5038" name="Google Shape;5038;p12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GB"/>
              </a:p>
            </p:txBody>
          </p:sp>
          <p:sp>
            <p:nvSpPr>
              <p:cNvPr id="5039" name="Google Shape;5039;p12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121"/>
            <p:cNvGrpSpPr/>
            <p:nvPr/>
          </p:nvGrpSpPr>
          <p:grpSpPr>
            <a:xfrm>
              <a:off x="3894606" y="2334874"/>
              <a:ext cx="913198" cy="518984"/>
              <a:chOff x="4000175" y="1462675"/>
              <a:chExt cx="1917275" cy="1140875"/>
            </a:xfrm>
          </p:grpSpPr>
          <p:sp>
            <p:nvSpPr>
              <p:cNvPr id="5041" name="Google Shape;5041;p12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GB"/>
              </a:p>
            </p:txBody>
          </p:sp>
          <p:grpSp>
            <p:nvGrpSpPr>
              <p:cNvPr id="5042" name="Google Shape;5042;p121"/>
              <p:cNvGrpSpPr/>
              <p:nvPr/>
            </p:nvGrpSpPr>
            <p:grpSpPr>
              <a:xfrm>
                <a:off x="4000175" y="1462675"/>
                <a:ext cx="1917275" cy="1140875"/>
                <a:chOff x="4000175" y="1462675"/>
                <a:chExt cx="1917275" cy="1140875"/>
              </a:xfrm>
            </p:grpSpPr>
            <p:sp>
              <p:nvSpPr>
                <p:cNvPr id="5043" name="Google Shape;5043;p12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GB"/>
                </a:p>
              </p:txBody>
            </p:sp>
            <p:sp>
              <p:nvSpPr>
                <p:cNvPr id="5044" name="Google Shape;5044;p12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2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2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2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048" name="Google Shape;5048;p12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9" name="Google Shape;5049;p121"/>
            <p:cNvGrpSpPr/>
            <p:nvPr/>
          </p:nvGrpSpPr>
          <p:grpSpPr>
            <a:xfrm>
              <a:off x="3875768" y="2846704"/>
              <a:ext cx="44796" cy="47366"/>
              <a:chOff x="3960625" y="2587825"/>
              <a:chExt cx="94050" cy="104125"/>
            </a:xfrm>
          </p:grpSpPr>
          <p:sp>
            <p:nvSpPr>
              <p:cNvPr id="5050" name="Google Shape;5050;p12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GB"/>
              </a:p>
            </p:txBody>
          </p:sp>
          <p:sp>
            <p:nvSpPr>
              <p:cNvPr id="5051" name="Google Shape;5051;p12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121"/>
            <p:cNvGrpSpPr/>
            <p:nvPr/>
          </p:nvGrpSpPr>
          <p:grpSpPr>
            <a:xfrm>
              <a:off x="3782759" y="2807162"/>
              <a:ext cx="82686" cy="85487"/>
              <a:chOff x="3765350" y="2500900"/>
              <a:chExt cx="173600" cy="187925"/>
            </a:xfrm>
          </p:grpSpPr>
          <p:sp>
            <p:nvSpPr>
              <p:cNvPr id="5053" name="Google Shape;5053;p12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GB"/>
              </a:p>
            </p:txBody>
          </p:sp>
          <p:sp>
            <p:nvSpPr>
              <p:cNvPr id="5054" name="Google Shape;5054;p12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2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2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2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2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121"/>
            <p:cNvGrpSpPr/>
            <p:nvPr/>
          </p:nvGrpSpPr>
          <p:grpSpPr>
            <a:xfrm>
              <a:off x="3775674" y="2798496"/>
              <a:ext cx="40545" cy="23564"/>
              <a:chOff x="3750475" y="2481850"/>
              <a:chExt cx="85125" cy="51800"/>
            </a:xfrm>
          </p:grpSpPr>
          <p:sp>
            <p:nvSpPr>
              <p:cNvPr id="5060" name="Google Shape;5060;p12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2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GB"/>
              </a:p>
            </p:txBody>
          </p:sp>
        </p:grpSp>
        <p:grpSp>
          <p:nvGrpSpPr>
            <p:cNvPr id="5062" name="Google Shape;5062;p121"/>
            <p:cNvGrpSpPr/>
            <p:nvPr/>
          </p:nvGrpSpPr>
          <p:grpSpPr>
            <a:xfrm>
              <a:off x="3716946" y="2776024"/>
              <a:ext cx="81971" cy="76912"/>
              <a:chOff x="3627175" y="2432450"/>
              <a:chExt cx="172100" cy="169075"/>
            </a:xfrm>
          </p:grpSpPr>
          <p:sp>
            <p:nvSpPr>
              <p:cNvPr id="5063" name="Google Shape;5063;p12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2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GB"/>
              </a:p>
            </p:txBody>
          </p:sp>
          <p:sp>
            <p:nvSpPr>
              <p:cNvPr id="5065" name="Google Shape;5065;p12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GB"/>
              </a:p>
            </p:txBody>
          </p:sp>
        </p:grpSp>
        <p:grpSp>
          <p:nvGrpSpPr>
            <p:cNvPr id="5066" name="Google Shape;5066;p121"/>
            <p:cNvGrpSpPr/>
            <p:nvPr/>
          </p:nvGrpSpPr>
          <p:grpSpPr>
            <a:xfrm>
              <a:off x="3685682" y="2845624"/>
              <a:ext cx="29311" cy="45055"/>
              <a:chOff x="3561536" y="2585450"/>
              <a:chExt cx="61539" cy="99045"/>
            </a:xfrm>
          </p:grpSpPr>
          <p:sp>
            <p:nvSpPr>
              <p:cNvPr id="5067" name="Google Shape;5067;p12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2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GB"/>
              </a:p>
            </p:txBody>
          </p:sp>
        </p:grpSp>
        <p:grpSp>
          <p:nvGrpSpPr>
            <p:cNvPr id="5069" name="Google Shape;5069;p121"/>
            <p:cNvGrpSpPr/>
            <p:nvPr/>
          </p:nvGrpSpPr>
          <p:grpSpPr>
            <a:xfrm>
              <a:off x="3849905" y="2572252"/>
              <a:ext cx="74339" cy="119559"/>
              <a:chOff x="3906325" y="1984500"/>
              <a:chExt cx="156075" cy="262825"/>
            </a:xfrm>
          </p:grpSpPr>
          <p:sp>
            <p:nvSpPr>
              <p:cNvPr id="5070" name="Google Shape;5070;p12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GB"/>
              </a:p>
            </p:txBody>
          </p:sp>
          <p:sp>
            <p:nvSpPr>
              <p:cNvPr id="5071" name="Google Shape;5071;p12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121"/>
            <p:cNvGrpSpPr/>
            <p:nvPr/>
          </p:nvGrpSpPr>
          <p:grpSpPr>
            <a:xfrm>
              <a:off x="2654821" y="2414345"/>
              <a:ext cx="667570" cy="558731"/>
              <a:chOff x="1397225" y="1637375"/>
              <a:chExt cx="1401575" cy="1228250"/>
            </a:xfrm>
          </p:grpSpPr>
          <p:sp>
            <p:nvSpPr>
              <p:cNvPr id="5073" name="Google Shape;5073;p12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GB"/>
              </a:p>
            </p:txBody>
          </p:sp>
          <p:grpSp>
            <p:nvGrpSpPr>
              <p:cNvPr id="5074" name="Google Shape;5074;p121"/>
              <p:cNvGrpSpPr/>
              <p:nvPr/>
            </p:nvGrpSpPr>
            <p:grpSpPr>
              <a:xfrm>
                <a:off x="1397225" y="1637375"/>
                <a:ext cx="1398775" cy="1228250"/>
                <a:chOff x="1397225" y="1637375"/>
                <a:chExt cx="1398775" cy="1228250"/>
              </a:xfrm>
            </p:grpSpPr>
            <p:sp>
              <p:nvSpPr>
                <p:cNvPr id="5075" name="Google Shape;5075;p12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2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7" name="Google Shape;5077;p121"/>
            <p:cNvGrpSpPr/>
            <p:nvPr/>
          </p:nvGrpSpPr>
          <p:grpSpPr>
            <a:xfrm>
              <a:off x="3230417" y="3103734"/>
              <a:ext cx="282982" cy="280332"/>
              <a:chOff x="2605700" y="3152850"/>
              <a:chExt cx="594125" cy="616250"/>
            </a:xfrm>
          </p:grpSpPr>
          <p:sp>
            <p:nvSpPr>
              <p:cNvPr id="5078" name="Google Shape;5078;p12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GB"/>
              </a:p>
            </p:txBody>
          </p:sp>
          <p:sp>
            <p:nvSpPr>
              <p:cNvPr id="5079" name="Google Shape;5079;p12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080" name="Google Shape;5080;p121"/>
            <p:cNvGrpSpPr/>
            <p:nvPr/>
          </p:nvGrpSpPr>
          <p:grpSpPr>
            <a:xfrm>
              <a:off x="3265985" y="3226989"/>
              <a:ext cx="87151" cy="346202"/>
              <a:chOff x="2680375" y="3423800"/>
              <a:chExt cx="182975" cy="761050"/>
            </a:xfrm>
          </p:grpSpPr>
          <p:sp>
            <p:nvSpPr>
              <p:cNvPr id="5081" name="Google Shape;5081;p12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GB"/>
              </a:p>
            </p:txBody>
          </p:sp>
          <p:sp>
            <p:nvSpPr>
              <p:cNvPr id="5082" name="Google Shape;5082;p12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121"/>
            <p:cNvGrpSpPr/>
            <p:nvPr/>
          </p:nvGrpSpPr>
          <p:grpSpPr>
            <a:xfrm>
              <a:off x="3855466" y="3289811"/>
              <a:ext cx="112514" cy="94210"/>
              <a:chOff x="3918000" y="3561900"/>
              <a:chExt cx="236225" cy="207100"/>
            </a:xfrm>
          </p:grpSpPr>
          <p:sp>
            <p:nvSpPr>
              <p:cNvPr id="5084" name="Google Shape;5084;p12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GB"/>
              </a:p>
            </p:txBody>
          </p:sp>
          <p:sp>
            <p:nvSpPr>
              <p:cNvPr id="5085" name="Google Shape;5085;p12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6" name="Google Shape;5086;p12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2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2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089" name="Google Shape;5089;p121"/>
            <p:cNvGrpSpPr/>
            <p:nvPr/>
          </p:nvGrpSpPr>
          <p:grpSpPr>
            <a:xfrm>
              <a:off x="2905224" y="2311071"/>
              <a:ext cx="596721" cy="528992"/>
              <a:chOff x="1922950" y="1410350"/>
              <a:chExt cx="1252825" cy="1162875"/>
            </a:xfrm>
          </p:grpSpPr>
          <p:sp>
            <p:nvSpPr>
              <p:cNvPr id="5090" name="Google Shape;5090;p12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2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2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12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2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2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2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2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12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2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2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12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12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2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2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2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106" name="Google Shape;5106;p12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2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2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2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2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2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2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2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2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2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2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2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2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2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2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2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2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2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2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2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126" name="Google Shape;5126;p12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127" name="Google Shape;5127;p12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8" name="Google Shape;5128;p121"/>
            <p:cNvGrpSpPr/>
            <p:nvPr/>
          </p:nvGrpSpPr>
          <p:grpSpPr>
            <a:xfrm>
              <a:off x="3280929" y="3294542"/>
              <a:ext cx="109894" cy="272224"/>
              <a:chOff x="2711750" y="3572300"/>
              <a:chExt cx="230725" cy="598425"/>
            </a:xfrm>
          </p:grpSpPr>
          <p:sp>
            <p:nvSpPr>
              <p:cNvPr id="5129" name="Google Shape;5129;p12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2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1" name="Google Shape;5131;p12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2" name="Google Shape;5132;p121"/>
            <p:cNvGrpSpPr/>
            <p:nvPr/>
          </p:nvGrpSpPr>
          <p:grpSpPr>
            <a:xfrm>
              <a:off x="3790439" y="2408636"/>
              <a:ext cx="73017" cy="75684"/>
              <a:chOff x="3781475" y="1624825"/>
              <a:chExt cx="153300" cy="166375"/>
            </a:xfrm>
          </p:grpSpPr>
          <p:sp>
            <p:nvSpPr>
              <p:cNvPr id="5133" name="Google Shape;5133;p12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2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2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2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7" name="Google Shape;5137;p12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2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2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2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2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2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2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4" name="Google Shape;5144;p121"/>
            <p:cNvGrpSpPr/>
            <p:nvPr/>
          </p:nvGrpSpPr>
          <p:grpSpPr>
            <a:xfrm>
              <a:off x="4403342" y="3107749"/>
              <a:ext cx="316680" cy="101374"/>
              <a:chOff x="5068275" y="3161675"/>
              <a:chExt cx="664875" cy="222850"/>
            </a:xfrm>
          </p:grpSpPr>
          <p:sp>
            <p:nvSpPr>
              <p:cNvPr id="5145" name="Google Shape;5145;p12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2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2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2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9" name="Google Shape;5149;p12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2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2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2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2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2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2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2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2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2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2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2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2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2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2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2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2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2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2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2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2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2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2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2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2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2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2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2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2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8" name="Google Shape;5178;p121"/>
            <p:cNvGrpSpPr/>
            <p:nvPr/>
          </p:nvGrpSpPr>
          <p:grpSpPr>
            <a:xfrm>
              <a:off x="3697513" y="2707266"/>
              <a:ext cx="59549" cy="79733"/>
              <a:chOff x="3586375" y="2281300"/>
              <a:chExt cx="125025" cy="175275"/>
            </a:xfrm>
          </p:grpSpPr>
          <p:sp>
            <p:nvSpPr>
              <p:cNvPr id="5179" name="Google Shape;5179;p12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2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1" name="Google Shape;5181;p12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2" name="Google Shape;5182;p121"/>
            <p:cNvGrpSpPr/>
            <p:nvPr/>
          </p:nvGrpSpPr>
          <p:grpSpPr>
            <a:xfrm>
              <a:off x="4513224" y="3221724"/>
              <a:ext cx="274563" cy="280321"/>
              <a:chOff x="5298975" y="3412225"/>
              <a:chExt cx="576450" cy="616225"/>
            </a:xfrm>
          </p:grpSpPr>
          <p:sp>
            <p:nvSpPr>
              <p:cNvPr id="5183" name="Google Shape;5183;p12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184" name="Google Shape;5184;p12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121"/>
            <p:cNvGrpSpPr/>
            <p:nvPr/>
          </p:nvGrpSpPr>
          <p:grpSpPr>
            <a:xfrm>
              <a:off x="4824403" y="3421846"/>
              <a:ext cx="110132" cy="130647"/>
              <a:chOff x="5952300" y="3852150"/>
              <a:chExt cx="231225" cy="287200"/>
            </a:xfrm>
          </p:grpSpPr>
          <p:sp>
            <p:nvSpPr>
              <p:cNvPr id="5186" name="Google Shape;5186;p12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2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12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2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2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2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2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2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2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2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6" name="Google Shape;5196;p121"/>
            <p:cNvGrpSpPr/>
            <p:nvPr/>
          </p:nvGrpSpPr>
          <p:grpSpPr>
            <a:xfrm>
              <a:off x="4295710" y="3079670"/>
              <a:ext cx="14968" cy="27135"/>
              <a:chOff x="4842300" y="3099950"/>
              <a:chExt cx="31425" cy="59650"/>
            </a:xfrm>
          </p:grpSpPr>
          <p:sp>
            <p:nvSpPr>
              <p:cNvPr id="5197" name="Google Shape;5197;p12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2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2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2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1" name="Google Shape;5201;p12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2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2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2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2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2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2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2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9" name="Google Shape;5209;p121"/>
            <p:cNvGrpSpPr/>
            <p:nvPr/>
          </p:nvGrpSpPr>
          <p:grpSpPr>
            <a:xfrm>
              <a:off x="3831056" y="2816010"/>
              <a:ext cx="37378" cy="27612"/>
              <a:chOff x="3866750" y="2520350"/>
              <a:chExt cx="78475" cy="60700"/>
            </a:xfrm>
          </p:grpSpPr>
          <p:sp>
            <p:nvSpPr>
              <p:cNvPr id="5210" name="Google Shape;5210;p12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2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2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2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4" name="Google Shape;5214;p12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2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2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2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2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2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2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2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2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2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2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2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2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2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2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2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2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31" name="Google Shape;5231;p12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2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2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2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2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2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2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2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2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2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2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2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43" name="Google Shape;5243;p12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2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2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2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2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2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2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2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2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2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2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2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2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6" name="Google Shape;5256;p121"/>
            <p:cNvGrpSpPr/>
            <p:nvPr/>
          </p:nvGrpSpPr>
          <p:grpSpPr>
            <a:xfrm>
              <a:off x="3632736" y="3051591"/>
              <a:ext cx="63288" cy="45217"/>
              <a:chOff x="3450375" y="3038225"/>
              <a:chExt cx="132875" cy="99400"/>
            </a:xfrm>
          </p:grpSpPr>
          <p:sp>
            <p:nvSpPr>
              <p:cNvPr id="5257" name="Google Shape;5257;p12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2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9" name="Google Shape;5259;p12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2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2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2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2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2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2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2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2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68" name="Google Shape;5268;p12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2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2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2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2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2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2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2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2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2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78" name="Google Shape;5278;p12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2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2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2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2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2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84" name="Google Shape;5284;p12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2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2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2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2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2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2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2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2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2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121"/>
          <p:cNvGrpSpPr/>
          <p:nvPr/>
        </p:nvGrpSpPr>
        <p:grpSpPr>
          <a:xfrm>
            <a:off x="3554131" y="1233340"/>
            <a:ext cx="2078182" cy="1366558"/>
            <a:chOff x="235800" y="830650"/>
            <a:chExt cx="6978450" cy="4588844"/>
          </a:xfrm>
        </p:grpSpPr>
        <p:sp>
          <p:nvSpPr>
            <p:cNvPr id="5295" name="Google Shape;5295;p12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2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2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2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2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2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1" name="Google Shape;5301;p121"/>
          <p:cNvGrpSpPr/>
          <p:nvPr/>
        </p:nvGrpSpPr>
        <p:grpSpPr>
          <a:xfrm>
            <a:off x="742628" y="3064442"/>
            <a:ext cx="2622876" cy="1333540"/>
            <a:chOff x="238125" y="1038125"/>
            <a:chExt cx="7146800" cy="3633625"/>
          </a:xfrm>
        </p:grpSpPr>
        <p:sp>
          <p:nvSpPr>
            <p:cNvPr id="5302" name="Google Shape;5302;p12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2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2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2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2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2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2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2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2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2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2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2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2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2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2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2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2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2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2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2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2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2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2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2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2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2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2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2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2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2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2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2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2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2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2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2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2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2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2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2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2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2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2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2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2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2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2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2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2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2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2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2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2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2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2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2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2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2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2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2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2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2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2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2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2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2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2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2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2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2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2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2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2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2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2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2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2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2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2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2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2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2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2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2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2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2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2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2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2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2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2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2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2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2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2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2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2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2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2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2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2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2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2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2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2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2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2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2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2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2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2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2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2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2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2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2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2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2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2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2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2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2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2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2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2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2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2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2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2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2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2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2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2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2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2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2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2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2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2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2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2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2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2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2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2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2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2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2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2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2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2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2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2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2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2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2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2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2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2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2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2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2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2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2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2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2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2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2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2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2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2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2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2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2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2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2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2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2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2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2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2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2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2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2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2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2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2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2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2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2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2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2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2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2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2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2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2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2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2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2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2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2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2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2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2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2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2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2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2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2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2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2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2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2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2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2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2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2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2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2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2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2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2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2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2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2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2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2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2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2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2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2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2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2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2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2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2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2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2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2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2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2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2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2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2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2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2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2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2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2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2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2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2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2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2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2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2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2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2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2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2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2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2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2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2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2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2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2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2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2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2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2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2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2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2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2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2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2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2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2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2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2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2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2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2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2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2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2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2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2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2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2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2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2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2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2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2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2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2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2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2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2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2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2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2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2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2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2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2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2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2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2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2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2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2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2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2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2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2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2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2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2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2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2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2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2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2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2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2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2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2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2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2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2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2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2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2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2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2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2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2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2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2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2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2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2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2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2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2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2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2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2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2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2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2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2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2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2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2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2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2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2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2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2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2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2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2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2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2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2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2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2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2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2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2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2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2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2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2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2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2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2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2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2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2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2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2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2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2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2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2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2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2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2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2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2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2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2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2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2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2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2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2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2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2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2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2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2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2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2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2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2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2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2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2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2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2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2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2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2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2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2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2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2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2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2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2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2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2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2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2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2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2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2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2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2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2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2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2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2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2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2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2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2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2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2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2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2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2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2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2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2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2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2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2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2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2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2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2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2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2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2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2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2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2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2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2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2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2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2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2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2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2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2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2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2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2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2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2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2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2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2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2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2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2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2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12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12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12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2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2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2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2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2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2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2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2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2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2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2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2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2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2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2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2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2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2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2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2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2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2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2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2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2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12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12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2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2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2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2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2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12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12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2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2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2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2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2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12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12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2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2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2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2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2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2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12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12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2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2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2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2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2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2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2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2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2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2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2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2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2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2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2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2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2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2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2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2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2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2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2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2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2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12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12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2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2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2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2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2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12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12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2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2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2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2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2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2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12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12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12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12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2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2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2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2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2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2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2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2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2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2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2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2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2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2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2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2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2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2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2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2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2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2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2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2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2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2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2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2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2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2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2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2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2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2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2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2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2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2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2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2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2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2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2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2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2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2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2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2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2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2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12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2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2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2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12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12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2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2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2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2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2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2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2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2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2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2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2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2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2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2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12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12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2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2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2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2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2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2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2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2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2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2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2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2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2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2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2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2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2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2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2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2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2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2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2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2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2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2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2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2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2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2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2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2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2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12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12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2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2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2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2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2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2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2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2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2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2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2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2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2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2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2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2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2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2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2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2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2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2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2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2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2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2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2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2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2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2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2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2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2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2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2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2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12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2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2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2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2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2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2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2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2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2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2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2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2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2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2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2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2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2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2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2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2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2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2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2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2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2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2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2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2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2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2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2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2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2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2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2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2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2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2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2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2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2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2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2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2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2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12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12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2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2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2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2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2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2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2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2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2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2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2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2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2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2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2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2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2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2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2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2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2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2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2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2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2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2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2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2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2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2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2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2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2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12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12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2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2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2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2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2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2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2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2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2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2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2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2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2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2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2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2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2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2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2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2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2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2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2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2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2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2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2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2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2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2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2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2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2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12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2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2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2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2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2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2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2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2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2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2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2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2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2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2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2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2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2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2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2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2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2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2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2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2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2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2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2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2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2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2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2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2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2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2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2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2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2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2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2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2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2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2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2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2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2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2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2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2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2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2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2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2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2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2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2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2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2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2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2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2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2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2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12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12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2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2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2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2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2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2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2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2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2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2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2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2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2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2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2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2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2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2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2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2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2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2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2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2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2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2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2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2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2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2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2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2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2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2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2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2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2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2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2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2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2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2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2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2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2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2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2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2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2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2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2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2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2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2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2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2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2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2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2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2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2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2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2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2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2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2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2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2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2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2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2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2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2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2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2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2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2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2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2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2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2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2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2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2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2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12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12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2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12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12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2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2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2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2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2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2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2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2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2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2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2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2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2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2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2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2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2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2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2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2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2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2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2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2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2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2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2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2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2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2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2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2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2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2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2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2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2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2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2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2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2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2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2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2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2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2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2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2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2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2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2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2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2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2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2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2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2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2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2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2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2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2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2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2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2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2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2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2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2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2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2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2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2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2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2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2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2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2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2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2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2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2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12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12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2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2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2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2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2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2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12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12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2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2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2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2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2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2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2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2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2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2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2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2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2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2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2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12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2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2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2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2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2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2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2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2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2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12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12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12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2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2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2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2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12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12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12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12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12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2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2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2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2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2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2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2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2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2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2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2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2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2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2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2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2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2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2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2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2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2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2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2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2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2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2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2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12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2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2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2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2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2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2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2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2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2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2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2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2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2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2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2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2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2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2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2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2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2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2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2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12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12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2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2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2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2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12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12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2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2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2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2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12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12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2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2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2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2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12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12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12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2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2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2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12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12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2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2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2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2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12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12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2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2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2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2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12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12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2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2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2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2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12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12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2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2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2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2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12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12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2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2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2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2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12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12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2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2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2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2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12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12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12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2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2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2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12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12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2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2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2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2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12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12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2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2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2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2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12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12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2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2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2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2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12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12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2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2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2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2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12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12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2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2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2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2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12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12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2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2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2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2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12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12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12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2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2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2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2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12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12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2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2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2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2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12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12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2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2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2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2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12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12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2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2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2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2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12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12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2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2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2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2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12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12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2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2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2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12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12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12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2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2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2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2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12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12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2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12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12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12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12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12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12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12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12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12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12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12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12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12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12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12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12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12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2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2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2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2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12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2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2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2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2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2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12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12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2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2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2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2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12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12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2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2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2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2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2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2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2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2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2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2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2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2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2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2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2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2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12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2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2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2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2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2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2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2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2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2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2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2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2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2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2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2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2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2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2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2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2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2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2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2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2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2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2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2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2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2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2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2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2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2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2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2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2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2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2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2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2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2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12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12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2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2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2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2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2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2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2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12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2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2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2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2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12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12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2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2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2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2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12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12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2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2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2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2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12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12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2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2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12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12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12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12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2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2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2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2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12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12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2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2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2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2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12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12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2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2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2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2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12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12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2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2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2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2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12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12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2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2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2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2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12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12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2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2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2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2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12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12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2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2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2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2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12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12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2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12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12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2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12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12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12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2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2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2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12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12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2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2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12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12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12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12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12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12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12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2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12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12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2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2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2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2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12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12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2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2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2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2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12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12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2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2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2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2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12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12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2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2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2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2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12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12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2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2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2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2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12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12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2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2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2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2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12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12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2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2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2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2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12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12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2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2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2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2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12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12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2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2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2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2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12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12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2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121"/>
          <p:cNvGrpSpPr/>
          <p:nvPr/>
        </p:nvGrpSpPr>
        <p:grpSpPr>
          <a:xfrm>
            <a:off x="5857556" y="1206552"/>
            <a:ext cx="2590840" cy="1380235"/>
            <a:chOff x="233350" y="949250"/>
            <a:chExt cx="7137300" cy="3802300"/>
          </a:xfrm>
        </p:grpSpPr>
        <p:sp>
          <p:nvSpPr>
            <p:cNvPr id="6875" name="Google Shape;6875;p12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2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2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2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12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2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2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12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12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12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2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2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2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2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2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2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2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2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2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2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2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12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12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2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2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2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2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12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2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2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12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12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2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2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12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12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2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2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2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2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2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12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12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2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2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2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2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2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12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12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2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121"/>
          <p:cNvGrpSpPr/>
          <p:nvPr/>
        </p:nvGrpSpPr>
        <p:grpSpPr>
          <a:xfrm>
            <a:off x="7671985" y="3251325"/>
            <a:ext cx="104231" cy="320340"/>
            <a:chOff x="7564426" y="3224343"/>
            <a:chExt cx="119985" cy="368801"/>
          </a:xfrm>
        </p:grpSpPr>
        <p:sp>
          <p:nvSpPr>
            <p:cNvPr id="6927" name="Google Shape;6927;p12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2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121"/>
          <p:cNvGrpSpPr/>
          <p:nvPr/>
        </p:nvGrpSpPr>
        <p:grpSpPr>
          <a:xfrm>
            <a:off x="7371473" y="3245427"/>
            <a:ext cx="189489" cy="332132"/>
            <a:chOff x="8370831" y="3202002"/>
            <a:chExt cx="218129" cy="382376"/>
          </a:xfrm>
        </p:grpSpPr>
        <p:sp>
          <p:nvSpPr>
            <p:cNvPr id="6930" name="Google Shape;6930;p12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12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121"/>
          <p:cNvGrpSpPr/>
          <p:nvPr/>
        </p:nvGrpSpPr>
        <p:grpSpPr>
          <a:xfrm>
            <a:off x="8094863" y="3656559"/>
            <a:ext cx="309429" cy="267000"/>
            <a:chOff x="6742064" y="3750480"/>
            <a:chExt cx="399315" cy="344560"/>
          </a:xfrm>
        </p:grpSpPr>
        <p:sp>
          <p:nvSpPr>
            <p:cNvPr id="6933" name="Google Shape;6933;p12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2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121"/>
          <p:cNvGrpSpPr/>
          <p:nvPr/>
        </p:nvGrpSpPr>
        <p:grpSpPr>
          <a:xfrm>
            <a:off x="7633882" y="4007606"/>
            <a:ext cx="180437" cy="281608"/>
            <a:chOff x="7248525" y="3739696"/>
            <a:chExt cx="230531" cy="359790"/>
          </a:xfrm>
        </p:grpSpPr>
        <p:sp>
          <p:nvSpPr>
            <p:cNvPr id="6936" name="Google Shape;6936;p12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2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121"/>
          <p:cNvGrpSpPr/>
          <p:nvPr/>
        </p:nvGrpSpPr>
        <p:grpSpPr>
          <a:xfrm>
            <a:off x="7879801" y="3650830"/>
            <a:ext cx="162896" cy="278710"/>
            <a:chOff x="7601242" y="3729267"/>
            <a:chExt cx="222566" cy="380803"/>
          </a:xfrm>
        </p:grpSpPr>
        <p:sp>
          <p:nvSpPr>
            <p:cNvPr id="6939" name="Google Shape;6939;p12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2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1" name="Google Shape;6941;p121"/>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2" name="Google Shape;6942;p121"/>
          <p:cNvGrpSpPr/>
          <p:nvPr/>
        </p:nvGrpSpPr>
        <p:grpSpPr>
          <a:xfrm>
            <a:off x="7369446" y="3651971"/>
            <a:ext cx="193543" cy="275990"/>
            <a:chOff x="8304647" y="3738687"/>
            <a:chExt cx="225076" cy="320956"/>
          </a:xfrm>
        </p:grpSpPr>
        <p:sp>
          <p:nvSpPr>
            <p:cNvPr id="6943" name="Google Shape;6943;p12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12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2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121"/>
          <p:cNvGrpSpPr/>
          <p:nvPr/>
        </p:nvGrpSpPr>
        <p:grpSpPr>
          <a:xfrm>
            <a:off x="7641939" y="3651971"/>
            <a:ext cx="178492" cy="275990"/>
            <a:chOff x="8615101" y="3738687"/>
            <a:chExt cx="207573" cy="320956"/>
          </a:xfrm>
        </p:grpSpPr>
        <p:sp>
          <p:nvSpPr>
            <p:cNvPr id="6947" name="Google Shape;6947;p12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2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2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0" name="Google Shape;6950;p121"/>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1" name="Google Shape;6951;p121"/>
          <p:cNvGrpSpPr/>
          <p:nvPr/>
        </p:nvGrpSpPr>
        <p:grpSpPr>
          <a:xfrm>
            <a:off x="6036644" y="3773459"/>
            <a:ext cx="557670" cy="511283"/>
            <a:chOff x="6015419" y="3716859"/>
            <a:chExt cx="557671" cy="511283"/>
          </a:xfrm>
        </p:grpSpPr>
        <p:sp>
          <p:nvSpPr>
            <p:cNvPr id="6952" name="Google Shape;6952;p12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3" name="Google Shape;6953;p121"/>
            <p:cNvGrpSpPr/>
            <p:nvPr/>
          </p:nvGrpSpPr>
          <p:grpSpPr>
            <a:xfrm>
              <a:off x="6036094" y="3716980"/>
              <a:ext cx="529860" cy="510468"/>
              <a:chOff x="6036094" y="3716980"/>
              <a:chExt cx="529860" cy="510468"/>
            </a:xfrm>
          </p:grpSpPr>
          <p:sp>
            <p:nvSpPr>
              <p:cNvPr id="6954" name="Google Shape;6954;p12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12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12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12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12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12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12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12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2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12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4" name="Google Shape;6964;p121"/>
          <p:cNvGrpSpPr/>
          <p:nvPr/>
        </p:nvGrpSpPr>
        <p:grpSpPr>
          <a:xfrm>
            <a:off x="6665529" y="3130228"/>
            <a:ext cx="576302" cy="511871"/>
            <a:chOff x="6644304" y="3073628"/>
            <a:chExt cx="576302" cy="511871"/>
          </a:xfrm>
        </p:grpSpPr>
        <p:sp>
          <p:nvSpPr>
            <p:cNvPr id="6965" name="Google Shape;6965;p12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6" name="Google Shape;6966;p121"/>
            <p:cNvGrpSpPr/>
            <p:nvPr/>
          </p:nvGrpSpPr>
          <p:grpSpPr>
            <a:xfrm>
              <a:off x="6712169" y="3085440"/>
              <a:ext cx="481622" cy="494913"/>
              <a:chOff x="6712169" y="3085440"/>
              <a:chExt cx="481622" cy="494913"/>
            </a:xfrm>
          </p:grpSpPr>
          <p:sp>
            <p:nvSpPr>
              <p:cNvPr id="6967" name="Google Shape;6967;p12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12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12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12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2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2" name="Google Shape;6972;p12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12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12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5" name="Google Shape;6975;p121"/>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6" name="Google Shape;6976;p121"/>
          <p:cNvGrpSpPr/>
          <p:nvPr/>
        </p:nvGrpSpPr>
        <p:grpSpPr>
          <a:xfrm>
            <a:off x="6673379" y="3773223"/>
            <a:ext cx="560631" cy="511352"/>
            <a:chOff x="6652154" y="3716623"/>
            <a:chExt cx="560631" cy="511352"/>
          </a:xfrm>
        </p:grpSpPr>
        <p:sp>
          <p:nvSpPr>
            <p:cNvPr id="6977" name="Google Shape;6977;p12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8" name="Google Shape;6978;p121"/>
            <p:cNvGrpSpPr/>
            <p:nvPr/>
          </p:nvGrpSpPr>
          <p:grpSpPr>
            <a:xfrm>
              <a:off x="6669657" y="3716715"/>
              <a:ext cx="466779" cy="464290"/>
              <a:chOff x="6669657" y="3716715"/>
              <a:chExt cx="466779" cy="464290"/>
            </a:xfrm>
          </p:grpSpPr>
          <p:sp>
            <p:nvSpPr>
              <p:cNvPr id="6979" name="Google Shape;6979;p12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2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12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12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12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12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12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2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2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2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2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2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2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2" name="Google Shape;6992;p121"/>
          <p:cNvGrpSpPr/>
          <p:nvPr/>
        </p:nvGrpSpPr>
        <p:grpSpPr>
          <a:xfrm>
            <a:off x="7867470" y="4054631"/>
            <a:ext cx="187557" cy="187557"/>
            <a:chOff x="8565775" y="671075"/>
            <a:chExt cx="441000" cy="441000"/>
          </a:xfrm>
        </p:grpSpPr>
        <p:sp>
          <p:nvSpPr>
            <p:cNvPr id="6993" name="Google Shape;6993;p12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2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5" name="Google Shape;6995;p121"/>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121"/>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7" name="Google Shape;6997;p121"/>
          <p:cNvGrpSpPr/>
          <p:nvPr/>
        </p:nvGrpSpPr>
        <p:grpSpPr>
          <a:xfrm>
            <a:off x="6021325" y="3132850"/>
            <a:ext cx="587871" cy="512373"/>
            <a:chOff x="6000100" y="3076250"/>
            <a:chExt cx="587871" cy="512373"/>
          </a:xfrm>
        </p:grpSpPr>
        <p:sp>
          <p:nvSpPr>
            <p:cNvPr id="6998" name="Google Shape;6998;p12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9" name="Google Shape;6999;p121"/>
            <p:cNvGrpSpPr/>
            <p:nvPr/>
          </p:nvGrpSpPr>
          <p:grpSpPr>
            <a:xfrm>
              <a:off x="6031360" y="3076713"/>
              <a:ext cx="539107" cy="480965"/>
              <a:chOff x="6031360" y="3076713"/>
              <a:chExt cx="539107" cy="480965"/>
            </a:xfrm>
          </p:grpSpPr>
          <p:sp>
            <p:nvSpPr>
              <p:cNvPr id="7000" name="Google Shape;7000;p12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2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2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12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2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12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12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7" name="Google Shape;7007;p121"/>
          <p:cNvGrpSpPr/>
          <p:nvPr/>
        </p:nvGrpSpPr>
        <p:grpSpPr>
          <a:xfrm>
            <a:off x="3597785" y="3065882"/>
            <a:ext cx="2241344" cy="1330656"/>
            <a:chOff x="3597785" y="3065882"/>
            <a:chExt cx="2241344" cy="1330656"/>
          </a:xfrm>
        </p:grpSpPr>
        <p:grpSp>
          <p:nvGrpSpPr>
            <p:cNvPr id="7008" name="Google Shape;7008;p121"/>
            <p:cNvGrpSpPr/>
            <p:nvPr/>
          </p:nvGrpSpPr>
          <p:grpSpPr>
            <a:xfrm>
              <a:off x="5296908" y="3937355"/>
              <a:ext cx="143198" cy="32380"/>
              <a:chOff x="5296908" y="3937355"/>
              <a:chExt cx="143198" cy="32380"/>
            </a:xfrm>
          </p:grpSpPr>
          <p:sp>
            <p:nvSpPr>
              <p:cNvPr id="7009" name="Google Shape;7009;p12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0" name="Google Shape;7010;p121"/>
              <p:cNvGrpSpPr/>
              <p:nvPr/>
            </p:nvGrpSpPr>
            <p:grpSpPr>
              <a:xfrm>
                <a:off x="5402331" y="3937355"/>
                <a:ext cx="37776" cy="32380"/>
                <a:chOff x="5402331" y="3937355"/>
                <a:chExt cx="37776" cy="32380"/>
              </a:xfrm>
            </p:grpSpPr>
            <p:sp>
              <p:nvSpPr>
                <p:cNvPr id="7011" name="Google Shape;7011;p12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2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121"/>
              <p:cNvGrpSpPr/>
              <p:nvPr/>
            </p:nvGrpSpPr>
            <p:grpSpPr>
              <a:xfrm>
                <a:off x="5296908" y="3937355"/>
                <a:ext cx="37783" cy="32380"/>
                <a:chOff x="5296908" y="3937355"/>
                <a:chExt cx="37783" cy="32380"/>
              </a:xfrm>
            </p:grpSpPr>
            <p:sp>
              <p:nvSpPr>
                <p:cNvPr id="7014" name="Google Shape;7014;p12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2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6" name="Google Shape;7016;p121"/>
            <p:cNvGrpSpPr/>
            <p:nvPr/>
          </p:nvGrpSpPr>
          <p:grpSpPr>
            <a:xfrm>
              <a:off x="4724163" y="3119631"/>
              <a:ext cx="120838" cy="84218"/>
              <a:chOff x="4724163" y="3119631"/>
              <a:chExt cx="120838" cy="84218"/>
            </a:xfrm>
          </p:grpSpPr>
          <p:grpSp>
            <p:nvGrpSpPr>
              <p:cNvPr id="7017" name="Google Shape;7017;p121"/>
              <p:cNvGrpSpPr/>
              <p:nvPr/>
            </p:nvGrpSpPr>
            <p:grpSpPr>
              <a:xfrm>
                <a:off x="4746712" y="3132773"/>
                <a:ext cx="86869" cy="56424"/>
                <a:chOff x="4746712" y="3132773"/>
                <a:chExt cx="86869" cy="56424"/>
              </a:xfrm>
            </p:grpSpPr>
            <p:sp>
              <p:nvSpPr>
                <p:cNvPr id="7018" name="Google Shape;7018;p12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2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121"/>
              <p:cNvGrpSpPr/>
              <p:nvPr/>
            </p:nvGrpSpPr>
            <p:grpSpPr>
              <a:xfrm>
                <a:off x="4773634" y="3143336"/>
                <a:ext cx="37776" cy="32451"/>
                <a:chOff x="4773634" y="3143336"/>
                <a:chExt cx="37776" cy="32451"/>
              </a:xfrm>
            </p:grpSpPr>
            <p:sp>
              <p:nvSpPr>
                <p:cNvPr id="7021" name="Google Shape;7021;p12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2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121"/>
              <p:cNvGrpSpPr/>
              <p:nvPr/>
            </p:nvGrpSpPr>
            <p:grpSpPr>
              <a:xfrm>
                <a:off x="4724163" y="3131248"/>
                <a:ext cx="37776" cy="32459"/>
                <a:chOff x="4724163" y="3131248"/>
                <a:chExt cx="37776" cy="32459"/>
              </a:xfrm>
            </p:grpSpPr>
            <p:sp>
              <p:nvSpPr>
                <p:cNvPr id="7024" name="Google Shape;7024;p12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2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121"/>
              <p:cNvGrpSpPr/>
              <p:nvPr/>
            </p:nvGrpSpPr>
            <p:grpSpPr>
              <a:xfrm>
                <a:off x="4755081" y="3176054"/>
                <a:ext cx="32357" cy="27795"/>
                <a:chOff x="4755081" y="3176054"/>
                <a:chExt cx="32357" cy="27795"/>
              </a:xfrm>
            </p:grpSpPr>
            <p:sp>
              <p:nvSpPr>
                <p:cNvPr id="7027" name="Google Shape;7027;p12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12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121"/>
              <p:cNvGrpSpPr/>
              <p:nvPr/>
            </p:nvGrpSpPr>
            <p:grpSpPr>
              <a:xfrm>
                <a:off x="4812550" y="3119631"/>
                <a:ext cx="32451" cy="27803"/>
                <a:chOff x="4812550" y="3119631"/>
                <a:chExt cx="32451" cy="27803"/>
              </a:xfrm>
            </p:grpSpPr>
            <p:sp>
              <p:nvSpPr>
                <p:cNvPr id="7030" name="Google Shape;7030;p12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2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2" name="Google Shape;7032;p121"/>
            <p:cNvGrpSpPr/>
            <p:nvPr/>
          </p:nvGrpSpPr>
          <p:grpSpPr>
            <a:xfrm>
              <a:off x="5382826" y="4027197"/>
              <a:ext cx="268967" cy="250422"/>
              <a:chOff x="5382826" y="4027197"/>
              <a:chExt cx="268967" cy="250422"/>
            </a:xfrm>
          </p:grpSpPr>
          <p:grpSp>
            <p:nvGrpSpPr>
              <p:cNvPr id="7033" name="Google Shape;7033;p121"/>
              <p:cNvGrpSpPr/>
              <p:nvPr/>
            </p:nvGrpSpPr>
            <p:grpSpPr>
              <a:xfrm>
                <a:off x="5405280" y="4042510"/>
                <a:ext cx="237570" cy="218647"/>
                <a:chOff x="5405280" y="4042510"/>
                <a:chExt cx="237570" cy="218647"/>
              </a:xfrm>
            </p:grpSpPr>
            <p:sp>
              <p:nvSpPr>
                <p:cNvPr id="7034" name="Google Shape;7034;p12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2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2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2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2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2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121"/>
              <p:cNvGrpSpPr/>
              <p:nvPr/>
            </p:nvGrpSpPr>
            <p:grpSpPr>
              <a:xfrm>
                <a:off x="5382826" y="4125549"/>
                <a:ext cx="37776" cy="32380"/>
                <a:chOff x="5382826" y="4125549"/>
                <a:chExt cx="37776" cy="32380"/>
              </a:xfrm>
            </p:grpSpPr>
            <p:sp>
              <p:nvSpPr>
                <p:cNvPr id="7041" name="Google Shape;7041;p12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2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121"/>
              <p:cNvGrpSpPr/>
              <p:nvPr/>
            </p:nvGrpSpPr>
            <p:grpSpPr>
              <a:xfrm>
                <a:off x="5475680" y="4195587"/>
                <a:ext cx="37783" cy="32364"/>
                <a:chOff x="5475680" y="4195587"/>
                <a:chExt cx="37783" cy="32364"/>
              </a:xfrm>
            </p:grpSpPr>
            <p:sp>
              <p:nvSpPr>
                <p:cNvPr id="7044" name="Google Shape;7044;p12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2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121"/>
              <p:cNvGrpSpPr/>
              <p:nvPr/>
            </p:nvGrpSpPr>
            <p:grpSpPr>
              <a:xfrm>
                <a:off x="5532575" y="4027197"/>
                <a:ext cx="33308" cy="32262"/>
                <a:chOff x="5532575" y="4027197"/>
                <a:chExt cx="33308" cy="32262"/>
              </a:xfrm>
            </p:grpSpPr>
            <p:sp>
              <p:nvSpPr>
                <p:cNvPr id="7047" name="Google Shape;7047;p12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2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121"/>
              <p:cNvGrpSpPr/>
              <p:nvPr/>
            </p:nvGrpSpPr>
            <p:grpSpPr>
              <a:xfrm>
                <a:off x="5590706" y="4245348"/>
                <a:ext cx="33497" cy="32270"/>
                <a:chOff x="5590706" y="4245348"/>
                <a:chExt cx="33497" cy="32270"/>
              </a:xfrm>
            </p:grpSpPr>
            <p:sp>
              <p:nvSpPr>
                <p:cNvPr id="7050" name="Google Shape;7050;p12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2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121"/>
              <p:cNvGrpSpPr/>
              <p:nvPr/>
            </p:nvGrpSpPr>
            <p:grpSpPr>
              <a:xfrm>
                <a:off x="5618681" y="4109677"/>
                <a:ext cx="33112" cy="32357"/>
                <a:chOff x="5618681" y="4109677"/>
                <a:chExt cx="33112" cy="32357"/>
              </a:xfrm>
            </p:grpSpPr>
            <p:sp>
              <p:nvSpPr>
                <p:cNvPr id="7053" name="Google Shape;7053;p12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2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121"/>
              <p:cNvGrpSpPr/>
              <p:nvPr/>
            </p:nvGrpSpPr>
            <p:grpSpPr>
              <a:xfrm>
                <a:off x="5479298" y="4128262"/>
                <a:ext cx="31405" cy="26906"/>
                <a:chOff x="5479298" y="4128262"/>
                <a:chExt cx="31405" cy="26906"/>
              </a:xfrm>
            </p:grpSpPr>
            <p:sp>
              <p:nvSpPr>
                <p:cNvPr id="7056" name="Google Shape;7056;p12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2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121"/>
              <p:cNvGrpSpPr/>
              <p:nvPr/>
            </p:nvGrpSpPr>
            <p:grpSpPr>
              <a:xfrm>
                <a:off x="5582903" y="4180116"/>
                <a:ext cx="31499" cy="26898"/>
                <a:chOff x="5582903" y="4180116"/>
                <a:chExt cx="31499" cy="26898"/>
              </a:xfrm>
            </p:grpSpPr>
            <p:sp>
              <p:nvSpPr>
                <p:cNvPr id="7059" name="Google Shape;7059;p12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2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61" name="Google Shape;7061;p121"/>
            <p:cNvGrpSpPr/>
            <p:nvPr/>
          </p:nvGrpSpPr>
          <p:grpSpPr>
            <a:xfrm>
              <a:off x="3977681" y="3230323"/>
              <a:ext cx="94584" cy="84085"/>
              <a:chOff x="3977681" y="3230323"/>
              <a:chExt cx="94584" cy="84085"/>
            </a:xfrm>
          </p:grpSpPr>
          <p:grpSp>
            <p:nvGrpSpPr>
              <p:cNvPr id="7062" name="Google Shape;7062;p121"/>
              <p:cNvGrpSpPr/>
              <p:nvPr/>
            </p:nvGrpSpPr>
            <p:grpSpPr>
              <a:xfrm>
                <a:off x="4000135" y="3243041"/>
                <a:ext cx="59570" cy="57186"/>
                <a:chOff x="4000135" y="3243041"/>
                <a:chExt cx="59570" cy="57186"/>
              </a:xfrm>
            </p:grpSpPr>
            <p:sp>
              <p:nvSpPr>
                <p:cNvPr id="7063" name="Google Shape;7063;p12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2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2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121"/>
              <p:cNvGrpSpPr/>
              <p:nvPr/>
            </p:nvGrpSpPr>
            <p:grpSpPr>
              <a:xfrm>
                <a:off x="3977681" y="3245872"/>
                <a:ext cx="37783" cy="32380"/>
                <a:chOff x="3977681" y="3245872"/>
                <a:chExt cx="37783" cy="32380"/>
              </a:xfrm>
            </p:grpSpPr>
            <p:sp>
              <p:nvSpPr>
                <p:cNvPr id="7067" name="Google Shape;7067;p12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2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121"/>
              <p:cNvGrpSpPr/>
              <p:nvPr/>
            </p:nvGrpSpPr>
            <p:grpSpPr>
              <a:xfrm>
                <a:off x="4040860" y="3262672"/>
                <a:ext cx="31405" cy="27001"/>
                <a:chOff x="4040860" y="3262672"/>
                <a:chExt cx="31405" cy="27001"/>
              </a:xfrm>
            </p:grpSpPr>
            <p:sp>
              <p:nvSpPr>
                <p:cNvPr id="7070" name="Google Shape;7070;p12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2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121"/>
              <p:cNvGrpSpPr/>
              <p:nvPr/>
            </p:nvGrpSpPr>
            <p:grpSpPr>
              <a:xfrm>
                <a:off x="4021072" y="3230323"/>
                <a:ext cx="31397" cy="26906"/>
                <a:chOff x="4021072" y="3230323"/>
                <a:chExt cx="31397" cy="26906"/>
              </a:xfrm>
            </p:grpSpPr>
            <p:sp>
              <p:nvSpPr>
                <p:cNvPr id="7073" name="Google Shape;7073;p12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12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121"/>
              <p:cNvGrpSpPr/>
              <p:nvPr/>
            </p:nvGrpSpPr>
            <p:grpSpPr>
              <a:xfrm>
                <a:off x="4001472" y="3287462"/>
                <a:ext cx="31499" cy="26945"/>
                <a:chOff x="4001472" y="3287462"/>
                <a:chExt cx="31499" cy="26945"/>
              </a:xfrm>
            </p:grpSpPr>
            <p:sp>
              <p:nvSpPr>
                <p:cNvPr id="7076" name="Google Shape;7076;p12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2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8" name="Google Shape;7078;p121"/>
            <p:cNvGrpSpPr/>
            <p:nvPr/>
          </p:nvGrpSpPr>
          <p:grpSpPr>
            <a:xfrm>
              <a:off x="4084715" y="3258865"/>
              <a:ext cx="184961" cy="137268"/>
              <a:chOff x="4084715" y="3258865"/>
              <a:chExt cx="184961" cy="137268"/>
            </a:xfrm>
          </p:grpSpPr>
          <p:grpSp>
            <p:nvGrpSpPr>
              <p:cNvPr id="7079" name="Google Shape;7079;p121"/>
              <p:cNvGrpSpPr/>
              <p:nvPr/>
            </p:nvGrpSpPr>
            <p:grpSpPr>
              <a:xfrm>
                <a:off x="4107453" y="3271583"/>
                <a:ext cx="153470" cy="110275"/>
                <a:chOff x="4107453" y="3271583"/>
                <a:chExt cx="153470" cy="110275"/>
              </a:xfrm>
            </p:grpSpPr>
            <p:sp>
              <p:nvSpPr>
                <p:cNvPr id="7080" name="Google Shape;7080;p12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2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2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2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121"/>
              <p:cNvGrpSpPr/>
              <p:nvPr/>
            </p:nvGrpSpPr>
            <p:grpSpPr>
              <a:xfrm>
                <a:off x="4136947" y="3258865"/>
                <a:ext cx="31499" cy="27001"/>
                <a:chOff x="4136947" y="3258865"/>
                <a:chExt cx="31499" cy="27001"/>
              </a:xfrm>
            </p:grpSpPr>
            <p:sp>
              <p:nvSpPr>
                <p:cNvPr id="7085" name="Google Shape;7085;p12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2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121"/>
              <p:cNvGrpSpPr/>
              <p:nvPr/>
            </p:nvGrpSpPr>
            <p:grpSpPr>
              <a:xfrm>
                <a:off x="4084715" y="3266478"/>
                <a:ext cx="31468" cy="26898"/>
                <a:chOff x="4084715" y="3266478"/>
                <a:chExt cx="31468" cy="26898"/>
              </a:xfrm>
            </p:grpSpPr>
            <p:sp>
              <p:nvSpPr>
                <p:cNvPr id="7088" name="Google Shape;7088;p12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2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121"/>
              <p:cNvGrpSpPr/>
              <p:nvPr/>
            </p:nvGrpSpPr>
            <p:grpSpPr>
              <a:xfrm>
                <a:off x="4159213" y="3279849"/>
                <a:ext cx="31405" cy="26945"/>
                <a:chOff x="4159213" y="3279849"/>
                <a:chExt cx="31405" cy="26945"/>
              </a:xfrm>
            </p:grpSpPr>
            <p:sp>
              <p:nvSpPr>
                <p:cNvPr id="7091" name="Google Shape;7091;p12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12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121"/>
              <p:cNvGrpSpPr/>
              <p:nvPr/>
            </p:nvGrpSpPr>
            <p:grpSpPr>
              <a:xfrm>
                <a:off x="4201550" y="3266502"/>
                <a:ext cx="31405" cy="26883"/>
                <a:chOff x="4201550" y="3266502"/>
                <a:chExt cx="31405" cy="26883"/>
              </a:xfrm>
            </p:grpSpPr>
            <p:sp>
              <p:nvSpPr>
                <p:cNvPr id="7094" name="Google Shape;7094;p12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2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121"/>
              <p:cNvGrpSpPr/>
              <p:nvPr/>
            </p:nvGrpSpPr>
            <p:grpSpPr>
              <a:xfrm>
                <a:off x="4201550" y="3338278"/>
                <a:ext cx="31405" cy="26930"/>
                <a:chOff x="4201550" y="3338278"/>
                <a:chExt cx="31405" cy="26930"/>
              </a:xfrm>
            </p:grpSpPr>
            <p:sp>
              <p:nvSpPr>
                <p:cNvPr id="7097" name="Google Shape;7097;p12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12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121"/>
              <p:cNvGrpSpPr/>
              <p:nvPr/>
            </p:nvGrpSpPr>
            <p:grpSpPr>
              <a:xfrm>
                <a:off x="4238272" y="3369132"/>
                <a:ext cx="31405" cy="27001"/>
                <a:chOff x="4238272" y="3369132"/>
                <a:chExt cx="31405" cy="27001"/>
              </a:xfrm>
            </p:grpSpPr>
            <p:sp>
              <p:nvSpPr>
                <p:cNvPr id="7100" name="Google Shape;7100;p12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12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02" name="Google Shape;7102;p121"/>
            <p:cNvGrpSpPr/>
            <p:nvPr/>
          </p:nvGrpSpPr>
          <p:grpSpPr>
            <a:xfrm>
              <a:off x="4068639" y="3200169"/>
              <a:ext cx="77643" cy="37272"/>
              <a:chOff x="4068639" y="3200169"/>
              <a:chExt cx="77643" cy="37272"/>
            </a:xfrm>
          </p:grpSpPr>
          <p:sp>
            <p:nvSpPr>
              <p:cNvPr id="7103" name="Google Shape;7103;p12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4" name="Google Shape;7104;p121"/>
              <p:cNvGrpSpPr/>
              <p:nvPr/>
            </p:nvGrpSpPr>
            <p:grpSpPr>
              <a:xfrm>
                <a:off x="4114878" y="3200169"/>
                <a:ext cx="31405" cy="26993"/>
                <a:chOff x="4114878" y="3200169"/>
                <a:chExt cx="31405" cy="26993"/>
              </a:xfrm>
            </p:grpSpPr>
            <p:sp>
              <p:nvSpPr>
                <p:cNvPr id="7105" name="Google Shape;7105;p12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2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121"/>
              <p:cNvGrpSpPr/>
              <p:nvPr/>
            </p:nvGrpSpPr>
            <p:grpSpPr>
              <a:xfrm>
                <a:off x="4068639" y="3210535"/>
                <a:ext cx="31499" cy="26906"/>
                <a:chOff x="4068639" y="3210535"/>
                <a:chExt cx="31499" cy="26906"/>
              </a:xfrm>
            </p:grpSpPr>
            <p:sp>
              <p:nvSpPr>
                <p:cNvPr id="7108" name="Google Shape;7108;p12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12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0" name="Google Shape;7110;p121"/>
            <p:cNvGrpSpPr/>
            <p:nvPr/>
          </p:nvGrpSpPr>
          <p:grpSpPr>
            <a:xfrm>
              <a:off x="3869702" y="3066935"/>
              <a:ext cx="382664" cy="190294"/>
              <a:chOff x="3869702" y="3066935"/>
              <a:chExt cx="382664" cy="190294"/>
            </a:xfrm>
          </p:grpSpPr>
          <p:grpSp>
            <p:nvGrpSpPr>
              <p:cNvPr id="7111" name="Google Shape;7111;p121"/>
              <p:cNvGrpSpPr/>
              <p:nvPr/>
            </p:nvGrpSpPr>
            <p:grpSpPr>
              <a:xfrm>
                <a:off x="3888633" y="3082351"/>
                <a:ext cx="351172" cy="160698"/>
                <a:chOff x="3888633" y="3082351"/>
                <a:chExt cx="351172" cy="160698"/>
              </a:xfrm>
            </p:grpSpPr>
            <p:sp>
              <p:nvSpPr>
                <p:cNvPr id="7112" name="Google Shape;7112;p12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2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2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2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12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2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121"/>
              <p:cNvGrpSpPr/>
              <p:nvPr/>
            </p:nvGrpSpPr>
            <p:grpSpPr>
              <a:xfrm>
                <a:off x="4143703" y="3066935"/>
                <a:ext cx="37783" cy="32357"/>
                <a:chOff x="4143703" y="3066935"/>
                <a:chExt cx="37783" cy="32357"/>
              </a:xfrm>
            </p:grpSpPr>
            <p:sp>
              <p:nvSpPr>
                <p:cNvPr id="7119" name="Google Shape;7119;p12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2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121"/>
              <p:cNvGrpSpPr/>
              <p:nvPr/>
            </p:nvGrpSpPr>
            <p:grpSpPr>
              <a:xfrm>
                <a:off x="4044565" y="3103563"/>
                <a:ext cx="37783" cy="32451"/>
                <a:chOff x="4044565" y="3103563"/>
                <a:chExt cx="37783" cy="32451"/>
              </a:xfrm>
            </p:grpSpPr>
            <p:sp>
              <p:nvSpPr>
                <p:cNvPr id="7122" name="Google Shape;7122;p12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2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121"/>
              <p:cNvGrpSpPr/>
              <p:nvPr/>
            </p:nvGrpSpPr>
            <p:grpSpPr>
              <a:xfrm>
                <a:off x="4017454" y="3188237"/>
                <a:ext cx="37776" cy="32357"/>
                <a:chOff x="4017454" y="3188237"/>
                <a:chExt cx="37776" cy="32357"/>
              </a:xfrm>
            </p:grpSpPr>
            <p:sp>
              <p:nvSpPr>
                <p:cNvPr id="7125" name="Google Shape;7125;p12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2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121"/>
              <p:cNvGrpSpPr/>
              <p:nvPr/>
            </p:nvGrpSpPr>
            <p:grpSpPr>
              <a:xfrm>
                <a:off x="3921548" y="3157509"/>
                <a:ext cx="37783" cy="32357"/>
                <a:chOff x="3921548" y="3157509"/>
                <a:chExt cx="37783" cy="32357"/>
              </a:xfrm>
            </p:grpSpPr>
            <p:sp>
              <p:nvSpPr>
                <p:cNvPr id="7128" name="Google Shape;7128;p12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2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121"/>
              <p:cNvGrpSpPr/>
              <p:nvPr/>
            </p:nvGrpSpPr>
            <p:grpSpPr>
              <a:xfrm>
                <a:off x="3939056" y="3211620"/>
                <a:ext cx="37783" cy="32380"/>
                <a:chOff x="3939056" y="3211620"/>
                <a:chExt cx="37783" cy="32380"/>
              </a:xfrm>
            </p:grpSpPr>
            <p:sp>
              <p:nvSpPr>
                <p:cNvPr id="7131" name="Google Shape;7131;p12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2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121"/>
              <p:cNvGrpSpPr/>
              <p:nvPr/>
            </p:nvGrpSpPr>
            <p:grpSpPr>
              <a:xfrm>
                <a:off x="4176240" y="3136965"/>
                <a:ext cx="31405" cy="26930"/>
                <a:chOff x="4176240" y="3136965"/>
                <a:chExt cx="31405" cy="26930"/>
              </a:xfrm>
            </p:grpSpPr>
            <p:sp>
              <p:nvSpPr>
                <p:cNvPr id="7134" name="Google Shape;7134;p12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2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121"/>
              <p:cNvGrpSpPr/>
              <p:nvPr/>
            </p:nvGrpSpPr>
            <p:grpSpPr>
              <a:xfrm>
                <a:off x="4133148" y="3152593"/>
                <a:ext cx="31499" cy="27001"/>
                <a:chOff x="4133148" y="3152593"/>
                <a:chExt cx="31499" cy="27001"/>
              </a:xfrm>
            </p:grpSpPr>
            <p:sp>
              <p:nvSpPr>
                <p:cNvPr id="7137" name="Google Shape;7137;p12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2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121"/>
              <p:cNvGrpSpPr/>
              <p:nvPr/>
            </p:nvGrpSpPr>
            <p:grpSpPr>
              <a:xfrm>
                <a:off x="4220866" y="3073534"/>
                <a:ext cx="31499" cy="26898"/>
                <a:chOff x="4220866" y="3073534"/>
                <a:chExt cx="31499" cy="26898"/>
              </a:xfrm>
            </p:grpSpPr>
            <p:sp>
              <p:nvSpPr>
                <p:cNvPr id="7140" name="Google Shape;7140;p12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2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121"/>
              <p:cNvGrpSpPr/>
              <p:nvPr/>
            </p:nvGrpSpPr>
            <p:grpSpPr>
              <a:xfrm>
                <a:off x="3869702" y="3230323"/>
                <a:ext cx="31499" cy="26906"/>
                <a:chOff x="3869702" y="3230323"/>
                <a:chExt cx="31499" cy="26906"/>
              </a:xfrm>
            </p:grpSpPr>
            <p:sp>
              <p:nvSpPr>
                <p:cNvPr id="7143" name="Google Shape;7143;p12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2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5" name="Google Shape;7145;p121"/>
            <p:cNvGrpSpPr/>
            <p:nvPr/>
          </p:nvGrpSpPr>
          <p:grpSpPr>
            <a:xfrm>
              <a:off x="4271383" y="3065882"/>
              <a:ext cx="304556" cy="341663"/>
              <a:chOff x="4271383" y="3065882"/>
              <a:chExt cx="304556" cy="341663"/>
            </a:xfrm>
          </p:grpSpPr>
          <p:grpSp>
            <p:nvGrpSpPr>
              <p:cNvPr id="7146" name="Google Shape;7146;p121"/>
              <p:cNvGrpSpPr/>
              <p:nvPr/>
            </p:nvGrpSpPr>
            <p:grpSpPr>
              <a:xfrm>
                <a:off x="4293838" y="3078639"/>
                <a:ext cx="269353" cy="311973"/>
                <a:chOff x="4293838" y="3078639"/>
                <a:chExt cx="269353" cy="311973"/>
              </a:xfrm>
            </p:grpSpPr>
            <p:sp>
              <p:nvSpPr>
                <p:cNvPr id="7147" name="Google Shape;7147;p12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12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12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12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12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12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2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2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2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2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2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12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12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2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2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2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2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121"/>
              <p:cNvGrpSpPr/>
              <p:nvPr/>
            </p:nvGrpSpPr>
            <p:grpSpPr>
              <a:xfrm>
                <a:off x="4538164" y="3342061"/>
                <a:ext cx="37776" cy="32380"/>
                <a:chOff x="4538164" y="3342061"/>
                <a:chExt cx="37776" cy="32380"/>
              </a:xfrm>
            </p:grpSpPr>
            <p:sp>
              <p:nvSpPr>
                <p:cNvPr id="7165" name="Google Shape;7165;p12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2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121"/>
              <p:cNvGrpSpPr/>
              <p:nvPr/>
            </p:nvGrpSpPr>
            <p:grpSpPr>
              <a:xfrm>
                <a:off x="4271383" y="3194742"/>
                <a:ext cx="37783" cy="32420"/>
                <a:chOff x="4271383" y="3194742"/>
                <a:chExt cx="37783" cy="32420"/>
              </a:xfrm>
            </p:grpSpPr>
            <p:sp>
              <p:nvSpPr>
                <p:cNvPr id="7168" name="Google Shape;7168;p12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2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121"/>
              <p:cNvGrpSpPr/>
              <p:nvPr/>
            </p:nvGrpSpPr>
            <p:grpSpPr>
              <a:xfrm>
                <a:off x="4284416" y="3084058"/>
                <a:ext cx="37783" cy="32357"/>
                <a:chOff x="4284416" y="3084058"/>
                <a:chExt cx="37783" cy="32357"/>
              </a:xfrm>
            </p:grpSpPr>
            <p:sp>
              <p:nvSpPr>
                <p:cNvPr id="7171" name="Google Shape;7171;p12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2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121"/>
              <p:cNvGrpSpPr/>
              <p:nvPr/>
            </p:nvGrpSpPr>
            <p:grpSpPr>
              <a:xfrm>
                <a:off x="4478697" y="3297561"/>
                <a:ext cx="37776" cy="32451"/>
                <a:chOff x="4478697" y="3297561"/>
                <a:chExt cx="37776" cy="32451"/>
              </a:xfrm>
            </p:grpSpPr>
            <p:sp>
              <p:nvSpPr>
                <p:cNvPr id="7174" name="Google Shape;7174;p12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2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121"/>
              <p:cNvGrpSpPr/>
              <p:nvPr/>
            </p:nvGrpSpPr>
            <p:grpSpPr>
              <a:xfrm>
                <a:off x="4411813" y="3331711"/>
                <a:ext cx="37776" cy="32451"/>
                <a:chOff x="4411813" y="3331711"/>
                <a:chExt cx="37776" cy="32451"/>
              </a:xfrm>
            </p:grpSpPr>
            <p:sp>
              <p:nvSpPr>
                <p:cNvPr id="7177" name="Google Shape;7177;p12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2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121"/>
              <p:cNvGrpSpPr/>
              <p:nvPr/>
            </p:nvGrpSpPr>
            <p:grpSpPr>
              <a:xfrm>
                <a:off x="4337984" y="3375188"/>
                <a:ext cx="37776" cy="32357"/>
                <a:chOff x="4337984" y="3375188"/>
                <a:chExt cx="37776" cy="32357"/>
              </a:xfrm>
            </p:grpSpPr>
            <p:sp>
              <p:nvSpPr>
                <p:cNvPr id="7180" name="Google Shape;7180;p12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2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121"/>
              <p:cNvGrpSpPr/>
              <p:nvPr/>
            </p:nvGrpSpPr>
            <p:grpSpPr>
              <a:xfrm>
                <a:off x="4494867" y="3090530"/>
                <a:ext cx="37878" cy="32451"/>
                <a:chOff x="4494867" y="3090530"/>
                <a:chExt cx="37878" cy="32451"/>
              </a:xfrm>
            </p:grpSpPr>
            <p:sp>
              <p:nvSpPr>
                <p:cNvPr id="7183" name="Google Shape;7183;p12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2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121"/>
              <p:cNvGrpSpPr/>
              <p:nvPr/>
            </p:nvGrpSpPr>
            <p:grpSpPr>
              <a:xfrm>
                <a:off x="4525124" y="3207774"/>
                <a:ext cx="37783" cy="32420"/>
                <a:chOff x="4525124" y="3207774"/>
                <a:chExt cx="37783" cy="32420"/>
              </a:xfrm>
            </p:grpSpPr>
            <p:sp>
              <p:nvSpPr>
                <p:cNvPr id="7186" name="Google Shape;7186;p12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2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121"/>
              <p:cNvGrpSpPr/>
              <p:nvPr/>
            </p:nvGrpSpPr>
            <p:grpSpPr>
              <a:xfrm>
                <a:off x="4440544" y="3176479"/>
                <a:ext cx="31499" cy="26898"/>
                <a:chOff x="4440544" y="3176479"/>
                <a:chExt cx="31499" cy="26898"/>
              </a:xfrm>
            </p:grpSpPr>
            <p:sp>
              <p:nvSpPr>
                <p:cNvPr id="7189" name="Google Shape;7189;p12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2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1" name="Google Shape;7191;p121"/>
              <p:cNvGrpSpPr/>
              <p:nvPr/>
            </p:nvGrpSpPr>
            <p:grpSpPr>
              <a:xfrm>
                <a:off x="4350545" y="3156400"/>
                <a:ext cx="31405" cy="27001"/>
                <a:chOff x="4350545" y="3156400"/>
                <a:chExt cx="31405" cy="27001"/>
              </a:xfrm>
            </p:grpSpPr>
            <p:sp>
              <p:nvSpPr>
                <p:cNvPr id="7192" name="Google Shape;7192;p12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2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121"/>
              <p:cNvGrpSpPr/>
              <p:nvPr/>
            </p:nvGrpSpPr>
            <p:grpSpPr>
              <a:xfrm>
                <a:off x="4376703" y="3255058"/>
                <a:ext cx="31405" cy="27001"/>
                <a:chOff x="4376703" y="3255058"/>
                <a:chExt cx="31405" cy="27001"/>
              </a:xfrm>
            </p:grpSpPr>
            <p:sp>
              <p:nvSpPr>
                <p:cNvPr id="7195" name="Google Shape;7195;p12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2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121"/>
              <p:cNvGrpSpPr/>
              <p:nvPr/>
            </p:nvGrpSpPr>
            <p:grpSpPr>
              <a:xfrm>
                <a:off x="4331322" y="3283656"/>
                <a:ext cx="31405" cy="26945"/>
                <a:chOff x="4331322" y="3283656"/>
                <a:chExt cx="31405" cy="26945"/>
              </a:xfrm>
            </p:grpSpPr>
            <p:sp>
              <p:nvSpPr>
                <p:cNvPr id="7198" name="Google Shape;7198;p12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12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121"/>
              <p:cNvGrpSpPr/>
              <p:nvPr/>
            </p:nvGrpSpPr>
            <p:grpSpPr>
              <a:xfrm>
                <a:off x="4380510" y="3065882"/>
                <a:ext cx="31405" cy="26938"/>
                <a:chOff x="4380510" y="3065882"/>
                <a:chExt cx="31405" cy="26938"/>
              </a:xfrm>
            </p:grpSpPr>
            <p:sp>
              <p:nvSpPr>
                <p:cNvPr id="7201" name="Google Shape;7201;p12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2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03" name="Google Shape;7203;p121"/>
            <p:cNvGrpSpPr/>
            <p:nvPr/>
          </p:nvGrpSpPr>
          <p:grpSpPr>
            <a:xfrm>
              <a:off x="4558998" y="3188237"/>
              <a:ext cx="1280131" cy="1052746"/>
              <a:chOff x="4558998" y="3188237"/>
              <a:chExt cx="1280131" cy="1052746"/>
            </a:xfrm>
          </p:grpSpPr>
          <p:sp>
            <p:nvSpPr>
              <p:cNvPr id="7204" name="Google Shape;7204;p12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5" name="Google Shape;7205;p121"/>
              <p:cNvGrpSpPr/>
              <p:nvPr/>
            </p:nvGrpSpPr>
            <p:grpSpPr>
              <a:xfrm>
                <a:off x="4579164" y="3203653"/>
                <a:ext cx="1244833" cy="1020397"/>
                <a:chOff x="4579164" y="3203653"/>
                <a:chExt cx="1244833" cy="1020397"/>
              </a:xfrm>
            </p:grpSpPr>
            <p:sp>
              <p:nvSpPr>
                <p:cNvPr id="7206" name="Google Shape;7206;p12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12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8" name="Google Shape;7208;p121"/>
                <p:cNvGrpSpPr/>
                <p:nvPr/>
              </p:nvGrpSpPr>
              <p:grpSpPr>
                <a:xfrm>
                  <a:off x="4579164" y="3203653"/>
                  <a:ext cx="1244833" cy="1020397"/>
                  <a:chOff x="4579164" y="3203653"/>
                  <a:chExt cx="1244833" cy="1020397"/>
                </a:xfrm>
              </p:grpSpPr>
              <p:sp>
                <p:nvSpPr>
                  <p:cNvPr id="7209" name="Google Shape;7209;p12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2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1" name="Google Shape;7211;p121"/>
                  <p:cNvGrpSpPr/>
                  <p:nvPr/>
                </p:nvGrpSpPr>
                <p:grpSpPr>
                  <a:xfrm>
                    <a:off x="4579164" y="3203653"/>
                    <a:ext cx="1244833" cy="1020397"/>
                    <a:chOff x="4579164" y="3203653"/>
                    <a:chExt cx="1244833" cy="1020397"/>
                  </a:xfrm>
                </p:grpSpPr>
                <p:sp>
                  <p:nvSpPr>
                    <p:cNvPr id="7212" name="Google Shape;7212;p12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12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2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2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2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2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2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2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0" name="Google Shape;7220;p121"/>
                    <p:cNvGrpSpPr/>
                    <p:nvPr/>
                  </p:nvGrpSpPr>
                  <p:grpSpPr>
                    <a:xfrm>
                      <a:off x="4579164" y="3203653"/>
                      <a:ext cx="1244833" cy="1020397"/>
                      <a:chOff x="4579164" y="3203653"/>
                      <a:chExt cx="1244833" cy="1020397"/>
                    </a:xfrm>
                  </p:grpSpPr>
                  <p:sp>
                    <p:nvSpPr>
                      <p:cNvPr id="7221" name="Google Shape;7221;p12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2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2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2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12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2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2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2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12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12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12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12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2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12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5" name="Google Shape;7235;p121"/>
                      <p:cNvGrpSpPr/>
                      <p:nvPr/>
                    </p:nvGrpSpPr>
                    <p:grpSpPr>
                      <a:xfrm>
                        <a:off x="4579164" y="3203653"/>
                        <a:ext cx="1244833" cy="1020397"/>
                        <a:chOff x="4579164" y="3203653"/>
                        <a:chExt cx="1244833" cy="1020397"/>
                      </a:xfrm>
                    </p:grpSpPr>
                    <p:sp>
                      <p:nvSpPr>
                        <p:cNvPr id="7236" name="Google Shape;7236;p12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12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2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2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12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2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12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2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2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2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2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2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2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2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2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2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2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2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2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2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2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2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2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2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0" name="Google Shape;7260;p121"/>
                        <p:cNvGrpSpPr/>
                        <p:nvPr/>
                      </p:nvGrpSpPr>
                      <p:grpSpPr>
                        <a:xfrm>
                          <a:off x="4579164" y="3203653"/>
                          <a:ext cx="1244833" cy="1020397"/>
                          <a:chOff x="4579164" y="3203653"/>
                          <a:chExt cx="1244833" cy="1020397"/>
                        </a:xfrm>
                      </p:grpSpPr>
                      <p:sp>
                        <p:nvSpPr>
                          <p:cNvPr id="7261" name="Google Shape;7261;p12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2" name="Google Shape;7262;p121"/>
                          <p:cNvGrpSpPr/>
                          <p:nvPr/>
                        </p:nvGrpSpPr>
                        <p:grpSpPr>
                          <a:xfrm>
                            <a:off x="4579164" y="3203653"/>
                            <a:ext cx="1244833" cy="1020397"/>
                            <a:chOff x="4579164" y="3203653"/>
                            <a:chExt cx="1244833" cy="1020397"/>
                          </a:xfrm>
                        </p:grpSpPr>
                        <p:sp>
                          <p:nvSpPr>
                            <p:cNvPr id="7263" name="Google Shape;7263;p12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2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2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12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12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2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2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0" name="Google Shape;7270;p121"/>
                            <p:cNvGrpSpPr/>
                            <p:nvPr/>
                          </p:nvGrpSpPr>
                          <p:grpSpPr>
                            <a:xfrm>
                              <a:off x="4579164" y="3203653"/>
                              <a:ext cx="1244833" cy="1020397"/>
                              <a:chOff x="4579164" y="3203653"/>
                              <a:chExt cx="1244833" cy="1020397"/>
                            </a:xfrm>
                          </p:grpSpPr>
                          <p:sp>
                            <p:nvSpPr>
                              <p:cNvPr id="7271" name="Google Shape;7271;p12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2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2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2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2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2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2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2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2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2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2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2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2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4" name="Google Shape;7284;p121"/>
                              <p:cNvGrpSpPr/>
                              <p:nvPr/>
                            </p:nvGrpSpPr>
                            <p:grpSpPr>
                              <a:xfrm>
                                <a:off x="4579164" y="3203653"/>
                                <a:ext cx="1244833" cy="1020397"/>
                                <a:chOff x="4579164" y="3203653"/>
                                <a:chExt cx="1244833" cy="1020397"/>
                              </a:xfrm>
                            </p:grpSpPr>
                            <p:sp>
                              <p:nvSpPr>
                                <p:cNvPr id="7285" name="Google Shape;7285;p12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2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2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2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2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2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2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2" name="Google Shape;7292;p121"/>
                                <p:cNvGrpSpPr/>
                                <p:nvPr/>
                              </p:nvGrpSpPr>
                              <p:grpSpPr>
                                <a:xfrm>
                                  <a:off x="4579164" y="3203653"/>
                                  <a:ext cx="1244833" cy="1020397"/>
                                  <a:chOff x="4579164" y="3203653"/>
                                  <a:chExt cx="1244833" cy="1020397"/>
                                </a:xfrm>
                              </p:grpSpPr>
                              <p:sp>
                                <p:nvSpPr>
                                  <p:cNvPr id="7293" name="Google Shape;7293;p12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2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2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2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2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8" name="Google Shape;7298;p121"/>
                                  <p:cNvGrpSpPr/>
                                  <p:nvPr/>
                                </p:nvGrpSpPr>
                                <p:grpSpPr>
                                  <a:xfrm>
                                    <a:off x="4579164" y="3203653"/>
                                    <a:ext cx="1244833" cy="1020397"/>
                                    <a:chOff x="4579164" y="3203653"/>
                                    <a:chExt cx="1244833" cy="1020397"/>
                                  </a:xfrm>
                                </p:grpSpPr>
                                <p:sp>
                                  <p:nvSpPr>
                                    <p:cNvPr id="7299" name="Google Shape;7299;p12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2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2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12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303" name="Google Shape;7303;p12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2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2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306" name="Google Shape;7306;p12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307" name="Google Shape;7307;p121"/>
              <p:cNvGrpSpPr/>
              <p:nvPr/>
            </p:nvGrpSpPr>
            <p:grpSpPr>
              <a:xfrm>
                <a:off x="4595437" y="3598775"/>
                <a:ext cx="37776" cy="32451"/>
                <a:chOff x="4595437" y="3598775"/>
                <a:chExt cx="37776" cy="32451"/>
              </a:xfrm>
            </p:grpSpPr>
            <p:sp>
              <p:nvSpPr>
                <p:cNvPr id="7308" name="Google Shape;7308;p12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2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121"/>
              <p:cNvGrpSpPr/>
              <p:nvPr/>
            </p:nvGrpSpPr>
            <p:grpSpPr>
              <a:xfrm>
                <a:off x="4641864" y="3524443"/>
                <a:ext cx="37776" cy="32380"/>
                <a:chOff x="4641864" y="3524443"/>
                <a:chExt cx="37776" cy="32380"/>
              </a:xfrm>
            </p:grpSpPr>
            <p:sp>
              <p:nvSpPr>
                <p:cNvPr id="7311" name="Google Shape;7311;p12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2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121"/>
              <p:cNvGrpSpPr/>
              <p:nvPr/>
            </p:nvGrpSpPr>
            <p:grpSpPr>
              <a:xfrm>
                <a:off x="4648431" y="3893901"/>
                <a:ext cx="37776" cy="32357"/>
                <a:chOff x="4648431" y="3893901"/>
                <a:chExt cx="37776" cy="32357"/>
              </a:xfrm>
            </p:grpSpPr>
            <p:sp>
              <p:nvSpPr>
                <p:cNvPr id="7314" name="Google Shape;7314;p12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2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121"/>
              <p:cNvGrpSpPr/>
              <p:nvPr/>
            </p:nvGrpSpPr>
            <p:grpSpPr>
              <a:xfrm>
                <a:off x="4567752" y="3722908"/>
                <a:ext cx="37870" cy="32380"/>
                <a:chOff x="4567752" y="3722908"/>
                <a:chExt cx="37870" cy="32380"/>
              </a:xfrm>
            </p:grpSpPr>
            <p:sp>
              <p:nvSpPr>
                <p:cNvPr id="7317" name="Google Shape;7317;p12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2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121"/>
              <p:cNvGrpSpPr/>
              <p:nvPr/>
            </p:nvGrpSpPr>
            <p:grpSpPr>
              <a:xfrm>
                <a:off x="4617506" y="3652052"/>
                <a:ext cx="37783" cy="32357"/>
                <a:chOff x="4617506" y="3652052"/>
                <a:chExt cx="37783" cy="32357"/>
              </a:xfrm>
            </p:grpSpPr>
            <p:sp>
              <p:nvSpPr>
                <p:cNvPr id="7320" name="Google Shape;7320;p12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2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121"/>
              <p:cNvGrpSpPr/>
              <p:nvPr/>
            </p:nvGrpSpPr>
            <p:grpSpPr>
              <a:xfrm>
                <a:off x="4739005" y="3554149"/>
                <a:ext cx="37870" cy="32357"/>
                <a:chOff x="4739005" y="3554149"/>
                <a:chExt cx="37870" cy="32357"/>
              </a:xfrm>
            </p:grpSpPr>
            <p:sp>
              <p:nvSpPr>
                <p:cNvPr id="7323" name="Google Shape;7323;p12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2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121"/>
              <p:cNvGrpSpPr/>
              <p:nvPr/>
            </p:nvGrpSpPr>
            <p:grpSpPr>
              <a:xfrm>
                <a:off x="4806557" y="3630258"/>
                <a:ext cx="37776" cy="32364"/>
                <a:chOff x="4806557" y="3630258"/>
                <a:chExt cx="37776" cy="32364"/>
              </a:xfrm>
            </p:grpSpPr>
            <p:sp>
              <p:nvSpPr>
                <p:cNvPr id="7326" name="Google Shape;7326;p12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2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121"/>
              <p:cNvGrpSpPr/>
              <p:nvPr/>
            </p:nvGrpSpPr>
            <p:grpSpPr>
              <a:xfrm>
                <a:off x="4737007" y="4004357"/>
                <a:ext cx="37870" cy="32357"/>
                <a:chOff x="4737007" y="4004357"/>
                <a:chExt cx="37870" cy="32357"/>
              </a:xfrm>
            </p:grpSpPr>
            <p:sp>
              <p:nvSpPr>
                <p:cNvPr id="7329" name="Google Shape;7329;p12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2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121"/>
              <p:cNvGrpSpPr/>
              <p:nvPr/>
            </p:nvGrpSpPr>
            <p:grpSpPr>
              <a:xfrm>
                <a:off x="4773634" y="4208627"/>
                <a:ext cx="37776" cy="32357"/>
                <a:chOff x="4773634" y="4208627"/>
                <a:chExt cx="37776" cy="32357"/>
              </a:xfrm>
            </p:grpSpPr>
            <p:sp>
              <p:nvSpPr>
                <p:cNvPr id="7332" name="Google Shape;7332;p12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2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121"/>
              <p:cNvGrpSpPr/>
              <p:nvPr/>
            </p:nvGrpSpPr>
            <p:grpSpPr>
              <a:xfrm>
                <a:off x="4888282" y="4074764"/>
                <a:ext cx="37776" cy="32451"/>
                <a:chOff x="4888282" y="4074764"/>
                <a:chExt cx="37776" cy="32451"/>
              </a:xfrm>
            </p:grpSpPr>
            <p:sp>
              <p:nvSpPr>
                <p:cNvPr id="7335" name="Google Shape;7335;p12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2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121"/>
              <p:cNvGrpSpPr/>
              <p:nvPr/>
            </p:nvGrpSpPr>
            <p:grpSpPr>
              <a:xfrm>
                <a:off x="4901315" y="3804271"/>
                <a:ext cx="37776" cy="32364"/>
                <a:chOff x="4901315" y="3804271"/>
                <a:chExt cx="37776" cy="32364"/>
              </a:xfrm>
            </p:grpSpPr>
            <p:sp>
              <p:nvSpPr>
                <p:cNvPr id="7338" name="Google Shape;7338;p12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2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121"/>
              <p:cNvGrpSpPr/>
              <p:nvPr/>
            </p:nvGrpSpPr>
            <p:grpSpPr>
              <a:xfrm>
                <a:off x="4866394" y="3715035"/>
                <a:ext cx="37846" cy="32357"/>
                <a:chOff x="4866394" y="3715035"/>
                <a:chExt cx="37846" cy="32357"/>
              </a:xfrm>
            </p:grpSpPr>
            <p:sp>
              <p:nvSpPr>
                <p:cNvPr id="7341" name="Google Shape;7341;p12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2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121"/>
              <p:cNvGrpSpPr/>
              <p:nvPr/>
            </p:nvGrpSpPr>
            <p:grpSpPr>
              <a:xfrm>
                <a:off x="4979233" y="3839798"/>
                <a:ext cx="37878" cy="32420"/>
                <a:chOff x="4979233" y="3839798"/>
                <a:chExt cx="37878" cy="32420"/>
              </a:xfrm>
            </p:grpSpPr>
            <p:sp>
              <p:nvSpPr>
                <p:cNvPr id="7344" name="Google Shape;7344;p12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2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121"/>
              <p:cNvGrpSpPr/>
              <p:nvPr/>
            </p:nvGrpSpPr>
            <p:grpSpPr>
              <a:xfrm>
                <a:off x="4790662" y="3679147"/>
                <a:ext cx="37783" cy="32380"/>
                <a:chOff x="4790662" y="3679147"/>
                <a:chExt cx="37783" cy="32380"/>
              </a:xfrm>
            </p:grpSpPr>
            <p:sp>
              <p:nvSpPr>
                <p:cNvPr id="7347" name="Google Shape;7347;p12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2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121"/>
              <p:cNvGrpSpPr/>
              <p:nvPr/>
            </p:nvGrpSpPr>
            <p:grpSpPr>
              <a:xfrm>
                <a:off x="4857263" y="3557861"/>
                <a:ext cx="37776" cy="32357"/>
                <a:chOff x="4857263" y="3557861"/>
                <a:chExt cx="37776" cy="32357"/>
              </a:xfrm>
            </p:grpSpPr>
            <p:sp>
              <p:nvSpPr>
                <p:cNvPr id="7350" name="Google Shape;7350;p12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12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121"/>
              <p:cNvGrpSpPr/>
              <p:nvPr/>
            </p:nvGrpSpPr>
            <p:grpSpPr>
              <a:xfrm>
                <a:off x="4883902" y="3648033"/>
                <a:ext cx="37783" cy="32380"/>
                <a:chOff x="4883902" y="3648033"/>
                <a:chExt cx="37783" cy="32380"/>
              </a:xfrm>
            </p:grpSpPr>
            <p:sp>
              <p:nvSpPr>
                <p:cNvPr id="7353" name="Google Shape;7353;p12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2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121"/>
              <p:cNvGrpSpPr/>
              <p:nvPr/>
            </p:nvGrpSpPr>
            <p:grpSpPr>
              <a:xfrm>
                <a:off x="4907780" y="3347220"/>
                <a:ext cx="37878" cy="32357"/>
                <a:chOff x="4907780" y="3347220"/>
                <a:chExt cx="37878" cy="32357"/>
              </a:xfrm>
            </p:grpSpPr>
            <p:sp>
              <p:nvSpPr>
                <p:cNvPr id="7356" name="Google Shape;7356;p12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12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121"/>
              <p:cNvGrpSpPr/>
              <p:nvPr/>
            </p:nvGrpSpPr>
            <p:grpSpPr>
              <a:xfrm>
                <a:off x="5065048" y="3738150"/>
                <a:ext cx="37783" cy="32364"/>
                <a:chOff x="5065048" y="3738150"/>
                <a:chExt cx="37783" cy="32364"/>
              </a:xfrm>
            </p:grpSpPr>
            <p:sp>
              <p:nvSpPr>
                <p:cNvPr id="7359" name="Google Shape;7359;p12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2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121"/>
              <p:cNvGrpSpPr/>
              <p:nvPr/>
            </p:nvGrpSpPr>
            <p:grpSpPr>
              <a:xfrm>
                <a:off x="5071616" y="3284615"/>
                <a:ext cx="37783" cy="32357"/>
                <a:chOff x="5071616" y="3284615"/>
                <a:chExt cx="37783" cy="32357"/>
              </a:xfrm>
            </p:grpSpPr>
            <p:sp>
              <p:nvSpPr>
                <p:cNvPr id="7362" name="Google Shape;7362;p12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2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121"/>
              <p:cNvGrpSpPr/>
              <p:nvPr/>
            </p:nvGrpSpPr>
            <p:grpSpPr>
              <a:xfrm>
                <a:off x="5389291" y="3759921"/>
                <a:ext cx="37783" cy="32380"/>
                <a:chOff x="5389291" y="3759921"/>
                <a:chExt cx="37783" cy="32380"/>
              </a:xfrm>
            </p:grpSpPr>
            <p:sp>
              <p:nvSpPr>
                <p:cNvPr id="7365" name="Google Shape;7365;p12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12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121"/>
              <p:cNvGrpSpPr/>
              <p:nvPr/>
            </p:nvGrpSpPr>
            <p:grpSpPr>
              <a:xfrm>
                <a:off x="5431534" y="3632932"/>
                <a:ext cx="37878" cy="32451"/>
                <a:chOff x="5431534" y="3632932"/>
                <a:chExt cx="37878" cy="32451"/>
              </a:xfrm>
            </p:grpSpPr>
            <p:sp>
              <p:nvSpPr>
                <p:cNvPr id="7368" name="Google Shape;7368;p12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2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121"/>
              <p:cNvGrpSpPr/>
              <p:nvPr/>
            </p:nvGrpSpPr>
            <p:grpSpPr>
              <a:xfrm>
                <a:off x="5540755" y="3544829"/>
                <a:ext cx="37783" cy="32357"/>
                <a:chOff x="5540755" y="3544829"/>
                <a:chExt cx="37783" cy="32357"/>
              </a:xfrm>
            </p:grpSpPr>
            <p:sp>
              <p:nvSpPr>
                <p:cNvPr id="7371" name="Google Shape;7371;p12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2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121"/>
              <p:cNvGrpSpPr/>
              <p:nvPr/>
            </p:nvGrpSpPr>
            <p:grpSpPr>
              <a:xfrm>
                <a:off x="5579293" y="3412107"/>
                <a:ext cx="37776" cy="32357"/>
                <a:chOff x="5579293" y="3412107"/>
                <a:chExt cx="37776" cy="32357"/>
              </a:xfrm>
            </p:grpSpPr>
            <p:sp>
              <p:nvSpPr>
                <p:cNvPr id="7374" name="Google Shape;7374;p12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2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121"/>
              <p:cNvGrpSpPr/>
              <p:nvPr/>
            </p:nvGrpSpPr>
            <p:grpSpPr>
              <a:xfrm>
                <a:off x="5801346" y="3284615"/>
                <a:ext cx="37783" cy="32357"/>
                <a:chOff x="5801346" y="3284615"/>
                <a:chExt cx="37783" cy="32357"/>
              </a:xfrm>
            </p:grpSpPr>
            <p:sp>
              <p:nvSpPr>
                <p:cNvPr id="7377" name="Google Shape;7377;p12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2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121"/>
              <p:cNvGrpSpPr/>
              <p:nvPr/>
            </p:nvGrpSpPr>
            <p:grpSpPr>
              <a:xfrm>
                <a:off x="5763578" y="3399067"/>
                <a:ext cx="37776" cy="32364"/>
                <a:chOff x="5763578" y="3399067"/>
                <a:chExt cx="37776" cy="32364"/>
              </a:xfrm>
            </p:grpSpPr>
            <p:sp>
              <p:nvSpPr>
                <p:cNvPr id="7380" name="Google Shape;7380;p12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12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121"/>
              <p:cNvGrpSpPr/>
              <p:nvPr/>
            </p:nvGrpSpPr>
            <p:grpSpPr>
              <a:xfrm>
                <a:off x="5395858" y="3230952"/>
                <a:ext cx="37776" cy="32364"/>
                <a:chOff x="5395858" y="3230952"/>
                <a:chExt cx="37776" cy="32364"/>
              </a:xfrm>
            </p:grpSpPr>
            <p:sp>
              <p:nvSpPr>
                <p:cNvPr id="7383" name="Google Shape;7383;p12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2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121"/>
              <p:cNvGrpSpPr/>
              <p:nvPr/>
            </p:nvGrpSpPr>
            <p:grpSpPr>
              <a:xfrm>
                <a:off x="5264088" y="3188237"/>
                <a:ext cx="37776" cy="32357"/>
                <a:chOff x="5264088" y="3188237"/>
                <a:chExt cx="37776" cy="32357"/>
              </a:xfrm>
            </p:grpSpPr>
            <p:sp>
              <p:nvSpPr>
                <p:cNvPr id="7386" name="Google Shape;7386;p12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12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121"/>
              <p:cNvGrpSpPr/>
              <p:nvPr/>
            </p:nvGrpSpPr>
            <p:grpSpPr>
              <a:xfrm>
                <a:off x="5585758" y="3237425"/>
                <a:ext cx="37878" cy="32357"/>
                <a:chOff x="5585758" y="3237425"/>
                <a:chExt cx="37878" cy="32357"/>
              </a:xfrm>
            </p:grpSpPr>
            <p:sp>
              <p:nvSpPr>
                <p:cNvPr id="7389" name="Google Shape;7389;p12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2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121"/>
              <p:cNvGrpSpPr/>
              <p:nvPr/>
            </p:nvGrpSpPr>
            <p:grpSpPr>
              <a:xfrm>
                <a:off x="4874196" y="3291088"/>
                <a:ext cx="37878" cy="32451"/>
                <a:chOff x="4874196" y="3291088"/>
                <a:chExt cx="37878" cy="32451"/>
              </a:xfrm>
            </p:grpSpPr>
            <p:sp>
              <p:nvSpPr>
                <p:cNvPr id="7392" name="Google Shape;7392;p12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2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121"/>
              <p:cNvGrpSpPr/>
              <p:nvPr/>
            </p:nvGrpSpPr>
            <p:grpSpPr>
              <a:xfrm>
                <a:off x="5197770" y="3785466"/>
                <a:ext cx="37783" cy="32427"/>
                <a:chOff x="5197770" y="3785466"/>
                <a:chExt cx="37783" cy="32427"/>
              </a:xfrm>
            </p:grpSpPr>
            <p:sp>
              <p:nvSpPr>
                <p:cNvPr id="7395" name="Google Shape;7395;p12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12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121"/>
              <p:cNvGrpSpPr/>
              <p:nvPr/>
            </p:nvGrpSpPr>
            <p:grpSpPr>
              <a:xfrm>
                <a:off x="5177699" y="3492117"/>
                <a:ext cx="37776" cy="32357"/>
                <a:chOff x="5177699" y="3492117"/>
                <a:chExt cx="37776" cy="32357"/>
              </a:xfrm>
            </p:grpSpPr>
            <p:sp>
              <p:nvSpPr>
                <p:cNvPr id="7398" name="Google Shape;7398;p12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12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121"/>
              <p:cNvGrpSpPr/>
              <p:nvPr/>
            </p:nvGrpSpPr>
            <p:grpSpPr>
              <a:xfrm>
                <a:off x="5349431" y="3622346"/>
                <a:ext cx="37870" cy="32380"/>
                <a:chOff x="5349431" y="3622346"/>
                <a:chExt cx="37870" cy="32380"/>
              </a:xfrm>
            </p:grpSpPr>
            <p:sp>
              <p:nvSpPr>
                <p:cNvPr id="7401" name="Google Shape;7401;p12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12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121"/>
              <p:cNvGrpSpPr/>
              <p:nvPr/>
            </p:nvGrpSpPr>
            <p:grpSpPr>
              <a:xfrm>
                <a:off x="5068855" y="3563980"/>
                <a:ext cx="53954" cy="46223"/>
                <a:chOff x="5068855" y="3563980"/>
                <a:chExt cx="53954" cy="46223"/>
              </a:xfrm>
            </p:grpSpPr>
            <p:sp>
              <p:nvSpPr>
                <p:cNvPr id="7404" name="Google Shape;7404;p12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2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121"/>
              <p:cNvGrpSpPr/>
              <p:nvPr/>
            </p:nvGrpSpPr>
            <p:grpSpPr>
              <a:xfrm>
                <a:off x="5037654" y="3392507"/>
                <a:ext cx="37870" cy="32451"/>
                <a:chOff x="5037654" y="3392507"/>
                <a:chExt cx="37870" cy="32451"/>
              </a:xfrm>
            </p:grpSpPr>
            <p:sp>
              <p:nvSpPr>
                <p:cNvPr id="7407" name="Google Shape;7407;p12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2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121"/>
              <p:cNvGrpSpPr/>
              <p:nvPr/>
            </p:nvGrpSpPr>
            <p:grpSpPr>
              <a:xfrm>
                <a:off x="5456560" y="3368629"/>
                <a:ext cx="37870" cy="32451"/>
                <a:chOff x="5456560" y="3368629"/>
                <a:chExt cx="37870" cy="32451"/>
              </a:xfrm>
            </p:grpSpPr>
            <p:sp>
              <p:nvSpPr>
                <p:cNvPr id="7410" name="Google Shape;7410;p12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2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121"/>
              <p:cNvGrpSpPr/>
              <p:nvPr/>
            </p:nvGrpSpPr>
            <p:grpSpPr>
              <a:xfrm>
                <a:off x="4755749" y="3501516"/>
                <a:ext cx="46246" cy="39608"/>
                <a:chOff x="4755749" y="3501516"/>
                <a:chExt cx="46246" cy="39608"/>
              </a:xfrm>
            </p:grpSpPr>
            <p:sp>
              <p:nvSpPr>
                <p:cNvPr id="7413" name="Google Shape;7413;p12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2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121"/>
              <p:cNvGrpSpPr/>
              <p:nvPr/>
            </p:nvGrpSpPr>
            <p:grpSpPr>
              <a:xfrm>
                <a:off x="4681346" y="3485582"/>
                <a:ext cx="37783" cy="32427"/>
                <a:chOff x="4681346" y="3485582"/>
                <a:chExt cx="37783" cy="32427"/>
              </a:xfrm>
            </p:grpSpPr>
            <p:sp>
              <p:nvSpPr>
                <p:cNvPr id="7416" name="Google Shape;7416;p12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2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121"/>
              <p:cNvGrpSpPr/>
              <p:nvPr/>
            </p:nvGrpSpPr>
            <p:grpSpPr>
              <a:xfrm>
                <a:off x="4767067" y="3291088"/>
                <a:ext cx="37878" cy="32451"/>
                <a:chOff x="4767067" y="3291088"/>
                <a:chExt cx="37878" cy="32451"/>
              </a:xfrm>
            </p:grpSpPr>
            <p:sp>
              <p:nvSpPr>
                <p:cNvPr id="7419" name="Google Shape;7419;p12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2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121"/>
              <p:cNvGrpSpPr/>
              <p:nvPr/>
            </p:nvGrpSpPr>
            <p:grpSpPr>
              <a:xfrm>
                <a:off x="4687819" y="3405539"/>
                <a:ext cx="37776" cy="32451"/>
                <a:chOff x="4687819" y="3405539"/>
                <a:chExt cx="37776" cy="32451"/>
              </a:xfrm>
            </p:grpSpPr>
            <p:sp>
              <p:nvSpPr>
                <p:cNvPr id="7422" name="Google Shape;7422;p12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12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121"/>
              <p:cNvGrpSpPr/>
              <p:nvPr/>
            </p:nvGrpSpPr>
            <p:grpSpPr>
              <a:xfrm>
                <a:off x="4923101" y="3444809"/>
                <a:ext cx="52813" cy="45318"/>
                <a:chOff x="4923101" y="3444809"/>
                <a:chExt cx="52813" cy="45318"/>
              </a:xfrm>
            </p:grpSpPr>
            <p:sp>
              <p:nvSpPr>
                <p:cNvPr id="7425" name="Google Shape;7425;p12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12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121"/>
              <p:cNvGrpSpPr/>
              <p:nvPr/>
            </p:nvGrpSpPr>
            <p:grpSpPr>
              <a:xfrm>
                <a:off x="4846040" y="3654750"/>
                <a:ext cx="31405" cy="26993"/>
                <a:chOff x="4846040" y="3654750"/>
                <a:chExt cx="31405" cy="26993"/>
              </a:xfrm>
            </p:grpSpPr>
            <p:sp>
              <p:nvSpPr>
                <p:cNvPr id="7428" name="Google Shape;7428;p12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12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121"/>
              <p:cNvGrpSpPr/>
              <p:nvPr/>
            </p:nvGrpSpPr>
            <p:grpSpPr>
              <a:xfrm>
                <a:off x="4925673" y="3691700"/>
                <a:ext cx="40253" cy="34472"/>
                <a:chOff x="4925673" y="3691700"/>
                <a:chExt cx="40253" cy="34472"/>
              </a:xfrm>
            </p:grpSpPr>
            <p:sp>
              <p:nvSpPr>
                <p:cNvPr id="7431" name="Google Shape;7431;p12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12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121"/>
              <p:cNvGrpSpPr/>
              <p:nvPr/>
            </p:nvGrpSpPr>
            <p:grpSpPr>
              <a:xfrm>
                <a:off x="4894653" y="3740848"/>
                <a:ext cx="31405" cy="26906"/>
                <a:chOff x="4894653" y="3740848"/>
                <a:chExt cx="31405" cy="26906"/>
              </a:xfrm>
            </p:grpSpPr>
            <p:sp>
              <p:nvSpPr>
                <p:cNvPr id="7434" name="Google Shape;7434;p12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12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121"/>
              <p:cNvGrpSpPr/>
              <p:nvPr/>
            </p:nvGrpSpPr>
            <p:grpSpPr>
              <a:xfrm>
                <a:off x="4962300" y="3696348"/>
                <a:ext cx="38255" cy="32773"/>
                <a:chOff x="4962300" y="3696348"/>
                <a:chExt cx="38255" cy="32773"/>
              </a:xfrm>
            </p:grpSpPr>
            <p:sp>
              <p:nvSpPr>
                <p:cNvPr id="7437" name="Google Shape;7437;p12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12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121"/>
              <p:cNvGrpSpPr/>
              <p:nvPr/>
            </p:nvGrpSpPr>
            <p:grpSpPr>
              <a:xfrm>
                <a:off x="4980185" y="3743349"/>
                <a:ext cx="31499" cy="26969"/>
                <a:chOff x="4980185" y="3743349"/>
                <a:chExt cx="31499" cy="26969"/>
              </a:xfrm>
            </p:grpSpPr>
            <p:sp>
              <p:nvSpPr>
                <p:cNvPr id="7440" name="Google Shape;7440;p12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12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121"/>
              <p:cNvGrpSpPr/>
              <p:nvPr/>
            </p:nvGrpSpPr>
            <p:grpSpPr>
              <a:xfrm>
                <a:off x="5013768" y="3734312"/>
                <a:ext cx="31499" cy="26969"/>
                <a:chOff x="5013768" y="3734312"/>
                <a:chExt cx="31499" cy="26969"/>
              </a:xfrm>
            </p:grpSpPr>
            <p:sp>
              <p:nvSpPr>
                <p:cNvPr id="7443" name="Google Shape;7443;p12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12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121"/>
              <p:cNvGrpSpPr/>
              <p:nvPr/>
            </p:nvGrpSpPr>
            <p:grpSpPr>
              <a:xfrm>
                <a:off x="5036703" y="3764545"/>
                <a:ext cx="31499" cy="26898"/>
                <a:chOff x="5036703" y="3764545"/>
                <a:chExt cx="31499" cy="26898"/>
              </a:xfrm>
            </p:grpSpPr>
            <p:sp>
              <p:nvSpPr>
                <p:cNvPr id="7446" name="Google Shape;7446;p12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12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121"/>
              <p:cNvGrpSpPr/>
              <p:nvPr/>
            </p:nvGrpSpPr>
            <p:grpSpPr>
              <a:xfrm>
                <a:off x="4953546" y="3768352"/>
                <a:ext cx="31405" cy="26898"/>
                <a:chOff x="4953546" y="3768352"/>
                <a:chExt cx="31405" cy="26898"/>
              </a:xfrm>
            </p:grpSpPr>
            <p:sp>
              <p:nvSpPr>
                <p:cNvPr id="7449" name="Google Shape;7449;p12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12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121"/>
              <p:cNvGrpSpPr/>
              <p:nvPr/>
            </p:nvGrpSpPr>
            <p:grpSpPr>
              <a:xfrm>
                <a:off x="4964770" y="3814016"/>
                <a:ext cx="31499" cy="26993"/>
                <a:chOff x="4964770" y="3814016"/>
                <a:chExt cx="31499" cy="26993"/>
              </a:xfrm>
            </p:grpSpPr>
            <p:sp>
              <p:nvSpPr>
                <p:cNvPr id="7452" name="Google Shape;7452;p12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2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121"/>
              <p:cNvGrpSpPr/>
              <p:nvPr/>
            </p:nvGrpSpPr>
            <p:grpSpPr>
              <a:xfrm>
                <a:off x="4923290" y="3800504"/>
                <a:ext cx="31468" cy="26898"/>
                <a:chOff x="4923290" y="3800504"/>
                <a:chExt cx="31468" cy="26898"/>
              </a:xfrm>
            </p:grpSpPr>
            <p:sp>
              <p:nvSpPr>
                <p:cNvPr id="7455" name="Google Shape;7455;p12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12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121"/>
              <p:cNvGrpSpPr/>
              <p:nvPr/>
            </p:nvGrpSpPr>
            <p:grpSpPr>
              <a:xfrm>
                <a:off x="5108534" y="3650943"/>
                <a:ext cx="31405" cy="26993"/>
                <a:chOff x="5108534" y="3650943"/>
                <a:chExt cx="31405" cy="26993"/>
              </a:xfrm>
            </p:grpSpPr>
            <p:sp>
              <p:nvSpPr>
                <p:cNvPr id="7458" name="Google Shape;7458;p12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12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121"/>
              <p:cNvGrpSpPr/>
              <p:nvPr/>
            </p:nvGrpSpPr>
            <p:grpSpPr>
              <a:xfrm>
                <a:off x="5119380" y="3760739"/>
                <a:ext cx="31499" cy="26993"/>
                <a:chOff x="5119380" y="3760739"/>
                <a:chExt cx="31499" cy="26993"/>
              </a:xfrm>
            </p:grpSpPr>
            <p:sp>
              <p:nvSpPr>
                <p:cNvPr id="7461" name="Google Shape;7461;p12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2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121"/>
              <p:cNvGrpSpPr/>
              <p:nvPr/>
            </p:nvGrpSpPr>
            <p:grpSpPr>
              <a:xfrm>
                <a:off x="5119380" y="3788235"/>
                <a:ext cx="31499" cy="26993"/>
                <a:chOff x="5119380" y="3788235"/>
                <a:chExt cx="31499" cy="26993"/>
              </a:xfrm>
            </p:grpSpPr>
            <p:sp>
              <p:nvSpPr>
                <p:cNvPr id="7464" name="Google Shape;7464;p12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2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121"/>
              <p:cNvGrpSpPr/>
              <p:nvPr/>
            </p:nvGrpSpPr>
            <p:grpSpPr>
              <a:xfrm>
                <a:off x="5158005" y="3875284"/>
                <a:ext cx="31405" cy="27001"/>
                <a:chOff x="5158005" y="3875284"/>
                <a:chExt cx="31405" cy="27001"/>
              </a:xfrm>
            </p:grpSpPr>
            <p:sp>
              <p:nvSpPr>
                <p:cNvPr id="7467" name="Google Shape;7467;p12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12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121"/>
              <p:cNvGrpSpPr/>
              <p:nvPr/>
            </p:nvGrpSpPr>
            <p:grpSpPr>
              <a:xfrm>
                <a:off x="5233163" y="3764545"/>
                <a:ext cx="31499" cy="26898"/>
                <a:chOff x="5233163" y="3764545"/>
                <a:chExt cx="31499" cy="26898"/>
              </a:xfrm>
            </p:grpSpPr>
            <p:sp>
              <p:nvSpPr>
                <p:cNvPr id="7470" name="Google Shape;7470;p12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12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121"/>
              <p:cNvGrpSpPr/>
              <p:nvPr/>
            </p:nvGrpSpPr>
            <p:grpSpPr>
              <a:xfrm>
                <a:off x="5276168" y="3805545"/>
                <a:ext cx="31499" cy="26906"/>
                <a:chOff x="5276168" y="3805545"/>
                <a:chExt cx="31499" cy="26906"/>
              </a:xfrm>
            </p:grpSpPr>
            <p:sp>
              <p:nvSpPr>
                <p:cNvPr id="7473" name="Google Shape;7473;p12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2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121"/>
              <p:cNvGrpSpPr/>
              <p:nvPr/>
            </p:nvGrpSpPr>
            <p:grpSpPr>
              <a:xfrm>
                <a:off x="5294053" y="3851933"/>
                <a:ext cx="31405" cy="26945"/>
                <a:chOff x="5294053" y="3851933"/>
                <a:chExt cx="31405" cy="26945"/>
              </a:xfrm>
            </p:grpSpPr>
            <p:sp>
              <p:nvSpPr>
                <p:cNvPr id="7476" name="Google Shape;7476;p12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2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121"/>
              <p:cNvGrpSpPr/>
              <p:nvPr/>
            </p:nvGrpSpPr>
            <p:grpSpPr>
              <a:xfrm>
                <a:off x="5341723" y="3851902"/>
                <a:ext cx="31405" cy="26977"/>
                <a:chOff x="5341723" y="3851902"/>
                <a:chExt cx="31405" cy="26977"/>
              </a:xfrm>
            </p:grpSpPr>
            <p:sp>
              <p:nvSpPr>
                <p:cNvPr id="7479" name="Google Shape;7479;p12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12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121"/>
              <p:cNvGrpSpPr/>
              <p:nvPr/>
            </p:nvGrpSpPr>
            <p:grpSpPr>
              <a:xfrm>
                <a:off x="5054871" y="3507855"/>
                <a:ext cx="31405" cy="26993"/>
                <a:chOff x="5054871" y="3507855"/>
                <a:chExt cx="31405" cy="26993"/>
              </a:xfrm>
            </p:grpSpPr>
            <p:sp>
              <p:nvSpPr>
                <p:cNvPr id="7482" name="Google Shape;7482;p12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12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121"/>
              <p:cNvGrpSpPr/>
              <p:nvPr/>
            </p:nvGrpSpPr>
            <p:grpSpPr>
              <a:xfrm>
                <a:off x="4876579" y="3675325"/>
                <a:ext cx="31405" cy="26969"/>
                <a:chOff x="4876579" y="3675325"/>
                <a:chExt cx="31405" cy="26969"/>
              </a:xfrm>
            </p:grpSpPr>
            <p:sp>
              <p:nvSpPr>
                <p:cNvPr id="7485" name="Google Shape;7485;p12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2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121"/>
              <p:cNvGrpSpPr/>
              <p:nvPr/>
            </p:nvGrpSpPr>
            <p:grpSpPr>
              <a:xfrm>
                <a:off x="4842233" y="3688333"/>
                <a:ext cx="31405" cy="26993"/>
                <a:chOff x="4842233" y="3688333"/>
                <a:chExt cx="31405" cy="26993"/>
              </a:xfrm>
            </p:grpSpPr>
            <p:sp>
              <p:nvSpPr>
                <p:cNvPr id="7488" name="Google Shape;7488;p12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12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121"/>
              <p:cNvGrpSpPr/>
              <p:nvPr/>
            </p:nvGrpSpPr>
            <p:grpSpPr>
              <a:xfrm>
                <a:off x="5187876" y="3608032"/>
                <a:ext cx="31405" cy="27001"/>
                <a:chOff x="5187876" y="3608032"/>
                <a:chExt cx="31405" cy="27001"/>
              </a:xfrm>
            </p:grpSpPr>
            <p:sp>
              <p:nvSpPr>
                <p:cNvPr id="7491" name="Google Shape;7491;p12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12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3" name="Google Shape;7493;p12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2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5" name="Google Shape;7495;p121"/>
              <p:cNvGrpSpPr/>
              <p:nvPr/>
            </p:nvGrpSpPr>
            <p:grpSpPr>
              <a:xfrm>
                <a:off x="5269224" y="3304167"/>
                <a:ext cx="40253" cy="34402"/>
                <a:chOff x="5269224" y="3304167"/>
                <a:chExt cx="40253" cy="34402"/>
              </a:xfrm>
            </p:grpSpPr>
            <p:sp>
              <p:nvSpPr>
                <p:cNvPr id="7496" name="Google Shape;7496;p12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12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121"/>
              <p:cNvGrpSpPr/>
              <p:nvPr/>
            </p:nvGrpSpPr>
            <p:grpSpPr>
              <a:xfrm>
                <a:off x="5327354" y="3476615"/>
                <a:ext cx="49864" cy="42723"/>
                <a:chOff x="5327354" y="3476615"/>
                <a:chExt cx="49864" cy="42723"/>
              </a:xfrm>
            </p:grpSpPr>
            <p:sp>
              <p:nvSpPr>
                <p:cNvPr id="7499" name="Google Shape;7499;p12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12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1" name="Google Shape;7501;p12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2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3" name="Google Shape;7503;p121"/>
              <p:cNvGrpSpPr/>
              <p:nvPr/>
            </p:nvGrpSpPr>
            <p:grpSpPr>
              <a:xfrm>
                <a:off x="5341723" y="3775957"/>
                <a:ext cx="31405" cy="26898"/>
                <a:chOff x="5341723" y="3775957"/>
                <a:chExt cx="31405" cy="26898"/>
              </a:xfrm>
            </p:grpSpPr>
            <p:sp>
              <p:nvSpPr>
                <p:cNvPr id="7504" name="Google Shape;7504;p12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2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121"/>
              <p:cNvGrpSpPr/>
              <p:nvPr/>
            </p:nvGrpSpPr>
            <p:grpSpPr>
              <a:xfrm>
                <a:off x="5439053" y="3699274"/>
                <a:ext cx="31405" cy="26898"/>
                <a:chOff x="5439053" y="3699274"/>
                <a:chExt cx="31405" cy="26898"/>
              </a:xfrm>
            </p:grpSpPr>
            <p:sp>
              <p:nvSpPr>
                <p:cNvPr id="7507" name="Google Shape;7507;p12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2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121"/>
              <p:cNvGrpSpPr/>
              <p:nvPr/>
            </p:nvGrpSpPr>
            <p:grpSpPr>
              <a:xfrm>
                <a:off x="5412414" y="3622307"/>
                <a:ext cx="31499" cy="26993"/>
                <a:chOff x="5412414" y="3622307"/>
                <a:chExt cx="31499" cy="26993"/>
              </a:xfrm>
            </p:grpSpPr>
            <p:sp>
              <p:nvSpPr>
                <p:cNvPr id="7510" name="Google Shape;7510;p12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2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121"/>
              <p:cNvGrpSpPr/>
              <p:nvPr/>
            </p:nvGrpSpPr>
            <p:grpSpPr>
              <a:xfrm>
                <a:off x="5476254" y="3473949"/>
                <a:ext cx="26835" cy="26930"/>
                <a:chOff x="5476254" y="3473949"/>
                <a:chExt cx="26835" cy="26930"/>
              </a:xfrm>
            </p:grpSpPr>
            <p:sp>
              <p:nvSpPr>
                <p:cNvPr id="7513" name="Google Shape;7513;p12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2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121"/>
              <p:cNvGrpSpPr/>
              <p:nvPr/>
            </p:nvGrpSpPr>
            <p:grpSpPr>
              <a:xfrm>
                <a:off x="5564547" y="3481594"/>
                <a:ext cx="31397" cy="26898"/>
                <a:chOff x="5564547" y="3481594"/>
                <a:chExt cx="31397" cy="26898"/>
              </a:xfrm>
            </p:grpSpPr>
            <p:sp>
              <p:nvSpPr>
                <p:cNvPr id="7516" name="Google Shape;7516;p12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2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121"/>
              <p:cNvGrpSpPr/>
              <p:nvPr/>
            </p:nvGrpSpPr>
            <p:grpSpPr>
              <a:xfrm>
                <a:off x="5534101" y="3470174"/>
                <a:ext cx="31397" cy="26906"/>
                <a:chOff x="5534101" y="3470174"/>
                <a:chExt cx="31397" cy="26906"/>
              </a:xfrm>
            </p:grpSpPr>
            <p:sp>
              <p:nvSpPr>
                <p:cNvPr id="7519" name="Google Shape;7519;p12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2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121"/>
              <p:cNvGrpSpPr/>
              <p:nvPr/>
            </p:nvGrpSpPr>
            <p:grpSpPr>
              <a:xfrm>
                <a:off x="5610879" y="3314486"/>
                <a:ext cx="31499" cy="26938"/>
                <a:chOff x="5610879" y="3314486"/>
                <a:chExt cx="31499" cy="26938"/>
              </a:xfrm>
            </p:grpSpPr>
            <p:sp>
              <p:nvSpPr>
                <p:cNvPr id="7522" name="Google Shape;7522;p12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2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121"/>
              <p:cNvGrpSpPr/>
              <p:nvPr/>
            </p:nvGrpSpPr>
            <p:grpSpPr>
              <a:xfrm>
                <a:off x="4834525" y="3501382"/>
                <a:ext cx="31499" cy="26898"/>
                <a:chOff x="4834525" y="3501382"/>
                <a:chExt cx="31499" cy="26898"/>
              </a:xfrm>
            </p:grpSpPr>
            <p:sp>
              <p:nvSpPr>
                <p:cNvPr id="7525" name="Google Shape;7525;p12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2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121"/>
              <p:cNvGrpSpPr/>
              <p:nvPr/>
            </p:nvGrpSpPr>
            <p:grpSpPr>
              <a:xfrm>
                <a:off x="4898460" y="3580158"/>
                <a:ext cx="31405" cy="26898"/>
                <a:chOff x="4898460" y="3580158"/>
                <a:chExt cx="31405" cy="26898"/>
              </a:xfrm>
            </p:grpSpPr>
            <p:sp>
              <p:nvSpPr>
                <p:cNvPr id="7528" name="Google Shape;7528;p12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2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121"/>
              <p:cNvGrpSpPr/>
              <p:nvPr/>
            </p:nvGrpSpPr>
            <p:grpSpPr>
              <a:xfrm>
                <a:off x="4882667" y="3608032"/>
                <a:ext cx="31499" cy="27001"/>
                <a:chOff x="4882667" y="3608032"/>
                <a:chExt cx="31499" cy="27001"/>
              </a:xfrm>
            </p:grpSpPr>
            <p:sp>
              <p:nvSpPr>
                <p:cNvPr id="7531" name="Google Shape;7531;p12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2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121"/>
              <p:cNvGrpSpPr/>
              <p:nvPr/>
            </p:nvGrpSpPr>
            <p:grpSpPr>
              <a:xfrm>
                <a:off x="4843373" y="3631407"/>
                <a:ext cx="16273" cy="16186"/>
                <a:chOff x="4843373" y="3631407"/>
                <a:chExt cx="16273" cy="16186"/>
              </a:xfrm>
            </p:grpSpPr>
            <p:sp>
              <p:nvSpPr>
                <p:cNvPr id="7534" name="Google Shape;7534;p12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2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121"/>
              <p:cNvGrpSpPr/>
              <p:nvPr/>
            </p:nvGrpSpPr>
            <p:grpSpPr>
              <a:xfrm>
                <a:off x="4727773" y="3591578"/>
                <a:ext cx="31499" cy="26898"/>
                <a:chOff x="4727773" y="3591578"/>
                <a:chExt cx="31499" cy="26898"/>
              </a:xfrm>
            </p:grpSpPr>
            <p:sp>
              <p:nvSpPr>
                <p:cNvPr id="7537" name="Google Shape;7537;p12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2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9" name="Google Shape;7539;p12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2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1" name="Google Shape;7541;p121"/>
              <p:cNvGrpSpPr/>
              <p:nvPr/>
            </p:nvGrpSpPr>
            <p:grpSpPr>
              <a:xfrm>
                <a:off x="4609421" y="3577398"/>
                <a:ext cx="31499" cy="27001"/>
                <a:chOff x="4609421" y="3577398"/>
                <a:chExt cx="31499" cy="27001"/>
              </a:xfrm>
            </p:grpSpPr>
            <p:sp>
              <p:nvSpPr>
                <p:cNvPr id="7542" name="Google Shape;7542;p12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2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121"/>
              <p:cNvGrpSpPr/>
              <p:nvPr/>
            </p:nvGrpSpPr>
            <p:grpSpPr>
              <a:xfrm>
                <a:off x="4649289" y="3577398"/>
                <a:ext cx="31499" cy="27001"/>
                <a:chOff x="4649289" y="3577398"/>
                <a:chExt cx="31499" cy="27001"/>
              </a:xfrm>
            </p:grpSpPr>
            <p:sp>
              <p:nvSpPr>
                <p:cNvPr id="7545" name="Google Shape;7545;p12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2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121"/>
              <p:cNvGrpSpPr/>
              <p:nvPr/>
            </p:nvGrpSpPr>
            <p:grpSpPr>
              <a:xfrm>
                <a:off x="4605614" y="3639523"/>
                <a:ext cx="31499" cy="26906"/>
                <a:chOff x="4605614" y="3639523"/>
                <a:chExt cx="31499" cy="26906"/>
              </a:xfrm>
            </p:grpSpPr>
            <p:sp>
              <p:nvSpPr>
                <p:cNvPr id="7548" name="Google Shape;7548;p12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2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121"/>
              <p:cNvGrpSpPr/>
              <p:nvPr/>
            </p:nvGrpSpPr>
            <p:grpSpPr>
              <a:xfrm>
                <a:off x="4785149" y="3618846"/>
                <a:ext cx="26930" cy="26843"/>
                <a:chOff x="4785149" y="3618846"/>
                <a:chExt cx="26930" cy="26843"/>
              </a:xfrm>
            </p:grpSpPr>
            <p:sp>
              <p:nvSpPr>
                <p:cNvPr id="7551" name="Google Shape;7551;p12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2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121"/>
              <p:cNvGrpSpPr/>
              <p:nvPr/>
            </p:nvGrpSpPr>
            <p:grpSpPr>
              <a:xfrm>
                <a:off x="4810167" y="3601567"/>
                <a:ext cx="31405" cy="26898"/>
                <a:chOff x="4810167" y="3601567"/>
                <a:chExt cx="31405" cy="26898"/>
              </a:xfrm>
            </p:grpSpPr>
            <p:sp>
              <p:nvSpPr>
                <p:cNvPr id="7554" name="Google Shape;7554;p12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2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121"/>
              <p:cNvGrpSpPr/>
              <p:nvPr/>
            </p:nvGrpSpPr>
            <p:grpSpPr>
              <a:xfrm>
                <a:off x="4831002" y="3373230"/>
                <a:ext cx="31405" cy="26898"/>
                <a:chOff x="4831002" y="3373230"/>
                <a:chExt cx="31405" cy="26898"/>
              </a:xfrm>
            </p:grpSpPr>
            <p:sp>
              <p:nvSpPr>
                <p:cNvPr id="7557" name="Google Shape;7557;p12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2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121"/>
              <p:cNvGrpSpPr/>
              <p:nvPr/>
            </p:nvGrpSpPr>
            <p:grpSpPr>
              <a:xfrm>
                <a:off x="4719311" y="3355054"/>
                <a:ext cx="31499" cy="27001"/>
                <a:chOff x="4719311" y="3355054"/>
                <a:chExt cx="31499" cy="27001"/>
              </a:xfrm>
            </p:grpSpPr>
            <p:sp>
              <p:nvSpPr>
                <p:cNvPr id="7560" name="Google Shape;7560;p12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12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121"/>
              <p:cNvGrpSpPr/>
              <p:nvPr/>
            </p:nvGrpSpPr>
            <p:grpSpPr>
              <a:xfrm>
                <a:off x="4798755" y="3450260"/>
                <a:ext cx="26930" cy="26930"/>
                <a:chOff x="4798755" y="3450260"/>
                <a:chExt cx="26930" cy="26930"/>
              </a:xfrm>
            </p:grpSpPr>
            <p:sp>
              <p:nvSpPr>
                <p:cNvPr id="7563" name="Google Shape;7563;p12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12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121"/>
              <p:cNvGrpSpPr/>
              <p:nvPr/>
            </p:nvGrpSpPr>
            <p:grpSpPr>
              <a:xfrm>
                <a:off x="4645576" y="3467555"/>
                <a:ext cx="31405" cy="26953"/>
                <a:chOff x="4645576" y="3467555"/>
                <a:chExt cx="31405" cy="26953"/>
              </a:xfrm>
            </p:grpSpPr>
            <p:sp>
              <p:nvSpPr>
                <p:cNvPr id="7566" name="Google Shape;7566;p12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12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121"/>
              <p:cNvGrpSpPr/>
              <p:nvPr/>
            </p:nvGrpSpPr>
            <p:grpSpPr>
              <a:xfrm>
                <a:off x="4687631" y="3583965"/>
                <a:ext cx="31499" cy="26898"/>
                <a:chOff x="4687631" y="3583965"/>
                <a:chExt cx="31499" cy="26898"/>
              </a:xfrm>
            </p:grpSpPr>
            <p:sp>
              <p:nvSpPr>
                <p:cNvPr id="7569" name="Google Shape;7569;p12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2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121"/>
              <p:cNvGrpSpPr/>
              <p:nvPr/>
            </p:nvGrpSpPr>
            <p:grpSpPr>
              <a:xfrm>
                <a:off x="4719311" y="3471314"/>
                <a:ext cx="31499" cy="27001"/>
                <a:chOff x="4719311" y="3471314"/>
                <a:chExt cx="31499" cy="27001"/>
              </a:xfrm>
            </p:grpSpPr>
            <p:sp>
              <p:nvSpPr>
                <p:cNvPr id="7572" name="Google Shape;7572;p12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12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121"/>
              <p:cNvGrpSpPr/>
              <p:nvPr/>
            </p:nvGrpSpPr>
            <p:grpSpPr>
              <a:xfrm>
                <a:off x="4719311" y="3434404"/>
                <a:ext cx="31499" cy="26898"/>
                <a:chOff x="4719311" y="3434404"/>
                <a:chExt cx="31499" cy="26898"/>
              </a:xfrm>
            </p:grpSpPr>
            <p:sp>
              <p:nvSpPr>
                <p:cNvPr id="7575" name="Google Shape;7575;p12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2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121"/>
              <p:cNvGrpSpPr/>
              <p:nvPr/>
            </p:nvGrpSpPr>
            <p:grpSpPr>
              <a:xfrm>
                <a:off x="4768876" y="3401772"/>
                <a:ext cx="31499" cy="26898"/>
                <a:chOff x="4768876" y="3401772"/>
                <a:chExt cx="31499" cy="26898"/>
              </a:xfrm>
            </p:grpSpPr>
            <p:sp>
              <p:nvSpPr>
                <p:cNvPr id="7578" name="Google Shape;7578;p12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12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121"/>
              <p:cNvGrpSpPr/>
              <p:nvPr/>
            </p:nvGrpSpPr>
            <p:grpSpPr>
              <a:xfrm>
                <a:off x="4762214" y="3471377"/>
                <a:ext cx="26938" cy="26938"/>
                <a:chOff x="4762214" y="3471377"/>
                <a:chExt cx="26938" cy="26938"/>
              </a:xfrm>
            </p:grpSpPr>
            <p:sp>
              <p:nvSpPr>
                <p:cNvPr id="7581" name="Google Shape;7581;p12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2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121"/>
              <p:cNvGrpSpPr/>
              <p:nvPr/>
            </p:nvGrpSpPr>
            <p:grpSpPr>
              <a:xfrm>
                <a:off x="4790473" y="3344782"/>
                <a:ext cx="31405" cy="26898"/>
                <a:chOff x="4790473" y="3344782"/>
                <a:chExt cx="31405" cy="26898"/>
              </a:xfrm>
            </p:grpSpPr>
            <p:sp>
              <p:nvSpPr>
                <p:cNvPr id="7584" name="Google Shape;7584;p12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2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121"/>
              <p:cNvGrpSpPr/>
              <p:nvPr/>
            </p:nvGrpSpPr>
            <p:grpSpPr>
              <a:xfrm>
                <a:off x="4823774" y="3950733"/>
                <a:ext cx="37398" cy="32034"/>
                <a:chOff x="4823774" y="3950733"/>
                <a:chExt cx="37398" cy="32034"/>
              </a:xfrm>
            </p:grpSpPr>
            <p:sp>
              <p:nvSpPr>
                <p:cNvPr id="7587" name="Google Shape;7587;p12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2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121"/>
              <p:cNvGrpSpPr/>
              <p:nvPr/>
            </p:nvGrpSpPr>
            <p:grpSpPr>
              <a:xfrm>
                <a:off x="4823396" y="4110566"/>
                <a:ext cx="31405" cy="26906"/>
                <a:chOff x="4823396" y="4110566"/>
                <a:chExt cx="31405" cy="26906"/>
              </a:xfrm>
            </p:grpSpPr>
            <p:sp>
              <p:nvSpPr>
                <p:cNvPr id="7590" name="Google Shape;7590;p12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2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121"/>
              <p:cNvGrpSpPr/>
              <p:nvPr/>
            </p:nvGrpSpPr>
            <p:grpSpPr>
              <a:xfrm>
                <a:off x="4838332" y="3821150"/>
                <a:ext cx="31499" cy="26898"/>
                <a:chOff x="4838332" y="3821150"/>
                <a:chExt cx="31499" cy="26898"/>
              </a:xfrm>
            </p:grpSpPr>
            <p:sp>
              <p:nvSpPr>
                <p:cNvPr id="7593" name="Google Shape;7593;p12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12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121"/>
              <p:cNvGrpSpPr/>
              <p:nvPr/>
            </p:nvGrpSpPr>
            <p:grpSpPr>
              <a:xfrm>
                <a:off x="4661275" y="3815007"/>
                <a:ext cx="36824" cy="31523"/>
                <a:chOff x="4661275" y="3815007"/>
                <a:chExt cx="36824" cy="31523"/>
              </a:xfrm>
            </p:grpSpPr>
            <p:sp>
              <p:nvSpPr>
                <p:cNvPr id="7596" name="Google Shape;7596;p12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2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121"/>
              <p:cNvGrpSpPr/>
              <p:nvPr/>
            </p:nvGrpSpPr>
            <p:grpSpPr>
              <a:xfrm>
                <a:off x="4558998" y="3851037"/>
                <a:ext cx="33591" cy="28699"/>
                <a:chOff x="4558998" y="3851037"/>
                <a:chExt cx="33591" cy="28699"/>
              </a:xfrm>
            </p:grpSpPr>
            <p:sp>
              <p:nvSpPr>
                <p:cNvPr id="7599" name="Google Shape;7599;p12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12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121"/>
              <p:cNvGrpSpPr/>
              <p:nvPr/>
            </p:nvGrpSpPr>
            <p:grpSpPr>
              <a:xfrm>
                <a:off x="4696762" y="3638587"/>
                <a:ext cx="33591" cy="28794"/>
                <a:chOff x="4696762" y="3638587"/>
                <a:chExt cx="33591" cy="28794"/>
              </a:xfrm>
            </p:grpSpPr>
            <p:sp>
              <p:nvSpPr>
                <p:cNvPr id="7602" name="Google Shape;7602;p12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12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121"/>
              <p:cNvGrpSpPr/>
              <p:nvPr/>
            </p:nvGrpSpPr>
            <p:grpSpPr>
              <a:xfrm>
                <a:off x="4929479" y="3939140"/>
                <a:ext cx="33497" cy="28692"/>
                <a:chOff x="4929479" y="3939140"/>
                <a:chExt cx="33497" cy="28692"/>
              </a:xfrm>
            </p:grpSpPr>
            <p:sp>
              <p:nvSpPr>
                <p:cNvPr id="7605" name="Google Shape;7605;p12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2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121"/>
              <p:cNvGrpSpPr/>
              <p:nvPr/>
            </p:nvGrpSpPr>
            <p:grpSpPr>
              <a:xfrm>
                <a:off x="4907119" y="3986039"/>
                <a:ext cx="33497" cy="28699"/>
                <a:chOff x="4907119" y="3986039"/>
                <a:chExt cx="33497" cy="28699"/>
              </a:xfrm>
            </p:grpSpPr>
            <p:sp>
              <p:nvSpPr>
                <p:cNvPr id="7608" name="Google Shape;7608;p12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2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121"/>
              <p:cNvGrpSpPr/>
              <p:nvPr/>
            </p:nvGrpSpPr>
            <p:grpSpPr>
              <a:xfrm>
                <a:off x="4911783" y="4048102"/>
                <a:ext cx="33591" cy="28762"/>
                <a:chOff x="4911783" y="4048102"/>
                <a:chExt cx="33591" cy="28762"/>
              </a:xfrm>
            </p:grpSpPr>
            <p:sp>
              <p:nvSpPr>
                <p:cNvPr id="7611" name="Google Shape;7611;p12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2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3" name="Google Shape;7613;p12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2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121"/>
              <p:cNvGrpSpPr/>
              <p:nvPr/>
            </p:nvGrpSpPr>
            <p:grpSpPr>
              <a:xfrm>
                <a:off x="4762623" y="3837847"/>
                <a:ext cx="42416" cy="36273"/>
                <a:chOff x="4762623" y="3837847"/>
                <a:chExt cx="42416" cy="36273"/>
              </a:xfrm>
            </p:grpSpPr>
            <p:sp>
              <p:nvSpPr>
                <p:cNvPr id="7616" name="Google Shape;7616;p12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2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121"/>
              <p:cNvGrpSpPr/>
              <p:nvPr/>
            </p:nvGrpSpPr>
            <p:grpSpPr>
              <a:xfrm>
                <a:off x="4746044" y="4104966"/>
                <a:ext cx="33497" cy="28699"/>
                <a:chOff x="4746044" y="4104966"/>
                <a:chExt cx="33497" cy="28699"/>
              </a:xfrm>
            </p:grpSpPr>
            <p:sp>
              <p:nvSpPr>
                <p:cNvPr id="7619" name="Google Shape;7619;p12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2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121"/>
              <p:cNvGrpSpPr/>
              <p:nvPr/>
            </p:nvGrpSpPr>
            <p:grpSpPr>
              <a:xfrm>
                <a:off x="4859646" y="4162554"/>
                <a:ext cx="33591" cy="28762"/>
                <a:chOff x="4859646" y="4162554"/>
                <a:chExt cx="33591" cy="28762"/>
              </a:xfrm>
            </p:grpSpPr>
            <p:sp>
              <p:nvSpPr>
                <p:cNvPr id="7622" name="Google Shape;7622;p12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2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4" name="Google Shape;7624;p121"/>
            <p:cNvGrpSpPr/>
            <p:nvPr/>
          </p:nvGrpSpPr>
          <p:grpSpPr>
            <a:xfrm>
              <a:off x="3597785" y="3274438"/>
              <a:ext cx="855610" cy="1122100"/>
              <a:chOff x="3597785" y="3274438"/>
              <a:chExt cx="855610" cy="1122100"/>
            </a:xfrm>
          </p:grpSpPr>
          <p:grpSp>
            <p:nvGrpSpPr>
              <p:cNvPr id="7625" name="Google Shape;7625;p121"/>
              <p:cNvGrpSpPr/>
              <p:nvPr/>
            </p:nvGrpSpPr>
            <p:grpSpPr>
              <a:xfrm>
                <a:off x="3617857" y="3284717"/>
                <a:ext cx="826785" cy="1099165"/>
                <a:chOff x="3617857" y="3284717"/>
                <a:chExt cx="826785" cy="1099165"/>
              </a:xfrm>
            </p:grpSpPr>
            <p:sp>
              <p:nvSpPr>
                <p:cNvPr id="7626" name="Google Shape;7626;p12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2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2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2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12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12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12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12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2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2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2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12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2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12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2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12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2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2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12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12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2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2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2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2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12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2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2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2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2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12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12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12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2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2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2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2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12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2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2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2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2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2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12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2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2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2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2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2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2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2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2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2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2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2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12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2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121"/>
              <p:cNvGrpSpPr/>
              <p:nvPr/>
            </p:nvGrpSpPr>
            <p:grpSpPr>
              <a:xfrm>
                <a:off x="4180904" y="4251758"/>
                <a:ext cx="37783" cy="32420"/>
                <a:chOff x="4180904" y="4251758"/>
                <a:chExt cx="37783" cy="32420"/>
              </a:xfrm>
            </p:grpSpPr>
            <p:sp>
              <p:nvSpPr>
                <p:cNvPr id="7683" name="Google Shape;7683;p12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2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121"/>
              <p:cNvGrpSpPr/>
              <p:nvPr/>
            </p:nvGrpSpPr>
            <p:grpSpPr>
              <a:xfrm>
                <a:off x="4201644" y="4081324"/>
                <a:ext cx="37783" cy="32364"/>
                <a:chOff x="4201644" y="4081324"/>
                <a:chExt cx="37783" cy="32364"/>
              </a:xfrm>
            </p:grpSpPr>
            <p:sp>
              <p:nvSpPr>
                <p:cNvPr id="7686" name="Google Shape;7686;p12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2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121"/>
              <p:cNvGrpSpPr/>
              <p:nvPr/>
            </p:nvGrpSpPr>
            <p:grpSpPr>
              <a:xfrm>
                <a:off x="4284416" y="3887428"/>
                <a:ext cx="37783" cy="32451"/>
                <a:chOff x="4284416" y="3887428"/>
                <a:chExt cx="37783" cy="32451"/>
              </a:xfrm>
            </p:grpSpPr>
            <p:sp>
              <p:nvSpPr>
                <p:cNvPr id="7689" name="Google Shape;7689;p12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2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121"/>
              <p:cNvGrpSpPr/>
              <p:nvPr/>
            </p:nvGrpSpPr>
            <p:grpSpPr>
              <a:xfrm>
                <a:off x="4223721" y="3860404"/>
                <a:ext cx="37870" cy="32364"/>
                <a:chOff x="4223721" y="3860404"/>
                <a:chExt cx="37870" cy="32364"/>
              </a:xfrm>
            </p:grpSpPr>
            <p:sp>
              <p:nvSpPr>
                <p:cNvPr id="7692" name="Google Shape;7692;p12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2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121"/>
              <p:cNvGrpSpPr/>
              <p:nvPr/>
            </p:nvGrpSpPr>
            <p:grpSpPr>
              <a:xfrm>
                <a:off x="4104889" y="3699242"/>
                <a:ext cx="37776" cy="32357"/>
                <a:chOff x="4104889" y="3699242"/>
                <a:chExt cx="37776" cy="32357"/>
              </a:xfrm>
            </p:grpSpPr>
            <p:sp>
              <p:nvSpPr>
                <p:cNvPr id="7695" name="Google Shape;7695;p12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2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121"/>
              <p:cNvGrpSpPr/>
              <p:nvPr/>
            </p:nvGrpSpPr>
            <p:grpSpPr>
              <a:xfrm>
                <a:off x="4143608" y="3475121"/>
                <a:ext cx="37878" cy="32420"/>
                <a:chOff x="4143608" y="3475121"/>
                <a:chExt cx="37878" cy="32420"/>
              </a:xfrm>
            </p:grpSpPr>
            <p:sp>
              <p:nvSpPr>
                <p:cNvPr id="7698" name="Google Shape;7698;p12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2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121"/>
              <p:cNvGrpSpPr/>
              <p:nvPr/>
            </p:nvGrpSpPr>
            <p:grpSpPr>
              <a:xfrm>
                <a:off x="4217248" y="3570893"/>
                <a:ext cx="37776" cy="32364"/>
                <a:chOff x="4217248" y="3570893"/>
                <a:chExt cx="37776" cy="32364"/>
              </a:xfrm>
            </p:grpSpPr>
            <p:sp>
              <p:nvSpPr>
                <p:cNvPr id="7701" name="Google Shape;7701;p12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2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121"/>
              <p:cNvGrpSpPr/>
              <p:nvPr/>
            </p:nvGrpSpPr>
            <p:grpSpPr>
              <a:xfrm>
                <a:off x="4255307" y="3431612"/>
                <a:ext cx="37776" cy="32451"/>
                <a:chOff x="4255307" y="3431612"/>
                <a:chExt cx="37776" cy="32451"/>
              </a:xfrm>
            </p:grpSpPr>
            <p:sp>
              <p:nvSpPr>
                <p:cNvPr id="7704" name="Google Shape;7704;p12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2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121"/>
              <p:cNvGrpSpPr/>
              <p:nvPr/>
            </p:nvGrpSpPr>
            <p:grpSpPr>
              <a:xfrm>
                <a:off x="3853052" y="3577398"/>
                <a:ext cx="37776" cy="32420"/>
                <a:chOff x="3853052" y="3577398"/>
                <a:chExt cx="37776" cy="32420"/>
              </a:xfrm>
            </p:grpSpPr>
            <p:sp>
              <p:nvSpPr>
                <p:cNvPr id="7707" name="Google Shape;7707;p12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2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121"/>
              <p:cNvGrpSpPr/>
              <p:nvPr/>
            </p:nvGrpSpPr>
            <p:grpSpPr>
              <a:xfrm>
                <a:off x="4039908" y="3412107"/>
                <a:ext cx="37776" cy="32357"/>
                <a:chOff x="4039908" y="3412107"/>
                <a:chExt cx="37776" cy="32357"/>
              </a:xfrm>
            </p:grpSpPr>
            <p:sp>
              <p:nvSpPr>
                <p:cNvPr id="7710" name="Google Shape;7710;p12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2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121"/>
              <p:cNvGrpSpPr/>
              <p:nvPr/>
            </p:nvGrpSpPr>
            <p:grpSpPr>
              <a:xfrm>
                <a:off x="4017360" y="3342061"/>
                <a:ext cx="37870" cy="32380"/>
                <a:chOff x="4017360" y="3342061"/>
                <a:chExt cx="37870" cy="32380"/>
              </a:xfrm>
            </p:grpSpPr>
            <p:sp>
              <p:nvSpPr>
                <p:cNvPr id="7713" name="Google Shape;7713;p12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2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5" name="Google Shape;7715;p12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12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7" name="Google Shape;7717;p121"/>
              <p:cNvGrpSpPr/>
              <p:nvPr/>
            </p:nvGrpSpPr>
            <p:grpSpPr>
              <a:xfrm>
                <a:off x="3750870" y="3418650"/>
                <a:ext cx="37776" cy="32380"/>
                <a:chOff x="3750870" y="3418650"/>
                <a:chExt cx="37776" cy="32380"/>
              </a:xfrm>
            </p:grpSpPr>
            <p:sp>
              <p:nvSpPr>
                <p:cNvPr id="7718" name="Google Shape;7718;p12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2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121"/>
              <p:cNvGrpSpPr/>
              <p:nvPr/>
            </p:nvGrpSpPr>
            <p:grpSpPr>
              <a:xfrm>
                <a:off x="3632509" y="3274438"/>
                <a:ext cx="37783" cy="32357"/>
                <a:chOff x="3632509" y="3274438"/>
                <a:chExt cx="37783" cy="32357"/>
              </a:xfrm>
            </p:grpSpPr>
            <p:sp>
              <p:nvSpPr>
                <p:cNvPr id="7721" name="Google Shape;7721;p12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2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121"/>
              <p:cNvGrpSpPr/>
              <p:nvPr/>
            </p:nvGrpSpPr>
            <p:grpSpPr>
              <a:xfrm>
                <a:off x="3906424" y="3297561"/>
                <a:ext cx="37776" cy="32451"/>
                <a:chOff x="3906424" y="3297561"/>
                <a:chExt cx="37776" cy="32451"/>
              </a:xfrm>
            </p:grpSpPr>
            <p:sp>
              <p:nvSpPr>
                <p:cNvPr id="7724" name="Google Shape;7724;p12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2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121"/>
              <p:cNvGrpSpPr/>
              <p:nvPr/>
            </p:nvGrpSpPr>
            <p:grpSpPr>
              <a:xfrm>
                <a:off x="3866084" y="3412107"/>
                <a:ext cx="37776" cy="32357"/>
                <a:chOff x="3866084" y="3412107"/>
                <a:chExt cx="37776" cy="32357"/>
              </a:xfrm>
            </p:grpSpPr>
            <p:sp>
              <p:nvSpPr>
                <p:cNvPr id="7727" name="Google Shape;7727;p12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2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121"/>
              <p:cNvGrpSpPr/>
              <p:nvPr/>
            </p:nvGrpSpPr>
            <p:grpSpPr>
              <a:xfrm>
                <a:off x="4023919" y="3766409"/>
                <a:ext cx="37783" cy="32357"/>
                <a:chOff x="4023919" y="3766409"/>
                <a:chExt cx="37783" cy="32357"/>
              </a:xfrm>
            </p:grpSpPr>
            <p:sp>
              <p:nvSpPr>
                <p:cNvPr id="7730" name="Google Shape;7730;p12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2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121"/>
              <p:cNvGrpSpPr/>
              <p:nvPr/>
            </p:nvGrpSpPr>
            <p:grpSpPr>
              <a:xfrm>
                <a:off x="3973882" y="3779449"/>
                <a:ext cx="37776" cy="32357"/>
                <a:chOff x="3973882" y="3779449"/>
                <a:chExt cx="37776" cy="32357"/>
              </a:xfrm>
            </p:grpSpPr>
            <p:sp>
              <p:nvSpPr>
                <p:cNvPr id="7733" name="Google Shape;7733;p12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2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121"/>
              <p:cNvGrpSpPr/>
              <p:nvPr/>
            </p:nvGrpSpPr>
            <p:grpSpPr>
              <a:xfrm>
                <a:off x="4073398" y="3838028"/>
                <a:ext cx="37776" cy="32380"/>
                <a:chOff x="4073398" y="3838028"/>
                <a:chExt cx="37776" cy="32380"/>
              </a:xfrm>
            </p:grpSpPr>
            <p:sp>
              <p:nvSpPr>
                <p:cNvPr id="7736" name="Google Shape;7736;p12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2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121"/>
              <p:cNvGrpSpPr/>
              <p:nvPr/>
            </p:nvGrpSpPr>
            <p:grpSpPr>
              <a:xfrm>
                <a:off x="4342672" y="4144496"/>
                <a:ext cx="37752" cy="32364"/>
                <a:chOff x="4342672" y="4144496"/>
                <a:chExt cx="37752" cy="32364"/>
              </a:xfrm>
            </p:grpSpPr>
            <p:sp>
              <p:nvSpPr>
                <p:cNvPr id="7739" name="Google Shape;7739;p12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2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121"/>
              <p:cNvGrpSpPr/>
              <p:nvPr/>
            </p:nvGrpSpPr>
            <p:grpSpPr>
              <a:xfrm>
                <a:off x="4406386" y="4056872"/>
                <a:ext cx="37783" cy="32364"/>
                <a:chOff x="4406386" y="4056872"/>
                <a:chExt cx="37783" cy="32364"/>
              </a:xfrm>
            </p:grpSpPr>
            <p:sp>
              <p:nvSpPr>
                <p:cNvPr id="7742" name="Google Shape;7742;p12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2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121"/>
              <p:cNvGrpSpPr/>
              <p:nvPr/>
            </p:nvGrpSpPr>
            <p:grpSpPr>
              <a:xfrm>
                <a:off x="4284416" y="4245254"/>
                <a:ext cx="37783" cy="32357"/>
                <a:chOff x="4284416" y="4245254"/>
                <a:chExt cx="37783" cy="32357"/>
              </a:xfrm>
            </p:grpSpPr>
            <p:sp>
              <p:nvSpPr>
                <p:cNvPr id="7745" name="Google Shape;7745;p12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2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121"/>
              <p:cNvGrpSpPr/>
              <p:nvPr/>
            </p:nvGrpSpPr>
            <p:grpSpPr>
              <a:xfrm>
                <a:off x="4219057" y="4331258"/>
                <a:ext cx="37776" cy="32364"/>
                <a:chOff x="4219057" y="4331258"/>
                <a:chExt cx="37776" cy="32364"/>
              </a:xfrm>
            </p:grpSpPr>
            <p:sp>
              <p:nvSpPr>
                <p:cNvPr id="7748" name="Google Shape;7748;p12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2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121"/>
              <p:cNvGrpSpPr/>
              <p:nvPr/>
            </p:nvGrpSpPr>
            <p:grpSpPr>
              <a:xfrm>
                <a:off x="4204122" y="4141688"/>
                <a:ext cx="33497" cy="28699"/>
                <a:chOff x="4204122" y="4141688"/>
                <a:chExt cx="33497" cy="28699"/>
              </a:xfrm>
            </p:grpSpPr>
            <p:sp>
              <p:nvSpPr>
                <p:cNvPr id="7751" name="Google Shape;7751;p12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2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121"/>
              <p:cNvGrpSpPr/>
              <p:nvPr/>
            </p:nvGrpSpPr>
            <p:grpSpPr>
              <a:xfrm>
                <a:off x="4301546" y="4003869"/>
                <a:ext cx="38916" cy="33324"/>
                <a:chOff x="4301546" y="4003869"/>
                <a:chExt cx="38916" cy="33324"/>
              </a:xfrm>
            </p:grpSpPr>
            <p:sp>
              <p:nvSpPr>
                <p:cNvPr id="7754" name="Google Shape;7754;p12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2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121"/>
              <p:cNvGrpSpPr/>
              <p:nvPr/>
            </p:nvGrpSpPr>
            <p:grpSpPr>
              <a:xfrm>
                <a:off x="4210681" y="3924669"/>
                <a:ext cx="36549" cy="31366"/>
                <a:chOff x="4210681" y="3924669"/>
                <a:chExt cx="36549" cy="31366"/>
              </a:xfrm>
            </p:grpSpPr>
            <p:sp>
              <p:nvSpPr>
                <p:cNvPr id="7757" name="Google Shape;7757;p12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2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121"/>
              <p:cNvGrpSpPr/>
              <p:nvPr/>
            </p:nvGrpSpPr>
            <p:grpSpPr>
              <a:xfrm>
                <a:off x="3987771" y="3628874"/>
                <a:ext cx="31499" cy="26993"/>
                <a:chOff x="3987771" y="3628874"/>
                <a:chExt cx="31499" cy="26993"/>
              </a:xfrm>
            </p:grpSpPr>
            <p:sp>
              <p:nvSpPr>
                <p:cNvPr id="7760" name="Google Shape;7760;p12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2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121"/>
              <p:cNvGrpSpPr/>
              <p:nvPr/>
            </p:nvGrpSpPr>
            <p:grpSpPr>
              <a:xfrm>
                <a:off x="4087382" y="3775674"/>
                <a:ext cx="31405" cy="26898"/>
                <a:chOff x="4087382" y="3775674"/>
                <a:chExt cx="31405" cy="26898"/>
              </a:xfrm>
            </p:grpSpPr>
            <p:sp>
              <p:nvSpPr>
                <p:cNvPr id="7763" name="Google Shape;7763;p12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2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121"/>
              <p:cNvGrpSpPr/>
              <p:nvPr/>
            </p:nvGrpSpPr>
            <p:grpSpPr>
              <a:xfrm>
                <a:off x="4118873" y="3856637"/>
                <a:ext cx="31405" cy="26906"/>
                <a:chOff x="4118873" y="3856637"/>
                <a:chExt cx="31405" cy="26906"/>
              </a:xfrm>
            </p:grpSpPr>
            <p:sp>
              <p:nvSpPr>
                <p:cNvPr id="7766" name="Google Shape;7766;p12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2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121"/>
              <p:cNvGrpSpPr/>
              <p:nvPr/>
            </p:nvGrpSpPr>
            <p:grpSpPr>
              <a:xfrm>
                <a:off x="4168541" y="3639523"/>
                <a:ext cx="31499" cy="26906"/>
                <a:chOff x="4168541" y="3639523"/>
                <a:chExt cx="31499" cy="26906"/>
              </a:xfrm>
            </p:grpSpPr>
            <p:sp>
              <p:nvSpPr>
                <p:cNvPr id="7769" name="Google Shape;7769;p12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2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121"/>
              <p:cNvGrpSpPr/>
              <p:nvPr/>
            </p:nvGrpSpPr>
            <p:grpSpPr>
              <a:xfrm>
                <a:off x="3965789" y="3393545"/>
                <a:ext cx="31405" cy="26945"/>
                <a:chOff x="3965789" y="3393545"/>
                <a:chExt cx="31405" cy="26945"/>
              </a:xfrm>
            </p:grpSpPr>
            <p:sp>
              <p:nvSpPr>
                <p:cNvPr id="7772" name="Google Shape;7772;p12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2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121"/>
              <p:cNvGrpSpPr/>
              <p:nvPr/>
            </p:nvGrpSpPr>
            <p:grpSpPr>
              <a:xfrm>
                <a:off x="3925166" y="3491008"/>
                <a:ext cx="31405" cy="27001"/>
                <a:chOff x="3925166" y="3491008"/>
                <a:chExt cx="31405" cy="27001"/>
              </a:xfrm>
            </p:grpSpPr>
            <p:sp>
              <p:nvSpPr>
                <p:cNvPr id="7775" name="Google Shape;7775;p12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2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121"/>
              <p:cNvGrpSpPr/>
              <p:nvPr/>
            </p:nvGrpSpPr>
            <p:grpSpPr>
              <a:xfrm>
                <a:off x="3682845" y="3340976"/>
                <a:ext cx="31397" cy="26898"/>
                <a:chOff x="3682845" y="3340976"/>
                <a:chExt cx="31397" cy="26898"/>
              </a:xfrm>
            </p:grpSpPr>
            <p:sp>
              <p:nvSpPr>
                <p:cNvPr id="7778" name="Google Shape;7778;p12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2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121"/>
              <p:cNvGrpSpPr/>
              <p:nvPr/>
            </p:nvGrpSpPr>
            <p:grpSpPr>
              <a:xfrm>
                <a:off x="3795393" y="3353725"/>
                <a:ext cx="31499" cy="26993"/>
                <a:chOff x="3795393" y="3353725"/>
                <a:chExt cx="31499" cy="26993"/>
              </a:xfrm>
            </p:grpSpPr>
            <p:sp>
              <p:nvSpPr>
                <p:cNvPr id="7781" name="Google Shape;7781;p12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2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121"/>
              <p:cNvGrpSpPr/>
              <p:nvPr/>
            </p:nvGrpSpPr>
            <p:grpSpPr>
              <a:xfrm>
                <a:off x="4176909" y="4363221"/>
                <a:ext cx="38924" cy="33316"/>
                <a:chOff x="4176909" y="4363221"/>
                <a:chExt cx="38924" cy="33316"/>
              </a:xfrm>
            </p:grpSpPr>
            <p:sp>
              <p:nvSpPr>
                <p:cNvPr id="7784" name="Google Shape;7784;p12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2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121"/>
              <p:cNvGrpSpPr/>
              <p:nvPr/>
            </p:nvGrpSpPr>
            <p:grpSpPr>
              <a:xfrm>
                <a:off x="4226191" y="4007660"/>
                <a:ext cx="33560" cy="28770"/>
                <a:chOff x="4226191" y="4007660"/>
                <a:chExt cx="33560" cy="28770"/>
              </a:xfrm>
            </p:grpSpPr>
            <p:sp>
              <p:nvSpPr>
                <p:cNvPr id="7787" name="Google Shape;7787;p12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2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121"/>
              <p:cNvGrpSpPr/>
              <p:nvPr/>
            </p:nvGrpSpPr>
            <p:grpSpPr>
              <a:xfrm>
                <a:off x="3597785" y="3377045"/>
                <a:ext cx="33591" cy="28699"/>
                <a:chOff x="3597785" y="3377045"/>
                <a:chExt cx="33591" cy="28699"/>
              </a:xfrm>
            </p:grpSpPr>
            <p:sp>
              <p:nvSpPr>
                <p:cNvPr id="7790" name="Google Shape;7790;p12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2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121"/>
              <p:cNvGrpSpPr/>
              <p:nvPr/>
            </p:nvGrpSpPr>
            <p:grpSpPr>
              <a:xfrm>
                <a:off x="3887870" y="3669796"/>
                <a:ext cx="33591" cy="28692"/>
                <a:chOff x="3887870" y="3669796"/>
                <a:chExt cx="33591" cy="28692"/>
              </a:xfrm>
            </p:grpSpPr>
            <p:sp>
              <p:nvSpPr>
                <p:cNvPr id="7793" name="Google Shape;7793;p12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2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121"/>
              <p:cNvGrpSpPr/>
              <p:nvPr/>
            </p:nvGrpSpPr>
            <p:grpSpPr>
              <a:xfrm>
                <a:off x="3818320" y="3481625"/>
                <a:ext cx="33497" cy="28770"/>
                <a:chOff x="3818320" y="3481625"/>
                <a:chExt cx="33497" cy="28770"/>
              </a:xfrm>
            </p:grpSpPr>
            <p:sp>
              <p:nvSpPr>
                <p:cNvPr id="7796" name="Google Shape;7796;p12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2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121"/>
              <p:cNvGrpSpPr/>
              <p:nvPr/>
            </p:nvGrpSpPr>
            <p:grpSpPr>
              <a:xfrm>
                <a:off x="4278139" y="4120948"/>
                <a:ext cx="37492" cy="32129"/>
                <a:chOff x="4278139" y="4120948"/>
                <a:chExt cx="37492" cy="32129"/>
              </a:xfrm>
            </p:grpSpPr>
            <p:sp>
              <p:nvSpPr>
                <p:cNvPr id="7799" name="Google Shape;7799;p12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2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121"/>
              <p:cNvGrpSpPr/>
              <p:nvPr/>
            </p:nvGrpSpPr>
            <p:grpSpPr>
              <a:xfrm>
                <a:off x="4419898" y="3977388"/>
                <a:ext cx="33497" cy="28692"/>
                <a:chOff x="4419898" y="3977388"/>
                <a:chExt cx="33497" cy="28692"/>
              </a:xfrm>
            </p:grpSpPr>
            <p:sp>
              <p:nvSpPr>
                <p:cNvPr id="7802" name="Google Shape;7802;p12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2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121"/>
              <p:cNvGrpSpPr/>
              <p:nvPr/>
            </p:nvGrpSpPr>
            <p:grpSpPr>
              <a:xfrm>
                <a:off x="4158930" y="4034684"/>
                <a:ext cx="33497" cy="28762"/>
                <a:chOff x="4158930" y="4034684"/>
                <a:chExt cx="33497" cy="28762"/>
              </a:xfrm>
            </p:grpSpPr>
            <p:sp>
              <p:nvSpPr>
                <p:cNvPr id="7805" name="Google Shape;7805;p12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2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121"/>
              <p:cNvGrpSpPr/>
              <p:nvPr/>
            </p:nvGrpSpPr>
            <p:grpSpPr>
              <a:xfrm>
                <a:off x="4134949" y="3957049"/>
                <a:ext cx="33497" cy="28770"/>
                <a:chOff x="4134949" y="3957049"/>
                <a:chExt cx="33497" cy="28770"/>
              </a:xfrm>
            </p:grpSpPr>
            <p:sp>
              <p:nvSpPr>
                <p:cNvPr id="7808" name="Google Shape;7808;p12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2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121"/>
              <p:cNvGrpSpPr/>
              <p:nvPr/>
            </p:nvGrpSpPr>
            <p:grpSpPr>
              <a:xfrm>
                <a:off x="4193653" y="4184403"/>
                <a:ext cx="43580" cy="37264"/>
                <a:chOff x="4193653" y="4184403"/>
                <a:chExt cx="43580" cy="37264"/>
              </a:xfrm>
            </p:grpSpPr>
            <p:sp>
              <p:nvSpPr>
                <p:cNvPr id="7811" name="Google Shape;7811;p12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2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121"/>
              <p:cNvGrpSpPr/>
              <p:nvPr/>
            </p:nvGrpSpPr>
            <p:grpSpPr>
              <a:xfrm>
                <a:off x="4343600" y="3943844"/>
                <a:ext cx="43580" cy="37312"/>
                <a:chOff x="4343600" y="3943844"/>
                <a:chExt cx="43580" cy="37312"/>
              </a:xfrm>
            </p:grpSpPr>
            <p:sp>
              <p:nvSpPr>
                <p:cNvPr id="7814" name="Google Shape;7814;p12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2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121"/>
              <p:cNvGrpSpPr/>
              <p:nvPr/>
            </p:nvGrpSpPr>
            <p:grpSpPr>
              <a:xfrm>
                <a:off x="4172339" y="3381693"/>
                <a:ext cx="31499" cy="27001"/>
                <a:chOff x="4172339" y="3381693"/>
                <a:chExt cx="31499" cy="27001"/>
              </a:xfrm>
            </p:grpSpPr>
            <p:sp>
              <p:nvSpPr>
                <p:cNvPr id="7817" name="Google Shape;7817;p12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2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7822"/>
        <p:cNvGrpSpPr/>
        <p:nvPr/>
      </p:nvGrpSpPr>
      <p:grpSpPr>
        <a:xfrm>
          <a:off x="0" y="0"/>
          <a:ext cx="0" cy="0"/>
          <a:chOff x="0" y="0"/>
          <a:chExt cx="0" cy="0"/>
        </a:xfrm>
      </p:grpSpPr>
      <p:grpSp>
        <p:nvGrpSpPr>
          <p:cNvPr id="7823" name="Google Shape;7823;p122"/>
          <p:cNvGrpSpPr/>
          <p:nvPr/>
        </p:nvGrpSpPr>
        <p:grpSpPr>
          <a:xfrm>
            <a:off x="729274" y="1175734"/>
            <a:ext cx="2507799" cy="206239"/>
            <a:chOff x="106648" y="895722"/>
            <a:chExt cx="4481413" cy="374300"/>
          </a:xfrm>
        </p:grpSpPr>
        <p:grpSp>
          <p:nvGrpSpPr>
            <p:cNvPr id="7824" name="Google Shape;7824;p122"/>
            <p:cNvGrpSpPr/>
            <p:nvPr/>
          </p:nvGrpSpPr>
          <p:grpSpPr>
            <a:xfrm>
              <a:off x="2233276" y="895722"/>
              <a:ext cx="1082667" cy="223591"/>
              <a:chOff x="4808316" y="2800065"/>
              <a:chExt cx="1999386" cy="412910"/>
            </a:xfrm>
          </p:grpSpPr>
          <p:sp>
            <p:nvSpPr>
              <p:cNvPr id="7825" name="Google Shape;7825;p12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6" name="Google Shape;7826;p122"/>
              <p:cNvGrpSpPr/>
              <p:nvPr/>
            </p:nvGrpSpPr>
            <p:grpSpPr>
              <a:xfrm>
                <a:off x="4808316" y="2800065"/>
                <a:ext cx="92400" cy="411825"/>
                <a:chOff x="845575" y="2563700"/>
                <a:chExt cx="92400" cy="411825"/>
              </a:xfrm>
            </p:grpSpPr>
            <p:cxnSp>
              <p:nvCxnSpPr>
                <p:cNvPr id="7827" name="Google Shape;7827;p12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28" name="Google Shape;7828;p12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9" name="Google Shape;7829;p122"/>
            <p:cNvGrpSpPr/>
            <p:nvPr/>
          </p:nvGrpSpPr>
          <p:grpSpPr>
            <a:xfrm>
              <a:off x="106648" y="895722"/>
              <a:ext cx="1088401" cy="223591"/>
              <a:chOff x="881025" y="2800065"/>
              <a:chExt cx="2009975" cy="412910"/>
            </a:xfrm>
          </p:grpSpPr>
          <p:sp>
            <p:nvSpPr>
              <p:cNvPr id="7830" name="Google Shape;7830;p12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1" name="Google Shape;7831;p122"/>
              <p:cNvGrpSpPr/>
              <p:nvPr/>
            </p:nvGrpSpPr>
            <p:grpSpPr>
              <a:xfrm>
                <a:off x="881025" y="2800065"/>
                <a:ext cx="92400" cy="411825"/>
                <a:chOff x="845575" y="2563700"/>
                <a:chExt cx="92400" cy="411825"/>
              </a:xfrm>
            </p:grpSpPr>
            <p:cxnSp>
              <p:nvCxnSpPr>
                <p:cNvPr id="7832" name="Google Shape;7832;p12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33" name="Google Shape;7833;p12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4" name="Google Shape;7834;p122"/>
            <p:cNvGrpSpPr/>
            <p:nvPr/>
          </p:nvGrpSpPr>
          <p:grpSpPr>
            <a:xfrm>
              <a:off x="1172346" y="1047018"/>
              <a:ext cx="1083151" cy="223003"/>
              <a:chOff x="2849073" y="3079467"/>
              <a:chExt cx="2000279" cy="411825"/>
            </a:xfrm>
          </p:grpSpPr>
          <p:sp>
            <p:nvSpPr>
              <p:cNvPr id="7835" name="Google Shape;7835;p12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6" name="Google Shape;7836;p122"/>
              <p:cNvGrpSpPr/>
              <p:nvPr/>
            </p:nvGrpSpPr>
            <p:grpSpPr>
              <a:xfrm rot="10800000">
                <a:off x="2849073" y="3079467"/>
                <a:ext cx="92400" cy="411825"/>
                <a:chOff x="2070100" y="2563700"/>
                <a:chExt cx="92400" cy="411825"/>
              </a:xfrm>
            </p:grpSpPr>
            <p:cxnSp>
              <p:nvCxnSpPr>
                <p:cNvPr id="7837" name="Google Shape;7837;p12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38" name="Google Shape;7838;p12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9" name="Google Shape;7839;p122"/>
            <p:cNvGrpSpPr/>
            <p:nvPr/>
          </p:nvGrpSpPr>
          <p:grpSpPr>
            <a:xfrm>
              <a:off x="3290132" y="1047018"/>
              <a:ext cx="1297929" cy="223003"/>
              <a:chOff x="6760035" y="3079467"/>
              <a:chExt cx="2396914" cy="411825"/>
            </a:xfrm>
          </p:grpSpPr>
          <p:sp>
            <p:nvSpPr>
              <p:cNvPr id="7840" name="Google Shape;7840;p12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1" name="Google Shape;7841;p122"/>
              <p:cNvGrpSpPr/>
              <p:nvPr/>
            </p:nvGrpSpPr>
            <p:grpSpPr>
              <a:xfrm rot="10800000">
                <a:off x="6760035" y="3079467"/>
                <a:ext cx="92400" cy="411825"/>
                <a:chOff x="2070100" y="2563700"/>
                <a:chExt cx="92400" cy="411825"/>
              </a:xfrm>
            </p:grpSpPr>
            <p:cxnSp>
              <p:nvCxnSpPr>
                <p:cNvPr id="7842" name="Google Shape;7842;p12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43" name="Google Shape;7843;p12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44" name="Google Shape;7844;p122"/>
          <p:cNvGrpSpPr/>
          <p:nvPr/>
        </p:nvGrpSpPr>
        <p:grpSpPr>
          <a:xfrm>
            <a:off x="2147036" y="3575105"/>
            <a:ext cx="1086701" cy="799429"/>
            <a:chOff x="2183288" y="3555572"/>
            <a:chExt cx="1136241" cy="835873"/>
          </a:xfrm>
        </p:grpSpPr>
        <p:sp>
          <p:nvSpPr>
            <p:cNvPr id="7845" name="Google Shape;7845;p12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6" name="Google Shape;7846;p122"/>
            <p:cNvGrpSpPr/>
            <p:nvPr/>
          </p:nvGrpSpPr>
          <p:grpSpPr>
            <a:xfrm>
              <a:off x="2205895" y="3637269"/>
              <a:ext cx="1089848" cy="724993"/>
              <a:chOff x="2205895" y="3637269"/>
              <a:chExt cx="1089848" cy="724993"/>
            </a:xfrm>
          </p:grpSpPr>
          <p:sp>
            <p:nvSpPr>
              <p:cNvPr id="7847" name="Google Shape;7847;p12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12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12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2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12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12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3" name="Google Shape;7853;p12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54" name="Google Shape;7854;p12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855" name="Google Shape;7855;p122"/>
            <p:cNvGrpSpPr/>
            <p:nvPr/>
          </p:nvGrpSpPr>
          <p:grpSpPr>
            <a:xfrm>
              <a:off x="3173850" y="3779426"/>
              <a:ext cx="145679" cy="70048"/>
              <a:chOff x="3173850" y="3779426"/>
              <a:chExt cx="145679" cy="70048"/>
            </a:xfrm>
          </p:grpSpPr>
          <p:cxnSp>
            <p:nvCxnSpPr>
              <p:cNvPr id="7856" name="Google Shape;7856;p12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857" name="Google Shape;7857;p12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122"/>
            <p:cNvGrpSpPr/>
            <p:nvPr/>
          </p:nvGrpSpPr>
          <p:grpSpPr>
            <a:xfrm>
              <a:off x="2183288" y="4139483"/>
              <a:ext cx="145133" cy="70048"/>
              <a:chOff x="2183288" y="4139483"/>
              <a:chExt cx="145133" cy="70048"/>
            </a:xfrm>
          </p:grpSpPr>
          <p:cxnSp>
            <p:nvCxnSpPr>
              <p:cNvPr id="7859" name="Google Shape;7859;p12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860" name="Google Shape;7860;p12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1" name="Google Shape;7861;p12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62" name="Google Shape;7862;p12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863" name="Google Shape;7863;p122"/>
            <p:cNvGrpSpPr/>
            <p:nvPr/>
          </p:nvGrpSpPr>
          <p:grpSpPr>
            <a:xfrm>
              <a:off x="2943836" y="4268886"/>
              <a:ext cx="60717" cy="122559"/>
              <a:chOff x="2943836" y="4268886"/>
              <a:chExt cx="60717" cy="122559"/>
            </a:xfrm>
          </p:grpSpPr>
          <p:sp>
            <p:nvSpPr>
              <p:cNvPr id="7864" name="Google Shape;7864;p12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65" name="Google Shape;7865;p12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866" name="Google Shape;7866;p122"/>
          <p:cNvGrpSpPr/>
          <p:nvPr/>
        </p:nvGrpSpPr>
        <p:grpSpPr>
          <a:xfrm>
            <a:off x="3409981" y="1496104"/>
            <a:ext cx="1675870" cy="758251"/>
            <a:chOff x="3530532" y="1496185"/>
            <a:chExt cx="1562000" cy="706730"/>
          </a:xfrm>
        </p:grpSpPr>
        <p:cxnSp>
          <p:nvCxnSpPr>
            <p:cNvPr id="7867" name="Google Shape;7867;p12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868" name="Google Shape;7868;p122"/>
            <p:cNvGrpSpPr/>
            <p:nvPr/>
          </p:nvGrpSpPr>
          <p:grpSpPr>
            <a:xfrm>
              <a:off x="3530532" y="1496185"/>
              <a:ext cx="323430" cy="463587"/>
              <a:chOff x="3530532" y="1496185"/>
              <a:chExt cx="323430" cy="463587"/>
            </a:xfrm>
          </p:grpSpPr>
          <p:grpSp>
            <p:nvGrpSpPr>
              <p:cNvPr id="7869" name="Google Shape;7869;p122"/>
              <p:cNvGrpSpPr/>
              <p:nvPr/>
            </p:nvGrpSpPr>
            <p:grpSpPr>
              <a:xfrm>
                <a:off x="3567462" y="1496185"/>
                <a:ext cx="286500" cy="361376"/>
                <a:chOff x="3567462" y="1496185"/>
                <a:chExt cx="286500" cy="361376"/>
              </a:xfrm>
            </p:grpSpPr>
            <p:cxnSp>
              <p:nvCxnSpPr>
                <p:cNvPr id="7870" name="Google Shape;7870;p12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871" name="Google Shape;7871;p12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2" name="Google Shape;7872;p12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122"/>
            <p:cNvGrpSpPr/>
            <p:nvPr/>
          </p:nvGrpSpPr>
          <p:grpSpPr>
            <a:xfrm>
              <a:off x="3891569" y="1779209"/>
              <a:ext cx="323945" cy="423706"/>
              <a:chOff x="3891569" y="1779209"/>
              <a:chExt cx="323945" cy="423706"/>
            </a:xfrm>
          </p:grpSpPr>
          <p:grpSp>
            <p:nvGrpSpPr>
              <p:cNvPr id="7874" name="Google Shape;7874;p122"/>
              <p:cNvGrpSpPr/>
              <p:nvPr/>
            </p:nvGrpSpPr>
            <p:grpSpPr>
              <a:xfrm>
                <a:off x="3929014" y="1881638"/>
                <a:ext cx="286500" cy="321278"/>
                <a:chOff x="3929014" y="1881638"/>
                <a:chExt cx="286500" cy="321278"/>
              </a:xfrm>
            </p:grpSpPr>
            <p:cxnSp>
              <p:nvCxnSpPr>
                <p:cNvPr id="7875" name="Google Shape;7875;p12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876" name="Google Shape;7876;p12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7" name="Google Shape;7877;p12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122"/>
            <p:cNvGrpSpPr/>
            <p:nvPr/>
          </p:nvGrpSpPr>
          <p:grpSpPr>
            <a:xfrm>
              <a:off x="4252606" y="1496185"/>
              <a:ext cx="324721" cy="463587"/>
              <a:chOff x="4252606" y="1496185"/>
              <a:chExt cx="324721" cy="463587"/>
            </a:xfrm>
          </p:grpSpPr>
          <p:grpSp>
            <p:nvGrpSpPr>
              <p:cNvPr id="7879" name="Google Shape;7879;p122"/>
              <p:cNvGrpSpPr/>
              <p:nvPr/>
            </p:nvGrpSpPr>
            <p:grpSpPr>
              <a:xfrm>
                <a:off x="4290828" y="1496185"/>
                <a:ext cx="286500" cy="361376"/>
                <a:chOff x="4290828" y="1496185"/>
                <a:chExt cx="286500" cy="361376"/>
              </a:xfrm>
            </p:grpSpPr>
            <p:cxnSp>
              <p:nvCxnSpPr>
                <p:cNvPr id="7880" name="Google Shape;7880;p12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881" name="Google Shape;7881;p12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2" name="Google Shape;7882;p12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122"/>
            <p:cNvGrpSpPr/>
            <p:nvPr/>
          </p:nvGrpSpPr>
          <p:grpSpPr>
            <a:xfrm>
              <a:off x="4613643" y="1763716"/>
              <a:ext cx="325308" cy="439200"/>
              <a:chOff x="4613643" y="1763716"/>
              <a:chExt cx="325308" cy="439200"/>
            </a:xfrm>
          </p:grpSpPr>
          <p:grpSp>
            <p:nvGrpSpPr>
              <p:cNvPr id="7884" name="Google Shape;7884;p122"/>
              <p:cNvGrpSpPr/>
              <p:nvPr/>
            </p:nvGrpSpPr>
            <p:grpSpPr>
              <a:xfrm>
                <a:off x="4652451" y="1879538"/>
                <a:ext cx="286500" cy="323378"/>
                <a:chOff x="4652451" y="1879538"/>
                <a:chExt cx="286500" cy="323378"/>
              </a:xfrm>
            </p:grpSpPr>
            <p:cxnSp>
              <p:nvCxnSpPr>
                <p:cNvPr id="7885" name="Google Shape;7885;p12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886" name="Google Shape;7886;p12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7" name="Google Shape;7887;p12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8" name="Google Shape;7888;p122"/>
          <p:cNvGrpSpPr/>
          <p:nvPr/>
        </p:nvGrpSpPr>
        <p:grpSpPr>
          <a:xfrm>
            <a:off x="3421841" y="2349730"/>
            <a:ext cx="1652173" cy="391517"/>
            <a:chOff x="3512551" y="2358270"/>
            <a:chExt cx="1597383" cy="378533"/>
          </a:xfrm>
        </p:grpSpPr>
        <p:cxnSp>
          <p:nvCxnSpPr>
            <p:cNvPr id="7889" name="Google Shape;7889;p122"/>
            <p:cNvCxnSpPr>
              <a:stCxn id="7890" idx="6"/>
              <a:endCxn id="7891"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892" name="Google Shape;7892;p122"/>
            <p:cNvGrpSpPr/>
            <p:nvPr/>
          </p:nvGrpSpPr>
          <p:grpSpPr>
            <a:xfrm>
              <a:off x="3512551" y="2358270"/>
              <a:ext cx="225647" cy="307714"/>
              <a:chOff x="2182679" y="2004714"/>
              <a:chExt cx="792300" cy="1080458"/>
            </a:xfrm>
          </p:grpSpPr>
          <p:cxnSp>
            <p:nvCxnSpPr>
              <p:cNvPr id="7893" name="Google Shape;7893;p122"/>
              <p:cNvCxnSpPr>
                <a:stCxn id="7894"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890" name="Google Shape;7890;p12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2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122"/>
            <p:cNvGrpSpPr/>
            <p:nvPr/>
          </p:nvGrpSpPr>
          <p:grpSpPr>
            <a:xfrm>
              <a:off x="3969644" y="2440153"/>
              <a:ext cx="225853" cy="296651"/>
              <a:chOff x="3775710" y="1729289"/>
              <a:chExt cx="136500" cy="179289"/>
            </a:xfrm>
          </p:grpSpPr>
          <p:cxnSp>
            <p:nvCxnSpPr>
              <p:cNvPr id="7896" name="Google Shape;7896;p12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897" name="Google Shape;7897;p12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2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122"/>
            <p:cNvGrpSpPr/>
            <p:nvPr/>
          </p:nvGrpSpPr>
          <p:grpSpPr>
            <a:xfrm>
              <a:off x="4427051" y="2358270"/>
              <a:ext cx="225647" cy="307714"/>
              <a:chOff x="5393704" y="2004714"/>
              <a:chExt cx="792300" cy="1080458"/>
            </a:xfrm>
          </p:grpSpPr>
          <p:cxnSp>
            <p:nvCxnSpPr>
              <p:cNvPr id="7900" name="Google Shape;7900;p122"/>
              <p:cNvCxnSpPr>
                <a:stCxn id="7901"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902" name="Google Shape;7902;p12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2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122"/>
            <p:cNvGrpSpPr/>
            <p:nvPr/>
          </p:nvGrpSpPr>
          <p:grpSpPr>
            <a:xfrm>
              <a:off x="4884287" y="2440252"/>
              <a:ext cx="225647" cy="296532"/>
              <a:chOff x="6999166" y="2292572"/>
              <a:chExt cx="792300" cy="1041192"/>
            </a:xfrm>
          </p:grpSpPr>
          <p:cxnSp>
            <p:nvCxnSpPr>
              <p:cNvPr id="7904" name="Google Shape;7904;p12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891" name="Google Shape;7891;p12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2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6" name="Google Shape;7906;p122"/>
          <p:cNvGrpSpPr/>
          <p:nvPr/>
        </p:nvGrpSpPr>
        <p:grpSpPr>
          <a:xfrm>
            <a:off x="6842649" y="1185930"/>
            <a:ext cx="1581844" cy="732818"/>
            <a:chOff x="634175" y="2986275"/>
            <a:chExt cx="3147949" cy="1458344"/>
          </a:xfrm>
        </p:grpSpPr>
        <p:cxnSp>
          <p:nvCxnSpPr>
            <p:cNvPr id="7907" name="Google Shape;7907;p122"/>
            <p:cNvCxnSpPr>
              <a:stCxn id="7908" idx="4"/>
              <a:endCxn id="7909"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910" name="Google Shape;7910;p122"/>
            <p:cNvCxnSpPr>
              <a:stCxn id="7909" idx="0"/>
              <a:endCxn id="791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912" name="Google Shape;7912;p122"/>
            <p:cNvCxnSpPr>
              <a:stCxn id="7911" idx="4"/>
              <a:endCxn id="7913"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914" name="Google Shape;7914;p122"/>
            <p:cNvCxnSpPr>
              <a:stCxn id="7913" idx="0"/>
              <a:endCxn id="7915"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915" name="Google Shape;7915;p12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11" name="Google Shape;7911;p12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8" name="Google Shape;7908;p12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13" name="Google Shape;7913;p12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9" name="Google Shape;7909;p12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16" name="Google Shape;7916;p122"/>
          <p:cNvGrpSpPr/>
          <p:nvPr/>
        </p:nvGrpSpPr>
        <p:grpSpPr>
          <a:xfrm>
            <a:off x="3410364" y="2880240"/>
            <a:ext cx="1675128" cy="313674"/>
            <a:chOff x="998425" y="1182125"/>
            <a:chExt cx="1065400" cy="199500"/>
          </a:xfrm>
        </p:grpSpPr>
        <p:sp>
          <p:nvSpPr>
            <p:cNvPr id="7917" name="Google Shape;7917;p12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2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2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2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2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122"/>
          <p:cNvGrpSpPr/>
          <p:nvPr/>
        </p:nvGrpSpPr>
        <p:grpSpPr>
          <a:xfrm>
            <a:off x="3410363" y="3836206"/>
            <a:ext cx="1675129" cy="525345"/>
            <a:chOff x="5194708" y="3484366"/>
            <a:chExt cx="3148148" cy="987304"/>
          </a:xfrm>
        </p:grpSpPr>
        <p:grpSp>
          <p:nvGrpSpPr>
            <p:cNvPr id="7923" name="Google Shape;7923;p122"/>
            <p:cNvGrpSpPr/>
            <p:nvPr/>
          </p:nvGrpSpPr>
          <p:grpSpPr>
            <a:xfrm>
              <a:off x="7531521" y="3484366"/>
              <a:ext cx="811335" cy="987304"/>
              <a:chOff x="3379425" y="1617275"/>
              <a:chExt cx="1090650" cy="1327200"/>
            </a:xfrm>
          </p:grpSpPr>
          <p:sp>
            <p:nvSpPr>
              <p:cNvPr id="7924" name="Google Shape;7924;p12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2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2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122"/>
            <p:cNvGrpSpPr/>
            <p:nvPr/>
          </p:nvGrpSpPr>
          <p:grpSpPr>
            <a:xfrm>
              <a:off x="6752546" y="3484366"/>
              <a:ext cx="811428" cy="987304"/>
              <a:chOff x="2332275" y="1617275"/>
              <a:chExt cx="1090775" cy="1327200"/>
            </a:xfrm>
          </p:grpSpPr>
          <p:sp>
            <p:nvSpPr>
              <p:cNvPr id="7928" name="Google Shape;7928;p12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2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2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122"/>
            <p:cNvGrpSpPr/>
            <p:nvPr/>
          </p:nvGrpSpPr>
          <p:grpSpPr>
            <a:xfrm>
              <a:off x="5973664" y="3484366"/>
              <a:ext cx="811335" cy="987304"/>
              <a:chOff x="1285250" y="1617275"/>
              <a:chExt cx="1090650" cy="1327200"/>
            </a:xfrm>
          </p:grpSpPr>
          <p:sp>
            <p:nvSpPr>
              <p:cNvPr id="7932" name="Google Shape;7932;p12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2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2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122"/>
            <p:cNvGrpSpPr/>
            <p:nvPr/>
          </p:nvGrpSpPr>
          <p:grpSpPr>
            <a:xfrm>
              <a:off x="5194708" y="3484366"/>
              <a:ext cx="811409" cy="987304"/>
              <a:chOff x="238125" y="1617275"/>
              <a:chExt cx="1090750" cy="1327200"/>
            </a:xfrm>
          </p:grpSpPr>
          <p:sp>
            <p:nvSpPr>
              <p:cNvPr id="7936" name="Google Shape;7936;p12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2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2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9" name="Google Shape;7939;p122"/>
          <p:cNvGrpSpPr/>
          <p:nvPr/>
        </p:nvGrpSpPr>
        <p:grpSpPr>
          <a:xfrm>
            <a:off x="6844048" y="2482095"/>
            <a:ext cx="1579046" cy="522230"/>
            <a:chOff x="6853641" y="2534077"/>
            <a:chExt cx="1515545" cy="501229"/>
          </a:xfrm>
        </p:grpSpPr>
        <p:grpSp>
          <p:nvGrpSpPr>
            <p:cNvPr id="7940" name="Google Shape;7940;p122"/>
            <p:cNvGrpSpPr/>
            <p:nvPr/>
          </p:nvGrpSpPr>
          <p:grpSpPr>
            <a:xfrm>
              <a:off x="6853641" y="2618923"/>
              <a:ext cx="1515545" cy="324556"/>
              <a:chOff x="6853641" y="2618923"/>
              <a:chExt cx="1515545" cy="324556"/>
            </a:xfrm>
          </p:grpSpPr>
          <p:sp>
            <p:nvSpPr>
              <p:cNvPr id="7941" name="Google Shape;7941;p12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2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2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2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2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6" name="Google Shape;7946;p12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12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2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2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2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122"/>
          <p:cNvGrpSpPr/>
          <p:nvPr/>
        </p:nvGrpSpPr>
        <p:grpSpPr>
          <a:xfrm>
            <a:off x="3438940" y="3357136"/>
            <a:ext cx="1617976" cy="346616"/>
            <a:chOff x="1808063" y="4294338"/>
            <a:chExt cx="3370782" cy="721817"/>
          </a:xfrm>
        </p:grpSpPr>
        <p:sp>
          <p:nvSpPr>
            <p:cNvPr id="7952" name="Google Shape;7952;p12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2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2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2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2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2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2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2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2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2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122"/>
          <p:cNvGrpSpPr/>
          <p:nvPr/>
        </p:nvGrpSpPr>
        <p:grpSpPr>
          <a:xfrm>
            <a:off x="5264936" y="4023886"/>
            <a:ext cx="1417067" cy="350605"/>
            <a:chOff x="4234950" y="2101012"/>
            <a:chExt cx="4219974" cy="1044090"/>
          </a:xfrm>
        </p:grpSpPr>
        <p:sp>
          <p:nvSpPr>
            <p:cNvPr id="7963" name="Google Shape;7963;p12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2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2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2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2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2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2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2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2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2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2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2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2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2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2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2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122"/>
          <p:cNvGrpSpPr/>
          <p:nvPr/>
        </p:nvGrpSpPr>
        <p:grpSpPr>
          <a:xfrm>
            <a:off x="6840408" y="2014643"/>
            <a:ext cx="1586327" cy="371557"/>
            <a:chOff x="1247650" y="2075423"/>
            <a:chExt cx="6648477" cy="1557238"/>
          </a:xfrm>
        </p:grpSpPr>
        <p:sp>
          <p:nvSpPr>
            <p:cNvPr id="7980" name="Google Shape;7980;p12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2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2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2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2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2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122"/>
          <p:cNvGrpSpPr/>
          <p:nvPr/>
        </p:nvGrpSpPr>
        <p:grpSpPr>
          <a:xfrm>
            <a:off x="5271678" y="1167833"/>
            <a:ext cx="1415601" cy="1648533"/>
            <a:chOff x="1839112" y="2209163"/>
            <a:chExt cx="1918159" cy="2233784"/>
          </a:xfrm>
        </p:grpSpPr>
        <p:sp>
          <p:nvSpPr>
            <p:cNvPr id="7987" name="Google Shape;7987;p12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2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2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0" name="Google Shape;7990;p122"/>
            <p:cNvCxnSpPr>
              <a:stCxn id="7987" idx="6"/>
              <a:endCxn id="7988"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991" name="Google Shape;7991;p122"/>
            <p:cNvCxnSpPr>
              <a:stCxn id="7988" idx="4"/>
              <a:endCxn id="7992"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993" name="Google Shape;7993;p122"/>
            <p:cNvCxnSpPr>
              <a:stCxn id="7992" idx="6"/>
              <a:endCxn id="7989"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994" name="Google Shape;7994;p122"/>
            <p:cNvCxnSpPr>
              <a:stCxn id="7989" idx="4"/>
              <a:endCxn id="7995"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992" name="Google Shape;7992;p12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2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2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7" name="Google Shape;7997;p122"/>
            <p:cNvCxnSpPr>
              <a:endCxn id="7996"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998" name="Google Shape;7998;p122"/>
          <p:cNvGrpSpPr/>
          <p:nvPr/>
        </p:nvGrpSpPr>
        <p:grpSpPr>
          <a:xfrm>
            <a:off x="3428944" y="1185917"/>
            <a:ext cx="1637968" cy="154942"/>
            <a:chOff x="238125" y="2506075"/>
            <a:chExt cx="7115411" cy="673075"/>
          </a:xfrm>
        </p:grpSpPr>
        <p:sp>
          <p:nvSpPr>
            <p:cNvPr id="7999" name="Google Shape;7999;p12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2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2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2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2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122"/>
          <p:cNvGrpSpPr/>
          <p:nvPr/>
        </p:nvGrpSpPr>
        <p:grpSpPr>
          <a:xfrm>
            <a:off x="1969680" y="1500635"/>
            <a:ext cx="1262932" cy="785408"/>
            <a:chOff x="548861" y="389676"/>
            <a:chExt cx="3843371" cy="2390163"/>
          </a:xfrm>
        </p:grpSpPr>
        <p:cxnSp>
          <p:nvCxnSpPr>
            <p:cNvPr id="8005" name="Google Shape;8005;p12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06" name="Google Shape;8006;p12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07" name="Google Shape;8007;p12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008" name="Google Shape;8008;p12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8009" name="Google Shape;8009;p12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10" name="Google Shape;8010;p12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11" name="Google Shape;8011;p12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12" name="Google Shape;8012;p12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2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2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2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2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2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122"/>
          <p:cNvGrpSpPr/>
          <p:nvPr/>
        </p:nvGrpSpPr>
        <p:grpSpPr>
          <a:xfrm>
            <a:off x="757812" y="2607512"/>
            <a:ext cx="1412054" cy="633562"/>
            <a:chOff x="1187400" y="2529299"/>
            <a:chExt cx="6769193" cy="2241903"/>
          </a:xfrm>
        </p:grpSpPr>
        <p:sp>
          <p:nvSpPr>
            <p:cNvPr id="8019" name="Google Shape;8019;p12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020" name="Google Shape;8020;p12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1" name="Google Shape;8021;p12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2" name="Google Shape;8022;p12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3" name="Google Shape;8023;p12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4" name="Google Shape;8024;p12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5" name="Google Shape;8025;p12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8026" name="Google Shape;8026;p122"/>
            <p:cNvCxnSpPr>
              <a:stCxn id="8019" idx="2"/>
              <a:endCxn id="8020"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27" name="Google Shape;8027;p122"/>
            <p:cNvCxnSpPr>
              <a:stCxn id="8021" idx="0"/>
              <a:endCxn id="8019"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28" name="Google Shape;8028;p122"/>
            <p:cNvCxnSpPr>
              <a:stCxn id="8021" idx="2"/>
              <a:endCxn id="8023"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29" name="Google Shape;8029;p122"/>
            <p:cNvCxnSpPr>
              <a:stCxn id="8022" idx="0"/>
              <a:endCxn id="8021"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30" name="Google Shape;8030;p122"/>
            <p:cNvCxnSpPr>
              <a:stCxn id="8020" idx="2"/>
              <a:endCxn id="8025"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031" name="Google Shape;8031;p122"/>
            <p:cNvCxnSpPr>
              <a:stCxn id="8024" idx="0"/>
              <a:endCxn id="8020"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8032" name="Google Shape;8032;p122"/>
          <p:cNvGrpSpPr/>
          <p:nvPr/>
        </p:nvGrpSpPr>
        <p:grpSpPr>
          <a:xfrm>
            <a:off x="6844058" y="3100221"/>
            <a:ext cx="1579035" cy="540873"/>
            <a:chOff x="6895650" y="3126697"/>
            <a:chExt cx="1436662" cy="492105"/>
          </a:xfrm>
        </p:grpSpPr>
        <p:sp>
          <p:nvSpPr>
            <p:cNvPr id="8033" name="Google Shape;8033;p12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2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12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12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12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8" name="Google Shape;8038;p122"/>
            <p:cNvGrpSpPr/>
            <p:nvPr/>
          </p:nvGrpSpPr>
          <p:grpSpPr>
            <a:xfrm>
              <a:off x="6995957" y="3335810"/>
              <a:ext cx="1230393" cy="71754"/>
              <a:chOff x="6995957" y="3287964"/>
              <a:chExt cx="1230393" cy="71754"/>
            </a:xfrm>
          </p:grpSpPr>
          <p:sp>
            <p:nvSpPr>
              <p:cNvPr id="8039" name="Google Shape;8039;p12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12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2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12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12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4" name="Google Shape;8044;p122"/>
          <p:cNvGrpSpPr/>
          <p:nvPr/>
        </p:nvGrpSpPr>
        <p:grpSpPr>
          <a:xfrm>
            <a:off x="6842640" y="3736984"/>
            <a:ext cx="1581862" cy="650625"/>
            <a:chOff x="6777990" y="3710194"/>
            <a:chExt cx="1646915" cy="677382"/>
          </a:xfrm>
        </p:grpSpPr>
        <p:grpSp>
          <p:nvGrpSpPr>
            <p:cNvPr id="8045" name="Google Shape;8045;p122"/>
            <p:cNvGrpSpPr/>
            <p:nvPr/>
          </p:nvGrpSpPr>
          <p:grpSpPr>
            <a:xfrm>
              <a:off x="6777990" y="3874492"/>
              <a:ext cx="411129" cy="513083"/>
              <a:chOff x="6777990" y="3874492"/>
              <a:chExt cx="411129" cy="513083"/>
            </a:xfrm>
          </p:grpSpPr>
          <p:cxnSp>
            <p:nvCxnSpPr>
              <p:cNvPr id="8046" name="Google Shape;8046;p12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47" name="Google Shape;8047;p12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122"/>
            <p:cNvGrpSpPr/>
            <p:nvPr/>
          </p:nvGrpSpPr>
          <p:grpSpPr>
            <a:xfrm>
              <a:off x="7188425" y="3710194"/>
              <a:ext cx="411123" cy="520535"/>
              <a:chOff x="7188425" y="3710194"/>
              <a:chExt cx="411123" cy="520535"/>
            </a:xfrm>
          </p:grpSpPr>
          <p:cxnSp>
            <p:nvCxnSpPr>
              <p:cNvPr id="8049" name="Google Shape;8049;p12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50" name="Google Shape;8050;p12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122"/>
            <p:cNvGrpSpPr/>
            <p:nvPr/>
          </p:nvGrpSpPr>
          <p:grpSpPr>
            <a:xfrm>
              <a:off x="7603341" y="3874492"/>
              <a:ext cx="411474" cy="513083"/>
              <a:chOff x="7603341" y="3874492"/>
              <a:chExt cx="411474" cy="513083"/>
            </a:xfrm>
          </p:grpSpPr>
          <p:cxnSp>
            <p:nvCxnSpPr>
              <p:cNvPr id="8052" name="Google Shape;8052;p12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053" name="Google Shape;8053;p12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122"/>
            <p:cNvGrpSpPr/>
            <p:nvPr/>
          </p:nvGrpSpPr>
          <p:grpSpPr>
            <a:xfrm>
              <a:off x="8013776" y="3722847"/>
              <a:ext cx="411129" cy="507881"/>
              <a:chOff x="8013776" y="3722847"/>
              <a:chExt cx="411129" cy="507881"/>
            </a:xfrm>
          </p:grpSpPr>
          <p:cxnSp>
            <p:nvCxnSpPr>
              <p:cNvPr id="8055" name="Google Shape;8055;p12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8056" name="Google Shape;8056;p12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7" name="Google Shape;8057;p122"/>
          <p:cNvGrpSpPr/>
          <p:nvPr/>
        </p:nvGrpSpPr>
        <p:grpSpPr>
          <a:xfrm>
            <a:off x="5262155" y="2909824"/>
            <a:ext cx="1421889" cy="1020603"/>
            <a:chOff x="5190863" y="2824811"/>
            <a:chExt cx="1544860" cy="1108869"/>
          </a:xfrm>
        </p:grpSpPr>
        <p:grpSp>
          <p:nvGrpSpPr>
            <p:cNvPr id="8058" name="Google Shape;8058;p122"/>
            <p:cNvGrpSpPr/>
            <p:nvPr/>
          </p:nvGrpSpPr>
          <p:grpSpPr>
            <a:xfrm>
              <a:off x="5938695" y="3176919"/>
              <a:ext cx="685761" cy="404739"/>
              <a:chOff x="5938695" y="3176919"/>
              <a:chExt cx="685761" cy="404739"/>
            </a:xfrm>
          </p:grpSpPr>
          <p:grpSp>
            <p:nvGrpSpPr>
              <p:cNvPr id="8059" name="Google Shape;8059;p122"/>
              <p:cNvGrpSpPr/>
              <p:nvPr/>
            </p:nvGrpSpPr>
            <p:grpSpPr>
              <a:xfrm>
                <a:off x="5938695" y="3176919"/>
                <a:ext cx="685761" cy="404739"/>
                <a:chOff x="5938695" y="3176919"/>
                <a:chExt cx="685761" cy="404739"/>
              </a:xfrm>
            </p:grpSpPr>
            <p:sp>
              <p:nvSpPr>
                <p:cNvPr id="8060" name="Google Shape;8060;p12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2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2" name="Google Shape;8062;p12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122"/>
            <p:cNvGrpSpPr/>
            <p:nvPr/>
          </p:nvGrpSpPr>
          <p:grpSpPr>
            <a:xfrm>
              <a:off x="5305233" y="3176835"/>
              <a:ext cx="685971" cy="404655"/>
              <a:chOff x="5305233" y="3176835"/>
              <a:chExt cx="685971" cy="404655"/>
            </a:xfrm>
          </p:grpSpPr>
          <p:grpSp>
            <p:nvGrpSpPr>
              <p:cNvPr id="8064" name="Google Shape;8064;p122"/>
              <p:cNvGrpSpPr/>
              <p:nvPr/>
            </p:nvGrpSpPr>
            <p:grpSpPr>
              <a:xfrm>
                <a:off x="5305233" y="3176835"/>
                <a:ext cx="685971" cy="404655"/>
                <a:chOff x="5305233" y="3176835"/>
                <a:chExt cx="685971" cy="404655"/>
              </a:xfrm>
            </p:grpSpPr>
            <p:sp>
              <p:nvSpPr>
                <p:cNvPr id="8065" name="Google Shape;8065;p12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2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7" name="Google Shape;8067;p12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8" name="Google Shape;8068;p12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9" name="Google Shape;8069;p122"/>
            <p:cNvGrpSpPr/>
            <p:nvPr/>
          </p:nvGrpSpPr>
          <p:grpSpPr>
            <a:xfrm>
              <a:off x="5657361" y="2824811"/>
              <a:ext cx="1078361" cy="404655"/>
              <a:chOff x="5657361" y="2824811"/>
              <a:chExt cx="1078361" cy="404655"/>
            </a:xfrm>
          </p:grpSpPr>
          <p:grpSp>
            <p:nvGrpSpPr>
              <p:cNvPr id="8070" name="Google Shape;8070;p122"/>
              <p:cNvGrpSpPr/>
              <p:nvPr/>
            </p:nvGrpSpPr>
            <p:grpSpPr>
              <a:xfrm>
                <a:off x="5657361" y="2824811"/>
                <a:ext cx="1078361" cy="404655"/>
                <a:chOff x="5657361" y="2824811"/>
                <a:chExt cx="1078361" cy="404655"/>
              </a:xfrm>
            </p:grpSpPr>
            <p:grpSp>
              <p:nvGrpSpPr>
                <p:cNvPr id="8071" name="Google Shape;8071;p122"/>
                <p:cNvGrpSpPr/>
                <p:nvPr/>
              </p:nvGrpSpPr>
              <p:grpSpPr>
                <a:xfrm>
                  <a:off x="5938485" y="2824811"/>
                  <a:ext cx="797237" cy="404655"/>
                  <a:chOff x="5938485" y="2824811"/>
                  <a:chExt cx="797237" cy="404655"/>
                </a:xfrm>
              </p:grpSpPr>
              <p:sp>
                <p:nvSpPr>
                  <p:cNvPr id="8072" name="Google Shape;8072;p12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2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4" name="Google Shape;8074;p12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5" name="Google Shape;8075;p12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122"/>
            <p:cNvGrpSpPr/>
            <p:nvPr/>
          </p:nvGrpSpPr>
          <p:grpSpPr>
            <a:xfrm>
              <a:off x="5190863" y="3528942"/>
              <a:ext cx="1078026" cy="404739"/>
              <a:chOff x="5190863" y="3528942"/>
              <a:chExt cx="1078026" cy="404739"/>
            </a:xfrm>
          </p:grpSpPr>
          <p:sp>
            <p:nvSpPr>
              <p:cNvPr id="8077" name="Google Shape;8077;p12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8" name="Google Shape;8078;p122"/>
              <p:cNvGrpSpPr/>
              <p:nvPr/>
            </p:nvGrpSpPr>
            <p:grpSpPr>
              <a:xfrm>
                <a:off x="5190863" y="3528942"/>
                <a:ext cx="1078026" cy="404739"/>
                <a:chOff x="5190863" y="3528942"/>
                <a:chExt cx="1078026" cy="404739"/>
              </a:xfrm>
            </p:grpSpPr>
            <p:sp>
              <p:nvSpPr>
                <p:cNvPr id="8079" name="Google Shape;8079;p12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12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81" name="Google Shape;8081;p122"/>
          <p:cNvGrpSpPr/>
          <p:nvPr/>
        </p:nvGrpSpPr>
        <p:grpSpPr>
          <a:xfrm>
            <a:off x="728162" y="1474292"/>
            <a:ext cx="1086719" cy="879487"/>
            <a:chOff x="803162" y="1474292"/>
            <a:chExt cx="1086719" cy="879487"/>
          </a:xfrm>
        </p:grpSpPr>
        <p:grpSp>
          <p:nvGrpSpPr>
            <p:cNvPr id="8082" name="Google Shape;8082;p122"/>
            <p:cNvGrpSpPr/>
            <p:nvPr/>
          </p:nvGrpSpPr>
          <p:grpSpPr>
            <a:xfrm>
              <a:off x="803162" y="1625948"/>
              <a:ext cx="445856" cy="576579"/>
              <a:chOff x="803162" y="1625948"/>
              <a:chExt cx="445856" cy="576579"/>
            </a:xfrm>
          </p:grpSpPr>
          <p:sp>
            <p:nvSpPr>
              <p:cNvPr id="8083" name="Google Shape;8083;p12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4" name="Google Shape;8084;p122"/>
              <p:cNvGrpSpPr/>
              <p:nvPr/>
            </p:nvGrpSpPr>
            <p:grpSpPr>
              <a:xfrm>
                <a:off x="1056023" y="1625948"/>
                <a:ext cx="192995" cy="576579"/>
                <a:chOff x="1056023" y="1625948"/>
                <a:chExt cx="192995" cy="576579"/>
              </a:xfrm>
            </p:grpSpPr>
            <p:sp>
              <p:nvSpPr>
                <p:cNvPr id="8085" name="Google Shape;8085;p12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2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2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2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2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0" name="Google Shape;8090;p122"/>
            <p:cNvGrpSpPr/>
            <p:nvPr/>
          </p:nvGrpSpPr>
          <p:grpSpPr>
            <a:xfrm>
              <a:off x="1371406" y="1474292"/>
              <a:ext cx="518475" cy="879487"/>
              <a:chOff x="1398231" y="1474292"/>
              <a:chExt cx="518475" cy="879487"/>
            </a:xfrm>
          </p:grpSpPr>
          <p:grpSp>
            <p:nvGrpSpPr>
              <p:cNvPr id="8091" name="Google Shape;8091;p122"/>
              <p:cNvGrpSpPr/>
              <p:nvPr/>
            </p:nvGrpSpPr>
            <p:grpSpPr>
              <a:xfrm>
                <a:off x="1398231" y="1474292"/>
                <a:ext cx="518475" cy="341643"/>
                <a:chOff x="1398231" y="1474292"/>
                <a:chExt cx="518475" cy="341643"/>
              </a:xfrm>
            </p:grpSpPr>
            <p:sp>
              <p:nvSpPr>
                <p:cNvPr id="8092" name="Google Shape;8092;p12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3" name="Google Shape;8093;p122"/>
                <p:cNvGrpSpPr/>
                <p:nvPr/>
              </p:nvGrpSpPr>
              <p:grpSpPr>
                <a:xfrm>
                  <a:off x="1616453" y="1474292"/>
                  <a:ext cx="300253" cy="341643"/>
                  <a:chOff x="1616453" y="1475379"/>
                  <a:chExt cx="300253" cy="341643"/>
                </a:xfrm>
              </p:grpSpPr>
              <p:sp>
                <p:nvSpPr>
                  <p:cNvPr id="8094" name="Google Shape;8094;p12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2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2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2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12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12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12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1" name="Google Shape;8101;p122"/>
                  <p:cNvGrpSpPr/>
                  <p:nvPr/>
                </p:nvGrpSpPr>
                <p:grpSpPr>
                  <a:xfrm>
                    <a:off x="1839639" y="1475379"/>
                    <a:ext cx="77067" cy="341643"/>
                    <a:chOff x="1839639" y="1475379"/>
                    <a:chExt cx="77067" cy="341643"/>
                  </a:xfrm>
                </p:grpSpPr>
                <p:sp>
                  <p:nvSpPr>
                    <p:cNvPr id="8102" name="Google Shape;8102;p12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2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04" name="Google Shape;8104;p122"/>
              <p:cNvGrpSpPr/>
              <p:nvPr/>
            </p:nvGrpSpPr>
            <p:grpSpPr>
              <a:xfrm>
                <a:off x="1398451" y="2012951"/>
                <a:ext cx="518255" cy="340828"/>
                <a:chOff x="1398451" y="2012951"/>
                <a:chExt cx="518255" cy="340828"/>
              </a:xfrm>
            </p:grpSpPr>
            <p:sp>
              <p:nvSpPr>
                <p:cNvPr id="8105" name="Google Shape;8105;p12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6" name="Google Shape;8106;p122"/>
                <p:cNvGrpSpPr/>
                <p:nvPr/>
              </p:nvGrpSpPr>
              <p:grpSpPr>
                <a:xfrm>
                  <a:off x="1616453" y="2012951"/>
                  <a:ext cx="300253" cy="340828"/>
                  <a:chOff x="1616453" y="2013538"/>
                  <a:chExt cx="300253" cy="340828"/>
                </a:xfrm>
              </p:grpSpPr>
              <p:sp>
                <p:nvSpPr>
                  <p:cNvPr id="8107" name="Google Shape;8107;p12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2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2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2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2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2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12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4" name="Google Shape;8114;p122"/>
                  <p:cNvGrpSpPr/>
                  <p:nvPr/>
                </p:nvGrpSpPr>
                <p:grpSpPr>
                  <a:xfrm>
                    <a:off x="1839639" y="2013538"/>
                    <a:ext cx="77067" cy="340828"/>
                    <a:chOff x="1839639" y="2013538"/>
                    <a:chExt cx="77067" cy="340828"/>
                  </a:xfrm>
                </p:grpSpPr>
                <p:sp>
                  <p:nvSpPr>
                    <p:cNvPr id="8115" name="Google Shape;8115;p12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12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117" name="Google Shape;8117;p122"/>
          <p:cNvGrpSpPr/>
          <p:nvPr/>
        </p:nvGrpSpPr>
        <p:grpSpPr>
          <a:xfrm>
            <a:off x="724986" y="3605478"/>
            <a:ext cx="1368681" cy="682918"/>
            <a:chOff x="724986" y="3605478"/>
            <a:chExt cx="1368681" cy="682918"/>
          </a:xfrm>
        </p:grpSpPr>
        <p:grpSp>
          <p:nvGrpSpPr>
            <p:cNvPr id="8118" name="Google Shape;8118;p122"/>
            <p:cNvGrpSpPr/>
            <p:nvPr/>
          </p:nvGrpSpPr>
          <p:grpSpPr>
            <a:xfrm>
              <a:off x="1289102" y="3823629"/>
              <a:ext cx="240442" cy="250435"/>
              <a:chOff x="-165066" y="3843615"/>
              <a:chExt cx="221259" cy="230455"/>
            </a:xfrm>
          </p:grpSpPr>
          <p:sp>
            <p:nvSpPr>
              <p:cNvPr id="8119" name="Google Shape;8119;p12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2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2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2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2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2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2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2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2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2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2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12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12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2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2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2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2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2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2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2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122"/>
            <p:cNvGrpSpPr/>
            <p:nvPr/>
          </p:nvGrpSpPr>
          <p:grpSpPr>
            <a:xfrm>
              <a:off x="724986" y="3605478"/>
              <a:ext cx="1368681" cy="682918"/>
              <a:chOff x="724986" y="3605478"/>
              <a:chExt cx="1368681" cy="682918"/>
            </a:xfrm>
          </p:grpSpPr>
          <p:grpSp>
            <p:nvGrpSpPr>
              <p:cNvPr id="8140" name="Google Shape;8140;p122"/>
              <p:cNvGrpSpPr/>
              <p:nvPr/>
            </p:nvGrpSpPr>
            <p:grpSpPr>
              <a:xfrm>
                <a:off x="1498221" y="4047614"/>
                <a:ext cx="529172" cy="240783"/>
                <a:chOff x="1498221" y="4047614"/>
                <a:chExt cx="529172" cy="240783"/>
              </a:xfrm>
            </p:grpSpPr>
            <p:grpSp>
              <p:nvGrpSpPr>
                <p:cNvPr id="8141" name="Google Shape;8141;p122"/>
                <p:cNvGrpSpPr/>
                <p:nvPr/>
              </p:nvGrpSpPr>
              <p:grpSpPr>
                <a:xfrm>
                  <a:off x="1826655" y="4224370"/>
                  <a:ext cx="200738" cy="25631"/>
                  <a:chOff x="1826655" y="4224370"/>
                  <a:chExt cx="200738" cy="25631"/>
                </a:xfrm>
              </p:grpSpPr>
              <p:sp>
                <p:nvSpPr>
                  <p:cNvPr id="8142" name="Google Shape;8142;p12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2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122"/>
                <p:cNvGrpSpPr/>
                <p:nvPr/>
              </p:nvGrpSpPr>
              <p:grpSpPr>
                <a:xfrm>
                  <a:off x="1498221" y="4047614"/>
                  <a:ext cx="328444" cy="240783"/>
                  <a:chOff x="1498221" y="4047614"/>
                  <a:chExt cx="328444" cy="240783"/>
                </a:xfrm>
              </p:grpSpPr>
              <p:sp>
                <p:nvSpPr>
                  <p:cNvPr id="8145" name="Google Shape;8145;p12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6" name="Google Shape;8146;p122"/>
                  <p:cNvGrpSpPr/>
                  <p:nvPr/>
                </p:nvGrpSpPr>
                <p:grpSpPr>
                  <a:xfrm>
                    <a:off x="1498221" y="4047614"/>
                    <a:ext cx="150566" cy="190416"/>
                    <a:chOff x="1498221" y="4047614"/>
                    <a:chExt cx="150566" cy="190416"/>
                  </a:xfrm>
                </p:grpSpPr>
                <p:sp>
                  <p:nvSpPr>
                    <p:cNvPr id="8147" name="Google Shape;8147;p12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2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49" name="Google Shape;8149;p122"/>
              <p:cNvGrpSpPr/>
              <p:nvPr/>
            </p:nvGrpSpPr>
            <p:grpSpPr>
              <a:xfrm>
                <a:off x="1560718" y="3800594"/>
                <a:ext cx="532948" cy="302090"/>
                <a:chOff x="1560718" y="3800594"/>
                <a:chExt cx="532948" cy="302090"/>
              </a:xfrm>
            </p:grpSpPr>
            <p:grpSp>
              <p:nvGrpSpPr>
                <p:cNvPr id="8150" name="Google Shape;8150;p122"/>
                <p:cNvGrpSpPr/>
                <p:nvPr/>
              </p:nvGrpSpPr>
              <p:grpSpPr>
                <a:xfrm>
                  <a:off x="1912179" y="3827344"/>
                  <a:ext cx="181487" cy="25631"/>
                  <a:chOff x="1912179" y="3827344"/>
                  <a:chExt cx="181487" cy="25631"/>
                </a:xfrm>
              </p:grpSpPr>
              <p:sp>
                <p:nvSpPr>
                  <p:cNvPr id="8151" name="Google Shape;8151;p12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2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122"/>
                <p:cNvGrpSpPr/>
                <p:nvPr/>
              </p:nvGrpSpPr>
              <p:grpSpPr>
                <a:xfrm>
                  <a:off x="1912179" y="4044505"/>
                  <a:ext cx="181487" cy="25622"/>
                  <a:chOff x="1912179" y="4044506"/>
                  <a:chExt cx="181487" cy="25622"/>
                </a:xfrm>
              </p:grpSpPr>
              <p:sp>
                <p:nvSpPr>
                  <p:cNvPr id="8154" name="Google Shape;8154;p12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2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122"/>
                <p:cNvGrpSpPr/>
                <p:nvPr/>
              </p:nvGrpSpPr>
              <p:grpSpPr>
                <a:xfrm>
                  <a:off x="1560718" y="3800594"/>
                  <a:ext cx="351472" cy="302090"/>
                  <a:chOff x="1560718" y="3800594"/>
                  <a:chExt cx="351472" cy="302090"/>
                </a:xfrm>
              </p:grpSpPr>
              <p:grpSp>
                <p:nvGrpSpPr>
                  <p:cNvPr id="8157" name="Google Shape;8157;p122"/>
                  <p:cNvGrpSpPr/>
                  <p:nvPr/>
                </p:nvGrpSpPr>
                <p:grpSpPr>
                  <a:xfrm>
                    <a:off x="1560718" y="3842857"/>
                    <a:ext cx="173586" cy="217131"/>
                    <a:chOff x="1560718" y="3842857"/>
                    <a:chExt cx="173586" cy="217131"/>
                  </a:xfrm>
                </p:grpSpPr>
                <p:sp>
                  <p:nvSpPr>
                    <p:cNvPr id="8158" name="Google Shape;8158;p12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12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12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1" name="Google Shape;8161;p12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12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63" name="Google Shape;8163;p12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4" name="Google Shape;8164;p122"/>
              <p:cNvGrpSpPr/>
              <p:nvPr/>
            </p:nvGrpSpPr>
            <p:grpSpPr>
              <a:xfrm>
                <a:off x="785350" y="3605478"/>
                <a:ext cx="535311" cy="249245"/>
                <a:chOff x="785350" y="3605478"/>
                <a:chExt cx="535311" cy="249245"/>
              </a:xfrm>
            </p:grpSpPr>
            <p:grpSp>
              <p:nvGrpSpPr>
                <p:cNvPr id="8165" name="Google Shape;8165;p122"/>
                <p:cNvGrpSpPr/>
                <p:nvPr/>
              </p:nvGrpSpPr>
              <p:grpSpPr>
                <a:xfrm>
                  <a:off x="785350" y="3605478"/>
                  <a:ext cx="376191" cy="102736"/>
                  <a:chOff x="785350" y="3605478"/>
                  <a:chExt cx="376191" cy="102736"/>
                </a:xfrm>
              </p:grpSpPr>
              <p:sp>
                <p:nvSpPr>
                  <p:cNvPr id="8166" name="Google Shape;8166;p12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2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2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122"/>
                <p:cNvGrpSpPr/>
                <p:nvPr/>
              </p:nvGrpSpPr>
              <p:grpSpPr>
                <a:xfrm>
                  <a:off x="1161530" y="3655851"/>
                  <a:ext cx="159131" cy="198872"/>
                  <a:chOff x="1161530" y="3655851"/>
                  <a:chExt cx="159131" cy="198872"/>
                </a:xfrm>
              </p:grpSpPr>
              <p:sp>
                <p:nvSpPr>
                  <p:cNvPr id="8170" name="Google Shape;8170;p12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2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2" name="Google Shape;8172;p122"/>
              <p:cNvGrpSpPr/>
              <p:nvPr/>
            </p:nvGrpSpPr>
            <p:grpSpPr>
              <a:xfrm>
                <a:off x="785350" y="4047614"/>
                <a:ext cx="535311" cy="240783"/>
                <a:chOff x="785350" y="4047614"/>
                <a:chExt cx="535311" cy="240783"/>
              </a:xfrm>
            </p:grpSpPr>
            <p:grpSp>
              <p:nvGrpSpPr>
                <p:cNvPr id="8173" name="Google Shape;8173;p122"/>
                <p:cNvGrpSpPr/>
                <p:nvPr/>
              </p:nvGrpSpPr>
              <p:grpSpPr>
                <a:xfrm>
                  <a:off x="1161636" y="4047614"/>
                  <a:ext cx="159025" cy="190415"/>
                  <a:chOff x="1161636" y="4047614"/>
                  <a:chExt cx="159025" cy="190415"/>
                </a:xfrm>
              </p:grpSpPr>
              <p:sp>
                <p:nvSpPr>
                  <p:cNvPr id="8174" name="Google Shape;8174;p12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12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122"/>
                <p:cNvGrpSpPr/>
                <p:nvPr/>
              </p:nvGrpSpPr>
              <p:grpSpPr>
                <a:xfrm>
                  <a:off x="785350" y="4185661"/>
                  <a:ext cx="376191" cy="102736"/>
                  <a:chOff x="785350" y="4185661"/>
                  <a:chExt cx="376191" cy="102736"/>
                </a:xfrm>
              </p:grpSpPr>
              <p:sp>
                <p:nvSpPr>
                  <p:cNvPr id="8177" name="Google Shape;8177;p12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2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2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0" name="Google Shape;8180;p122"/>
              <p:cNvGrpSpPr/>
              <p:nvPr/>
            </p:nvGrpSpPr>
            <p:grpSpPr>
              <a:xfrm>
                <a:off x="1501054" y="3605478"/>
                <a:ext cx="526340" cy="249240"/>
                <a:chOff x="1501054" y="3605478"/>
                <a:chExt cx="526340" cy="249240"/>
              </a:xfrm>
            </p:grpSpPr>
            <p:grpSp>
              <p:nvGrpSpPr>
                <p:cNvPr id="8181" name="Google Shape;8181;p122"/>
                <p:cNvGrpSpPr/>
                <p:nvPr/>
              </p:nvGrpSpPr>
              <p:grpSpPr>
                <a:xfrm>
                  <a:off x="1834208" y="3643867"/>
                  <a:ext cx="193185" cy="25622"/>
                  <a:chOff x="1834208" y="3643867"/>
                  <a:chExt cx="193185" cy="25622"/>
                </a:xfrm>
              </p:grpSpPr>
              <p:sp>
                <p:nvSpPr>
                  <p:cNvPr id="8182" name="Google Shape;8182;p12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12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122"/>
                <p:cNvGrpSpPr/>
                <p:nvPr/>
              </p:nvGrpSpPr>
              <p:grpSpPr>
                <a:xfrm>
                  <a:off x="1501054" y="3605478"/>
                  <a:ext cx="333165" cy="249240"/>
                  <a:chOff x="1501054" y="3605478"/>
                  <a:chExt cx="333165" cy="249240"/>
                </a:xfrm>
              </p:grpSpPr>
              <p:sp>
                <p:nvSpPr>
                  <p:cNvPr id="8185" name="Google Shape;8185;p12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6" name="Google Shape;8186;p122"/>
                  <p:cNvGrpSpPr/>
                  <p:nvPr/>
                </p:nvGrpSpPr>
                <p:grpSpPr>
                  <a:xfrm>
                    <a:off x="1501054" y="3655851"/>
                    <a:ext cx="155286" cy="198867"/>
                    <a:chOff x="1501054" y="3655851"/>
                    <a:chExt cx="155286" cy="198867"/>
                  </a:xfrm>
                </p:grpSpPr>
                <p:sp>
                  <p:nvSpPr>
                    <p:cNvPr id="8187" name="Google Shape;8187;p12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2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89" name="Google Shape;8189;p122"/>
              <p:cNvGrpSpPr/>
              <p:nvPr/>
            </p:nvGrpSpPr>
            <p:grpSpPr>
              <a:xfrm>
                <a:off x="724986" y="3800594"/>
                <a:ext cx="532950" cy="302090"/>
                <a:chOff x="724986" y="3800594"/>
                <a:chExt cx="532950" cy="302090"/>
              </a:xfrm>
            </p:grpSpPr>
            <p:grpSp>
              <p:nvGrpSpPr>
                <p:cNvPr id="8190" name="Google Shape;8190;p122"/>
                <p:cNvGrpSpPr/>
                <p:nvPr/>
              </p:nvGrpSpPr>
              <p:grpSpPr>
                <a:xfrm>
                  <a:off x="724986" y="4044367"/>
                  <a:ext cx="181314" cy="25626"/>
                  <a:chOff x="724986" y="4044367"/>
                  <a:chExt cx="181314" cy="25626"/>
                </a:xfrm>
              </p:grpSpPr>
              <p:sp>
                <p:nvSpPr>
                  <p:cNvPr id="8191" name="Google Shape;8191;p12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2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122"/>
                <p:cNvGrpSpPr/>
                <p:nvPr/>
              </p:nvGrpSpPr>
              <p:grpSpPr>
                <a:xfrm>
                  <a:off x="906290" y="3800594"/>
                  <a:ext cx="351646" cy="302090"/>
                  <a:chOff x="906290" y="3800594"/>
                  <a:chExt cx="351646" cy="302090"/>
                </a:xfrm>
              </p:grpSpPr>
              <p:grpSp>
                <p:nvGrpSpPr>
                  <p:cNvPr id="8194" name="Google Shape;8194;p122"/>
                  <p:cNvGrpSpPr/>
                  <p:nvPr/>
                </p:nvGrpSpPr>
                <p:grpSpPr>
                  <a:xfrm>
                    <a:off x="1084172" y="3842857"/>
                    <a:ext cx="173764" cy="217131"/>
                    <a:chOff x="1084172" y="3842857"/>
                    <a:chExt cx="173764" cy="217131"/>
                  </a:xfrm>
                </p:grpSpPr>
                <p:grpSp>
                  <p:nvGrpSpPr>
                    <p:cNvPr id="8195" name="Google Shape;8195;p122"/>
                    <p:cNvGrpSpPr/>
                    <p:nvPr/>
                  </p:nvGrpSpPr>
                  <p:grpSpPr>
                    <a:xfrm>
                      <a:off x="1156862" y="3936509"/>
                      <a:ext cx="101073" cy="25622"/>
                      <a:chOff x="1156862" y="3936509"/>
                      <a:chExt cx="101073" cy="25622"/>
                    </a:xfrm>
                  </p:grpSpPr>
                  <p:sp>
                    <p:nvSpPr>
                      <p:cNvPr id="8196" name="Google Shape;8196;p12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2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8" name="Google Shape;8198;p12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9" name="Google Shape;8199;p12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2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122"/>
                <p:cNvGrpSpPr/>
                <p:nvPr/>
              </p:nvGrpSpPr>
              <p:grpSpPr>
                <a:xfrm>
                  <a:off x="724986" y="3830189"/>
                  <a:ext cx="189533" cy="25626"/>
                  <a:chOff x="724986" y="3830189"/>
                  <a:chExt cx="189533" cy="25626"/>
                </a:xfrm>
              </p:grpSpPr>
              <p:sp>
                <p:nvSpPr>
                  <p:cNvPr id="8202" name="Google Shape;8202;p12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2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04" name="Google Shape;8204;p122"/>
          <p:cNvGrpSpPr/>
          <p:nvPr/>
        </p:nvGrpSpPr>
        <p:grpSpPr>
          <a:xfrm>
            <a:off x="2253298" y="2455640"/>
            <a:ext cx="948701" cy="935378"/>
            <a:chOff x="2253298" y="2428317"/>
            <a:chExt cx="948701" cy="935378"/>
          </a:xfrm>
        </p:grpSpPr>
        <p:sp>
          <p:nvSpPr>
            <p:cNvPr id="8205" name="Google Shape;8205;p12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2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2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2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2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2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12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12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2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12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12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2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12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2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12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12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2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2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12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2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12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12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2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12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12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2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12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12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12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12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12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12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12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8241"/>
        <p:cNvGrpSpPr/>
        <p:nvPr/>
      </p:nvGrpSpPr>
      <p:grpSpPr>
        <a:xfrm>
          <a:off x="0" y="0"/>
          <a:ext cx="0" cy="0"/>
          <a:chOff x="0" y="0"/>
          <a:chExt cx="0" cy="0"/>
        </a:xfrm>
      </p:grpSpPr>
      <p:grpSp>
        <p:nvGrpSpPr>
          <p:cNvPr id="8242" name="Google Shape;8242;p123"/>
          <p:cNvGrpSpPr/>
          <p:nvPr/>
        </p:nvGrpSpPr>
        <p:grpSpPr>
          <a:xfrm>
            <a:off x="3353582" y="1145627"/>
            <a:ext cx="2363393" cy="1017867"/>
            <a:chOff x="3292400" y="1219146"/>
            <a:chExt cx="2615240" cy="1110239"/>
          </a:xfrm>
        </p:grpSpPr>
        <p:sp>
          <p:nvSpPr>
            <p:cNvPr id="8243" name="Google Shape;8243;p12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8244" name="Google Shape;8244;p12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45" name="Google Shape;8245;p12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246" name="Google Shape;8246;p12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247" name="Google Shape;8247;p12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248" name="Google Shape;8248;p12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249" name="Google Shape;8249;p12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250" name="Google Shape;8250;p12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251" name="Google Shape;8251;p12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252" name="Google Shape;8252;p12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253" name="Google Shape;8253;p12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54" name="Google Shape;8254;p12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255" name="Google Shape;8255;p12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56" name="Google Shape;8256;p12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257" name="Google Shape;8257;p123"/>
            <p:cNvGrpSpPr/>
            <p:nvPr/>
          </p:nvGrpSpPr>
          <p:grpSpPr>
            <a:xfrm>
              <a:off x="3748438" y="1378608"/>
              <a:ext cx="2159202" cy="903971"/>
              <a:chOff x="1683525" y="2179850"/>
              <a:chExt cx="4519050" cy="2134525"/>
            </a:xfrm>
          </p:grpSpPr>
          <p:sp>
            <p:nvSpPr>
              <p:cNvPr id="8258" name="Google Shape;8258;p12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59" name="Google Shape;8259;p12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0" name="Google Shape;8260;p12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1" name="Google Shape;8261;p12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2" name="Google Shape;8262;p12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3" name="Google Shape;8263;p12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4" name="Google Shape;8264;p12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5" name="Google Shape;8265;p12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6" name="Google Shape;8266;p12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7" name="Google Shape;8267;p12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8" name="Google Shape;8268;p12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69" name="Google Shape;8269;p12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8270" name="Google Shape;8270;p123"/>
          <p:cNvGraphicFramePr/>
          <p:nvPr/>
        </p:nvGraphicFramePr>
        <p:xfrm>
          <a:off x="5949675" y="2323100"/>
          <a:ext cx="3000000" cy="3000000"/>
        </p:xfrm>
        <a:graphic>
          <a:graphicData uri="http://schemas.openxmlformats.org/drawingml/2006/table">
            <a:tbl>
              <a:tblPr>
                <a:noFill/>
                <a:tableStyleId>{804167AB-A4A7-4535-8500-E69467D5B8B6}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271" name="Google Shape;8271;p123"/>
          <p:cNvGrpSpPr/>
          <p:nvPr/>
        </p:nvGrpSpPr>
        <p:grpSpPr>
          <a:xfrm>
            <a:off x="5926924" y="3381697"/>
            <a:ext cx="2519825" cy="1001454"/>
            <a:chOff x="1906114" y="789980"/>
            <a:chExt cx="1487676" cy="606868"/>
          </a:xfrm>
        </p:grpSpPr>
        <p:cxnSp>
          <p:nvCxnSpPr>
            <p:cNvPr id="8272" name="Google Shape;8272;p12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73" name="Google Shape;8273;p12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74" name="Google Shape;8274;p12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275" name="Google Shape;8275;p12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276" name="Google Shape;8276;p12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277" name="Google Shape;8277;p12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278" name="Google Shape;8278;p12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279" name="Google Shape;8279;p12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2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12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12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12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12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12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286" name="Google Shape;8286;p12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287" name="Google Shape;8287;p12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288" name="Google Shape;8288;p12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123"/>
          <p:cNvGrpSpPr/>
          <p:nvPr/>
        </p:nvGrpSpPr>
        <p:grpSpPr>
          <a:xfrm>
            <a:off x="726399" y="1190655"/>
            <a:ext cx="2394370" cy="976502"/>
            <a:chOff x="749309" y="1112739"/>
            <a:chExt cx="2371603" cy="976502"/>
          </a:xfrm>
        </p:grpSpPr>
        <p:sp>
          <p:nvSpPr>
            <p:cNvPr id="8290" name="Google Shape;8290;p12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2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2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12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12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2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2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12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12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12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12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12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2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2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12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12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12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12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2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2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2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2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12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12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2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12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12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12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12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12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12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12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22" name="Google Shape;8322;p123"/>
          <p:cNvGraphicFramePr/>
          <p:nvPr/>
        </p:nvGraphicFramePr>
        <p:xfrm>
          <a:off x="5949700" y="1188950"/>
          <a:ext cx="3000000" cy="3000000"/>
        </p:xfrm>
        <a:graphic>
          <a:graphicData uri="http://schemas.openxmlformats.org/drawingml/2006/table">
            <a:tbl>
              <a:tblPr>
                <a:noFill/>
                <a:tableStyleId>{804167AB-A4A7-4535-8500-E69467D5B8B6}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8323" name="Google Shape;8323;p123"/>
          <p:cNvGraphicFramePr/>
          <p:nvPr/>
        </p:nvGraphicFramePr>
        <p:xfrm>
          <a:off x="3356413" y="2323100"/>
          <a:ext cx="3000000" cy="3000000"/>
        </p:xfrm>
        <a:graphic>
          <a:graphicData uri="http://schemas.openxmlformats.org/drawingml/2006/table">
            <a:tbl>
              <a:tblPr>
                <a:noFill/>
                <a:tableStyleId>{804167AB-A4A7-4535-8500-E69467D5B8B6}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324" name="Google Shape;8324;p123"/>
          <p:cNvGrpSpPr/>
          <p:nvPr/>
        </p:nvGrpSpPr>
        <p:grpSpPr>
          <a:xfrm>
            <a:off x="4100342" y="2709743"/>
            <a:ext cx="1517436" cy="74460"/>
            <a:chOff x="3980086" y="2804397"/>
            <a:chExt cx="1227600" cy="66900"/>
          </a:xfrm>
        </p:grpSpPr>
        <p:sp>
          <p:nvSpPr>
            <p:cNvPr id="8325" name="Google Shape;8325;p12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2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123"/>
          <p:cNvGrpSpPr/>
          <p:nvPr/>
        </p:nvGrpSpPr>
        <p:grpSpPr>
          <a:xfrm>
            <a:off x="4725406" y="3002330"/>
            <a:ext cx="892956" cy="74460"/>
            <a:chOff x="3980086" y="2804397"/>
            <a:chExt cx="1227600" cy="66900"/>
          </a:xfrm>
        </p:grpSpPr>
        <p:sp>
          <p:nvSpPr>
            <p:cNvPr id="8328" name="Google Shape;8328;p12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12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123"/>
          <p:cNvGrpSpPr/>
          <p:nvPr/>
        </p:nvGrpSpPr>
        <p:grpSpPr>
          <a:xfrm>
            <a:off x="3358498" y="3361213"/>
            <a:ext cx="2363244" cy="1005943"/>
            <a:chOff x="3358415" y="3361302"/>
            <a:chExt cx="2363244" cy="1024695"/>
          </a:xfrm>
        </p:grpSpPr>
        <p:grpSp>
          <p:nvGrpSpPr>
            <p:cNvPr id="8331" name="Google Shape;8331;p123"/>
            <p:cNvGrpSpPr/>
            <p:nvPr/>
          </p:nvGrpSpPr>
          <p:grpSpPr>
            <a:xfrm>
              <a:off x="3358415" y="3361302"/>
              <a:ext cx="441300" cy="1024695"/>
              <a:chOff x="3358415" y="3361302"/>
              <a:chExt cx="441300" cy="1024695"/>
            </a:xfrm>
          </p:grpSpPr>
          <p:sp>
            <p:nvSpPr>
              <p:cNvPr id="8332" name="Google Shape;8332;p12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12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2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12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12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12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123"/>
            <p:cNvGrpSpPr/>
            <p:nvPr/>
          </p:nvGrpSpPr>
          <p:grpSpPr>
            <a:xfrm>
              <a:off x="3838901" y="3361302"/>
              <a:ext cx="441300" cy="1024695"/>
              <a:chOff x="3838901" y="3361302"/>
              <a:chExt cx="441300" cy="1024695"/>
            </a:xfrm>
          </p:grpSpPr>
          <p:sp>
            <p:nvSpPr>
              <p:cNvPr id="8339" name="Google Shape;8339;p12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2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2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2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2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2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123"/>
            <p:cNvGrpSpPr/>
            <p:nvPr/>
          </p:nvGrpSpPr>
          <p:grpSpPr>
            <a:xfrm>
              <a:off x="4319387" y="3361302"/>
              <a:ext cx="441300" cy="1024695"/>
              <a:chOff x="4319387" y="3361302"/>
              <a:chExt cx="441300" cy="1024695"/>
            </a:xfrm>
          </p:grpSpPr>
          <p:sp>
            <p:nvSpPr>
              <p:cNvPr id="8346" name="Google Shape;8346;p12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12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2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12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12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12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123"/>
            <p:cNvGrpSpPr/>
            <p:nvPr/>
          </p:nvGrpSpPr>
          <p:grpSpPr>
            <a:xfrm>
              <a:off x="4799873" y="3361302"/>
              <a:ext cx="441300" cy="1024695"/>
              <a:chOff x="4799873" y="3361302"/>
              <a:chExt cx="441300" cy="1024695"/>
            </a:xfrm>
          </p:grpSpPr>
          <p:sp>
            <p:nvSpPr>
              <p:cNvPr id="8353" name="Google Shape;8353;p12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12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12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12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12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12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123"/>
            <p:cNvGrpSpPr/>
            <p:nvPr/>
          </p:nvGrpSpPr>
          <p:grpSpPr>
            <a:xfrm>
              <a:off x="5280360" y="3361302"/>
              <a:ext cx="441300" cy="1024695"/>
              <a:chOff x="5280360" y="3361302"/>
              <a:chExt cx="441300" cy="1024695"/>
            </a:xfrm>
          </p:grpSpPr>
          <p:sp>
            <p:nvSpPr>
              <p:cNvPr id="8360" name="Google Shape;8360;p12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12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12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12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2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12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66" name="Google Shape;8366;p123"/>
          <p:cNvGraphicFramePr/>
          <p:nvPr/>
        </p:nvGraphicFramePr>
        <p:xfrm>
          <a:off x="724925" y="2323100"/>
          <a:ext cx="3000000" cy="3000000"/>
        </p:xfrm>
        <a:graphic>
          <a:graphicData uri="http://schemas.openxmlformats.org/drawingml/2006/table">
            <a:tbl>
              <a:tblPr>
                <a:noFill/>
                <a:tableStyleId>{804167AB-A4A7-4535-8500-E69467D5B8B6}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367" name="Google Shape;8367;p123"/>
          <p:cNvGrpSpPr/>
          <p:nvPr/>
        </p:nvGrpSpPr>
        <p:grpSpPr>
          <a:xfrm>
            <a:off x="726450" y="3372825"/>
            <a:ext cx="2403614" cy="1005900"/>
            <a:chOff x="726450" y="3372825"/>
            <a:chExt cx="2403614" cy="1005900"/>
          </a:xfrm>
        </p:grpSpPr>
        <p:grpSp>
          <p:nvGrpSpPr>
            <p:cNvPr id="8368" name="Google Shape;8368;p123"/>
            <p:cNvGrpSpPr/>
            <p:nvPr/>
          </p:nvGrpSpPr>
          <p:grpSpPr>
            <a:xfrm>
              <a:off x="726450" y="3696000"/>
              <a:ext cx="2403614" cy="500898"/>
              <a:chOff x="726450" y="3696000"/>
              <a:chExt cx="2403614" cy="500898"/>
            </a:xfrm>
          </p:grpSpPr>
          <p:sp>
            <p:nvSpPr>
              <p:cNvPr id="8369" name="Google Shape;8369;p12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70" name="Google Shape;8370;p12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71" name="Google Shape;8371;p123"/>
            <p:cNvGrpSpPr/>
            <p:nvPr/>
          </p:nvGrpSpPr>
          <p:grpSpPr>
            <a:xfrm>
              <a:off x="1348050" y="3372825"/>
              <a:ext cx="1720425" cy="1005900"/>
              <a:chOff x="1348050" y="3372825"/>
              <a:chExt cx="1720425" cy="1005900"/>
            </a:xfrm>
          </p:grpSpPr>
          <p:sp>
            <p:nvSpPr>
              <p:cNvPr id="8372" name="Google Shape;8372;p12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73" name="Google Shape;8373;p12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74" name="Google Shape;8374;p12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75" name="Google Shape;8375;p12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76" name="Google Shape;8376;p12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77" name="Google Shape;8377;p123"/>
            <p:cNvGrpSpPr/>
            <p:nvPr/>
          </p:nvGrpSpPr>
          <p:grpSpPr>
            <a:xfrm>
              <a:off x="1455707" y="3731058"/>
              <a:ext cx="1491150" cy="417657"/>
              <a:chOff x="1455707" y="3731058"/>
              <a:chExt cx="1491150" cy="417657"/>
            </a:xfrm>
          </p:grpSpPr>
          <p:grpSp>
            <p:nvGrpSpPr>
              <p:cNvPr id="8378" name="Google Shape;8378;p123"/>
              <p:cNvGrpSpPr/>
              <p:nvPr/>
            </p:nvGrpSpPr>
            <p:grpSpPr>
              <a:xfrm>
                <a:off x="1472938" y="3745828"/>
                <a:ext cx="72126" cy="53788"/>
                <a:chOff x="1472938" y="3745828"/>
                <a:chExt cx="72126" cy="53788"/>
              </a:xfrm>
            </p:grpSpPr>
            <p:sp>
              <p:nvSpPr>
                <p:cNvPr id="8379" name="Google Shape;8379;p12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2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123"/>
              <p:cNvGrpSpPr/>
              <p:nvPr/>
            </p:nvGrpSpPr>
            <p:grpSpPr>
              <a:xfrm>
                <a:off x="1819181" y="4089633"/>
                <a:ext cx="72126" cy="53788"/>
                <a:chOff x="1819181" y="4089633"/>
                <a:chExt cx="72126" cy="53788"/>
              </a:xfrm>
            </p:grpSpPr>
            <p:sp>
              <p:nvSpPr>
                <p:cNvPr id="8382" name="Google Shape;8382;p12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12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123"/>
              <p:cNvGrpSpPr/>
              <p:nvPr/>
            </p:nvGrpSpPr>
            <p:grpSpPr>
              <a:xfrm>
                <a:off x="1455707" y="4084171"/>
                <a:ext cx="64321" cy="64544"/>
                <a:chOff x="1455707" y="4084171"/>
                <a:chExt cx="64321" cy="64544"/>
              </a:xfrm>
            </p:grpSpPr>
            <p:sp>
              <p:nvSpPr>
                <p:cNvPr id="8385" name="Google Shape;8385;p12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12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123"/>
              <p:cNvGrpSpPr/>
              <p:nvPr/>
            </p:nvGrpSpPr>
            <p:grpSpPr>
              <a:xfrm>
                <a:off x="1818610" y="3731058"/>
                <a:ext cx="64321" cy="64544"/>
                <a:chOff x="1818610" y="3731058"/>
                <a:chExt cx="64321" cy="64544"/>
              </a:xfrm>
            </p:grpSpPr>
            <p:sp>
              <p:nvSpPr>
                <p:cNvPr id="8388" name="Google Shape;8388;p12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2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123"/>
              <p:cNvGrpSpPr/>
              <p:nvPr/>
            </p:nvGrpSpPr>
            <p:grpSpPr>
              <a:xfrm>
                <a:off x="2172491" y="4089633"/>
                <a:ext cx="72126" cy="53788"/>
                <a:chOff x="2172491" y="4089633"/>
                <a:chExt cx="72126" cy="53788"/>
              </a:xfrm>
            </p:grpSpPr>
            <p:sp>
              <p:nvSpPr>
                <p:cNvPr id="8391" name="Google Shape;8391;p12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12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123"/>
              <p:cNvGrpSpPr/>
              <p:nvPr/>
            </p:nvGrpSpPr>
            <p:grpSpPr>
              <a:xfrm>
                <a:off x="2171920" y="3731058"/>
                <a:ext cx="64321" cy="64544"/>
                <a:chOff x="2171920" y="3731058"/>
                <a:chExt cx="64321" cy="64544"/>
              </a:xfrm>
            </p:grpSpPr>
            <p:sp>
              <p:nvSpPr>
                <p:cNvPr id="8394" name="Google Shape;8394;p12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12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123"/>
              <p:cNvGrpSpPr/>
              <p:nvPr/>
            </p:nvGrpSpPr>
            <p:grpSpPr>
              <a:xfrm>
                <a:off x="2874730" y="3745828"/>
                <a:ext cx="72126" cy="53788"/>
                <a:chOff x="2874730" y="3745828"/>
                <a:chExt cx="72126" cy="53788"/>
              </a:xfrm>
            </p:grpSpPr>
            <p:sp>
              <p:nvSpPr>
                <p:cNvPr id="8397" name="Google Shape;8397;p12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12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123"/>
              <p:cNvGrpSpPr/>
              <p:nvPr/>
            </p:nvGrpSpPr>
            <p:grpSpPr>
              <a:xfrm>
                <a:off x="2878589" y="4081481"/>
                <a:ext cx="64321" cy="64544"/>
                <a:chOff x="2878589" y="4081481"/>
                <a:chExt cx="64321" cy="64544"/>
              </a:xfrm>
            </p:grpSpPr>
            <p:sp>
              <p:nvSpPr>
                <p:cNvPr id="8400" name="Google Shape;8400;p12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12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123"/>
              <p:cNvGrpSpPr/>
              <p:nvPr/>
            </p:nvGrpSpPr>
            <p:grpSpPr>
              <a:xfrm>
                <a:off x="2525796" y="4089633"/>
                <a:ext cx="72126" cy="53788"/>
                <a:chOff x="2525796" y="4089633"/>
                <a:chExt cx="72126" cy="53788"/>
              </a:xfrm>
            </p:grpSpPr>
            <p:sp>
              <p:nvSpPr>
                <p:cNvPr id="8403" name="Google Shape;8403;p12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12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123"/>
              <p:cNvGrpSpPr/>
              <p:nvPr/>
            </p:nvGrpSpPr>
            <p:grpSpPr>
              <a:xfrm>
                <a:off x="2525225" y="3731058"/>
                <a:ext cx="64321" cy="64544"/>
                <a:chOff x="2525225" y="3731058"/>
                <a:chExt cx="64321" cy="64544"/>
              </a:xfrm>
            </p:grpSpPr>
            <p:sp>
              <p:nvSpPr>
                <p:cNvPr id="8406" name="Google Shape;8406;p12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12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8411"/>
        <p:cNvGrpSpPr/>
        <p:nvPr/>
      </p:nvGrpSpPr>
      <p:grpSpPr>
        <a:xfrm>
          <a:off x="0" y="0"/>
          <a:ext cx="0" cy="0"/>
          <a:chOff x="0" y="0"/>
          <a:chExt cx="0" cy="0"/>
        </a:xfrm>
      </p:grpSpPr>
      <p:grpSp>
        <p:nvGrpSpPr>
          <p:cNvPr id="8412" name="Google Shape;8412;p124"/>
          <p:cNvGrpSpPr/>
          <p:nvPr/>
        </p:nvGrpSpPr>
        <p:grpSpPr>
          <a:xfrm>
            <a:off x="732428" y="1171356"/>
            <a:ext cx="845921" cy="690752"/>
            <a:chOff x="732428" y="1198513"/>
            <a:chExt cx="845921" cy="690752"/>
          </a:xfrm>
        </p:grpSpPr>
        <p:grpSp>
          <p:nvGrpSpPr>
            <p:cNvPr id="8413" name="Google Shape;8413;p124"/>
            <p:cNvGrpSpPr/>
            <p:nvPr/>
          </p:nvGrpSpPr>
          <p:grpSpPr>
            <a:xfrm>
              <a:off x="823030" y="1198513"/>
              <a:ext cx="755319" cy="690752"/>
              <a:chOff x="823030" y="1198513"/>
              <a:chExt cx="755319" cy="690752"/>
            </a:xfrm>
          </p:grpSpPr>
          <p:sp>
            <p:nvSpPr>
              <p:cNvPr id="8414" name="Google Shape;8414;p12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12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124"/>
            <p:cNvGrpSpPr/>
            <p:nvPr/>
          </p:nvGrpSpPr>
          <p:grpSpPr>
            <a:xfrm>
              <a:off x="732428" y="1239937"/>
              <a:ext cx="739912" cy="607886"/>
              <a:chOff x="732428" y="1239937"/>
              <a:chExt cx="739912" cy="607886"/>
            </a:xfrm>
          </p:grpSpPr>
          <p:sp>
            <p:nvSpPr>
              <p:cNvPr id="8417" name="Google Shape;8417;p12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12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124"/>
            <p:cNvGrpSpPr/>
            <p:nvPr/>
          </p:nvGrpSpPr>
          <p:grpSpPr>
            <a:xfrm>
              <a:off x="732428" y="1277018"/>
              <a:ext cx="702832" cy="533758"/>
              <a:chOff x="732428" y="1277018"/>
              <a:chExt cx="702832" cy="533758"/>
            </a:xfrm>
          </p:grpSpPr>
          <p:sp>
            <p:nvSpPr>
              <p:cNvPr id="8420" name="Google Shape;8420;p12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12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124"/>
            <p:cNvGrpSpPr/>
            <p:nvPr/>
          </p:nvGrpSpPr>
          <p:grpSpPr>
            <a:xfrm>
              <a:off x="931170" y="1306653"/>
              <a:ext cx="647179" cy="474455"/>
              <a:chOff x="931170" y="1306653"/>
              <a:chExt cx="647179" cy="474455"/>
            </a:xfrm>
          </p:grpSpPr>
          <p:sp>
            <p:nvSpPr>
              <p:cNvPr id="8423" name="Google Shape;8423;p12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12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5" name="Google Shape;8425;p12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124"/>
          <p:cNvGrpSpPr/>
          <p:nvPr/>
        </p:nvGrpSpPr>
        <p:grpSpPr>
          <a:xfrm>
            <a:off x="3964037" y="1171363"/>
            <a:ext cx="634656" cy="699982"/>
            <a:chOff x="5985650" y="2860025"/>
            <a:chExt cx="1396075" cy="1539775"/>
          </a:xfrm>
        </p:grpSpPr>
        <p:sp>
          <p:nvSpPr>
            <p:cNvPr id="8427" name="Google Shape;8427;p12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12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12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12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12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12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12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12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12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12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12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12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12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12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12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12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12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12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12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12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12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12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12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12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12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2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12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12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2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12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12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12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124"/>
          <p:cNvGrpSpPr/>
          <p:nvPr/>
        </p:nvGrpSpPr>
        <p:grpSpPr>
          <a:xfrm>
            <a:off x="4719687" y="1171356"/>
            <a:ext cx="725845" cy="699975"/>
            <a:chOff x="4249973" y="1201875"/>
            <a:chExt cx="1958568" cy="1888762"/>
          </a:xfrm>
        </p:grpSpPr>
        <p:sp>
          <p:nvSpPr>
            <p:cNvPr id="8460" name="Google Shape;8460;p12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1" name="Google Shape;8461;p124"/>
            <p:cNvGrpSpPr/>
            <p:nvPr/>
          </p:nvGrpSpPr>
          <p:grpSpPr>
            <a:xfrm>
              <a:off x="5853086" y="1789142"/>
              <a:ext cx="355454" cy="1048099"/>
              <a:chOff x="5576108" y="2016725"/>
              <a:chExt cx="565200" cy="1666560"/>
            </a:xfrm>
          </p:grpSpPr>
          <p:sp>
            <p:nvSpPr>
              <p:cNvPr id="8462" name="Google Shape;8462;p12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63" name="Google Shape;8463;p12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124"/>
            <p:cNvGrpSpPr/>
            <p:nvPr/>
          </p:nvGrpSpPr>
          <p:grpSpPr>
            <a:xfrm>
              <a:off x="4869455" y="2691676"/>
              <a:ext cx="1013897" cy="398961"/>
              <a:chOff x="4012057" y="3451825"/>
              <a:chExt cx="1612175" cy="634379"/>
            </a:xfrm>
          </p:grpSpPr>
          <p:sp>
            <p:nvSpPr>
              <p:cNvPr id="8465" name="Google Shape;8465;p12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66" name="Google Shape;8466;p12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124"/>
            <p:cNvGrpSpPr/>
            <p:nvPr/>
          </p:nvGrpSpPr>
          <p:grpSpPr>
            <a:xfrm>
              <a:off x="4276937" y="2155961"/>
              <a:ext cx="651965" cy="891358"/>
              <a:chOff x="3069908" y="2599997"/>
              <a:chExt cx="1036675" cy="1417328"/>
            </a:xfrm>
          </p:grpSpPr>
          <p:sp>
            <p:nvSpPr>
              <p:cNvPr id="8468" name="Google Shape;8468;p12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69" name="Google Shape;8469;p12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124"/>
            <p:cNvGrpSpPr/>
            <p:nvPr/>
          </p:nvGrpSpPr>
          <p:grpSpPr>
            <a:xfrm>
              <a:off x="5054918" y="1201875"/>
              <a:ext cx="999548" cy="602711"/>
              <a:chOff x="4306958" y="1082925"/>
              <a:chExt cx="1589359" cy="958358"/>
            </a:xfrm>
          </p:grpSpPr>
          <p:sp>
            <p:nvSpPr>
              <p:cNvPr id="8471" name="Google Shape;8471;p12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72" name="Google Shape;8472;p12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124"/>
            <p:cNvGrpSpPr/>
            <p:nvPr/>
          </p:nvGrpSpPr>
          <p:grpSpPr>
            <a:xfrm>
              <a:off x="4249973" y="1303451"/>
              <a:ext cx="799317" cy="841334"/>
              <a:chOff x="3027033" y="1244439"/>
              <a:chExt cx="1270977" cy="1337786"/>
            </a:xfrm>
          </p:grpSpPr>
          <p:sp>
            <p:nvSpPr>
              <p:cNvPr id="8474" name="Google Shape;8474;p12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75" name="Google Shape;8475;p12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6" name="Google Shape;8476;p124"/>
          <p:cNvGrpSpPr/>
          <p:nvPr/>
        </p:nvGrpSpPr>
        <p:grpSpPr>
          <a:xfrm>
            <a:off x="4072551" y="2058137"/>
            <a:ext cx="750769" cy="683784"/>
            <a:chOff x="4204684" y="2104422"/>
            <a:chExt cx="699822" cy="637382"/>
          </a:xfrm>
        </p:grpSpPr>
        <p:grpSp>
          <p:nvGrpSpPr>
            <p:cNvPr id="8477" name="Google Shape;8477;p124"/>
            <p:cNvGrpSpPr/>
            <p:nvPr/>
          </p:nvGrpSpPr>
          <p:grpSpPr>
            <a:xfrm>
              <a:off x="4204684" y="2430067"/>
              <a:ext cx="342957" cy="311738"/>
              <a:chOff x="4204684" y="2430067"/>
              <a:chExt cx="342957" cy="311738"/>
            </a:xfrm>
          </p:grpSpPr>
          <p:sp>
            <p:nvSpPr>
              <p:cNvPr id="8478" name="Google Shape;8478;p12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12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124"/>
            <p:cNvGrpSpPr/>
            <p:nvPr/>
          </p:nvGrpSpPr>
          <p:grpSpPr>
            <a:xfrm>
              <a:off x="4561586" y="2430067"/>
              <a:ext cx="342920" cy="311738"/>
              <a:chOff x="4561586" y="2430067"/>
              <a:chExt cx="342920" cy="311738"/>
            </a:xfrm>
          </p:grpSpPr>
          <p:sp>
            <p:nvSpPr>
              <p:cNvPr id="8481" name="Google Shape;8481;p12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2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124"/>
            <p:cNvGrpSpPr/>
            <p:nvPr/>
          </p:nvGrpSpPr>
          <p:grpSpPr>
            <a:xfrm>
              <a:off x="4561586" y="2104422"/>
              <a:ext cx="342920" cy="311738"/>
              <a:chOff x="4561586" y="2104422"/>
              <a:chExt cx="342920" cy="311738"/>
            </a:xfrm>
          </p:grpSpPr>
          <p:sp>
            <p:nvSpPr>
              <p:cNvPr id="8484" name="Google Shape;8484;p12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12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124"/>
            <p:cNvGrpSpPr/>
            <p:nvPr/>
          </p:nvGrpSpPr>
          <p:grpSpPr>
            <a:xfrm>
              <a:off x="4204684" y="2104422"/>
              <a:ext cx="342957" cy="311664"/>
              <a:chOff x="4204684" y="2104422"/>
              <a:chExt cx="342957" cy="311664"/>
            </a:xfrm>
          </p:grpSpPr>
          <p:sp>
            <p:nvSpPr>
              <p:cNvPr id="8487" name="Google Shape;8487;p12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12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9" name="Google Shape;8489;p124"/>
          <p:cNvGrpSpPr/>
          <p:nvPr/>
        </p:nvGrpSpPr>
        <p:grpSpPr>
          <a:xfrm>
            <a:off x="5536984" y="1171351"/>
            <a:ext cx="660591" cy="688867"/>
            <a:chOff x="5830645" y="1267368"/>
            <a:chExt cx="530340" cy="553040"/>
          </a:xfrm>
        </p:grpSpPr>
        <p:sp>
          <p:nvSpPr>
            <p:cNvPr id="8490" name="Google Shape;8490;p12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1" name="Google Shape;8491;p124"/>
            <p:cNvGrpSpPr/>
            <p:nvPr/>
          </p:nvGrpSpPr>
          <p:grpSpPr>
            <a:xfrm>
              <a:off x="5830645" y="1267368"/>
              <a:ext cx="259743" cy="269909"/>
              <a:chOff x="5830645" y="1267368"/>
              <a:chExt cx="259743" cy="269909"/>
            </a:xfrm>
          </p:grpSpPr>
          <p:sp>
            <p:nvSpPr>
              <p:cNvPr id="8492" name="Google Shape;8492;p12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12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124"/>
            <p:cNvGrpSpPr/>
            <p:nvPr/>
          </p:nvGrpSpPr>
          <p:grpSpPr>
            <a:xfrm>
              <a:off x="6101293" y="1267368"/>
              <a:ext cx="259692" cy="269909"/>
              <a:chOff x="6101293" y="1267368"/>
              <a:chExt cx="259692" cy="269909"/>
            </a:xfrm>
          </p:grpSpPr>
          <p:sp>
            <p:nvSpPr>
              <p:cNvPr id="8495" name="Google Shape;8495;p12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12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124"/>
            <p:cNvGrpSpPr/>
            <p:nvPr/>
          </p:nvGrpSpPr>
          <p:grpSpPr>
            <a:xfrm>
              <a:off x="5830645" y="1550500"/>
              <a:ext cx="259692" cy="269909"/>
              <a:chOff x="5830645" y="1550500"/>
              <a:chExt cx="259692" cy="269909"/>
            </a:xfrm>
          </p:grpSpPr>
          <p:sp>
            <p:nvSpPr>
              <p:cNvPr id="8498" name="Google Shape;8498;p12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12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124"/>
            <p:cNvGrpSpPr/>
            <p:nvPr/>
          </p:nvGrpSpPr>
          <p:grpSpPr>
            <a:xfrm>
              <a:off x="6101293" y="1550500"/>
              <a:ext cx="259692" cy="269909"/>
              <a:chOff x="6101293" y="1550500"/>
              <a:chExt cx="259692" cy="269909"/>
            </a:xfrm>
          </p:grpSpPr>
          <p:sp>
            <p:nvSpPr>
              <p:cNvPr id="8501" name="Google Shape;8501;p12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12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3" name="Google Shape;8503;p124"/>
          <p:cNvGrpSpPr/>
          <p:nvPr/>
        </p:nvGrpSpPr>
        <p:grpSpPr>
          <a:xfrm>
            <a:off x="739138" y="2061810"/>
            <a:ext cx="697154" cy="679574"/>
            <a:chOff x="2679875" y="2361475"/>
            <a:chExt cx="780425" cy="760575"/>
          </a:xfrm>
        </p:grpSpPr>
        <p:sp>
          <p:nvSpPr>
            <p:cNvPr id="8504" name="Google Shape;8504;p12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12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12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12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12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12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124"/>
          <p:cNvGrpSpPr/>
          <p:nvPr/>
        </p:nvGrpSpPr>
        <p:grpSpPr>
          <a:xfrm>
            <a:off x="3138297" y="1171402"/>
            <a:ext cx="735829" cy="684547"/>
            <a:chOff x="3351965" y="1148808"/>
            <a:chExt cx="750770" cy="698375"/>
          </a:xfrm>
        </p:grpSpPr>
        <p:grpSp>
          <p:nvGrpSpPr>
            <p:cNvPr id="8511" name="Google Shape;8511;p124"/>
            <p:cNvGrpSpPr/>
            <p:nvPr/>
          </p:nvGrpSpPr>
          <p:grpSpPr>
            <a:xfrm>
              <a:off x="3586796" y="1148808"/>
              <a:ext cx="294857" cy="286830"/>
              <a:chOff x="3750225" y="1774000"/>
              <a:chExt cx="149575" cy="145525"/>
            </a:xfrm>
          </p:grpSpPr>
          <p:sp>
            <p:nvSpPr>
              <p:cNvPr id="8512" name="Google Shape;8512;p12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12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124"/>
            <p:cNvGrpSpPr/>
            <p:nvPr/>
          </p:nvGrpSpPr>
          <p:grpSpPr>
            <a:xfrm>
              <a:off x="3779245" y="1375768"/>
              <a:ext cx="323490" cy="286978"/>
              <a:chOff x="3847850" y="1889150"/>
              <a:chExt cx="164100" cy="145600"/>
            </a:xfrm>
          </p:grpSpPr>
          <p:sp>
            <p:nvSpPr>
              <p:cNvPr id="8515" name="Google Shape;8515;p12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12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124"/>
            <p:cNvGrpSpPr/>
            <p:nvPr/>
          </p:nvGrpSpPr>
          <p:grpSpPr>
            <a:xfrm>
              <a:off x="3351965" y="1330435"/>
              <a:ext cx="295449" cy="285401"/>
              <a:chOff x="3631100" y="1866150"/>
              <a:chExt cx="149875" cy="144800"/>
            </a:xfrm>
          </p:grpSpPr>
          <p:sp>
            <p:nvSpPr>
              <p:cNvPr id="8518" name="Google Shape;8518;p12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12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124"/>
            <p:cNvGrpSpPr/>
            <p:nvPr/>
          </p:nvGrpSpPr>
          <p:grpSpPr>
            <a:xfrm>
              <a:off x="3548208" y="1560352"/>
              <a:ext cx="294808" cy="286830"/>
              <a:chOff x="3730650" y="1982800"/>
              <a:chExt cx="149550" cy="145525"/>
            </a:xfrm>
          </p:grpSpPr>
          <p:sp>
            <p:nvSpPr>
              <p:cNvPr id="8521" name="Google Shape;8521;p12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12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3" name="Google Shape;8523;p124"/>
          <p:cNvGrpSpPr/>
          <p:nvPr/>
        </p:nvGrpSpPr>
        <p:grpSpPr>
          <a:xfrm>
            <a:off x="7639949" y="1171356"/>
            <a:ext cx="804565" cy="677795"/>
            <a:chOff x="7636443" y="1204988"/>
            <a:chExt cx="804565" cy="677795"/>
          </a:xfrm>
        </p:grpSpPr>
        <p:grpSp>
          <p:nvGrpSpPr>
            <p:cNvPr id="8524" name="Google Shape;8524;p124"/>
            <p:cNvGrpSpPr/>
            <p:nvPr/>
          </p:nvGrpSpPr>
          <p:grpSpPr>
            <a:xfrm>
              <a:off x="7636443" y="1509705"/>
              <a:ext cx="804565" cy="373078"/>
              <a:chOff x="7636443" y="1509705"/>
              <a:chExt cx="804565" cy="373078"/>
            </a:xfrm>
          </p:grpSpPr>
          <p:sp>
            <p:nvSpPr>
              <p:cNvPr id="8525" name="Google Shape;8525;p12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12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124"/>
            <p:cNvGrpSpPr/>
            <p:nvPr/>
          </p:nvGrpSpPr>
          <p:grpSpPr>
            <a:xfrm>
              <a:off x="7636443" y="1408133"/>
              <a:ext cx="804565" cy="373078"/>
              <a:chOff x="7636443" y="1408133"/>
              <a:chExt cx="804565" cy="373078"/>
            </a:xfrm>
          </p:grpSpPr>
          <p:sp>
            <p:nvSpPr>
              <p:cNvPr id="8528" name="Google Shape;8528;p12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12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124"/>
            <p:cNvGrpSpPr/>
            <p:nvPr/>
          </p:nvGrpSpPr>
          <p:grpSpPr>
            <a:xfrm>
              <a:off x="7636443" y="1306560"/>
              <a:ext cx="804565" cy="373078"/>
              <a:chOff x="7636443" y="1306560"/>
              <a:chExt cx="804565" cy="373078"/>
            </a:xfrm>
          </p:grpSpPr>
          <p:sp>
            <p:nvSpPr>
              <p:cNvPr id="8531" name="Google Shape;8531;p12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12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124"/>
            <p:cNvGrpSpPr/>
            <p:nvPr/>
          </p:nvGrpSpPr>
          <p:grpSpPr>
            <a:xfrm>
              <a:off x="7636443" y="1204988"/>
              <a:ext cx="804565" cy="373078"/>
              <a:chOff x="7636443" y="1204988"/>
              <a:chExt cx="804565" cy="373078"/>
            </a:xfrm>
          </p:grpSpPr>
          <p:sp>
            <p:nvSpPr>
              <p:cNvPr id="8534" name="Google Shape;8534;p12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12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6" name="Google Shape;8536;p124"/>
          <p:cNvGrpSpPr/>
          <p:nvPr/>
        </p:nvGrpSpPr>
        <p:grpSpPr>
          <a:xfrm>
            <a:off x="4978796" y="2078771"/>
            <a:ext cx="661339" cy="661188"/>
            <a:chOff x="3990000" y="975400"/>
            <a:chExt cx="3934200" cy="3933300"/>
          </a:xfrm>
        </p:grpSpPr>
        <p:sp>
          <p:nvSpPr>
            <p:cNvPr id="8537" name="Google Shape;8537;p12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12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2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12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124"/>
          <p:cNvGrpSpPr/>
          <p:nvPr/>
        </p:nvGrpSpPr>
        <p:grpSpPr>
          <a:xfrm>
            <a:off x="6622444" y="2057409"/>
            <a:ext cx="868881" cy="684241"/>
            <a:chOff x="6598259" y="2078634"/>
            <a:chExt cx="868881" cy="684241"/>
          </a:xfrm>
        </p:grpSpPr>
        <p:sp>
          <p:nvSpPr>
            <p:cNvPr id="8542" name="Google Shape;8542;p12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12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12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12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12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12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8" name="Google Shape;8548;p124"/>
            <p:cNvGrpSpPr/>
            <p:nvPr/>
          </p:nvGrpSpPr>
          <p:grpSpPr>
            <a:xfrm>
              <a:off x="6808175" y="2078634"/>
              <a:ext cx="452229" cy="684241"/>
              <a:chOff x="6808175" y="2078634"/>
              <a:chExt cx="452229" cy="684241"/>
            </a:xfrm>
          </p:grpSpPr>
          <p:sp>
            <p:nvSpPr>
              <p:cNvPr id="8549" name="Google Shape;8549;p12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12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12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12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12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12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5" name="Google Shape;8555;p124"/>
              <p:cNvGrpSpPr/>
              <p:nvPr/>
            </p:nvGrpSpPr>
            <p:grpSpPr>
              <a:xfrm>
                <a:off x="6821586" y="2078634"/>
                <a:ext cx="426871" cy="684241"/>
                <a:chOff x="6821586" y="2078634"/>
                <a:chExt cx="426871" cy="684241"/>
              </a:xfrm>
            </p:grpSpPr>
            <p:grpSp>
              <p:nvGrpSpPr>
                <p:cNvPr id="8556" name="Google Shape;8556;p124"/>
                <p:cNvGrpSpPr/>
                <p:nvPr/>
              </p:nvGrpSpPr>
              <p:grpSpPr>
                <a:xfrm>
                  <a:off x="6821586" y="2078634"/>
                  <a:ext cx="426871" cy="684241"/>
                  <a:chOff x="6821586" y="2078634"/>
                  <a:chExt cx="426871" cy="684241"/>
                </a:xfrm>
              </p:grpSpPr>
              <p:sp>
                <p:nvSpPr>
                  <p:cNvPr id="8557" name="Google Shape;8557;p12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12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12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2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12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12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12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12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12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2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12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12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12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12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12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12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12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12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12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6" name="Google Shape;8576;p12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12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12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12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12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12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82" name="Google Shape;8582;p124"/>
          <p:cNvGrpSpPr/>
          <p:nvPr/>
        </p:nvGrpSpPr>
        <p:grpSpPr>
          <a:xfrm>
            <a:off x="5795610" y="2063018"/>
            <a:ext cx="671358" cy="671358"/>
            <a:chOff x="6535625" y="760425"/>
            <a:chExt cx="1665900" cy="1665900"/>
          </a:xfrm>
        </p:grpSpPr>
        <p:sp>
          <p:nvSpPr>
            <p:cNvPr id="8583" name="Google Shape;8583;p124"/>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124"/>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24"/>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124"/>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124"/>
          <p:cNvGrpSpPr/>
          <p:nvPr/>
        </p:nvGrpSpPr>
        <p:grpSpPr>
          <a:xfrm>
            <a:off x="732427" y="3731418"/>
            <a:ext cx="1340789" cy="640830"/>
            <a:chOff x="238125" y="1151100"/>
            <a:chExt cx="7139450" cy="3412300"/>
          </a:xfrm>
        </p:grpSpPr>
        <p:sp>
          <p:nvSpPr>
            <p:cNvPr id="8588" name="Google Shape;8588;p12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12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12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2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12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12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12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12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12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12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12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12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124"/>
          <p:cNvGrpSpPr/>
          <p:nvPr/>
        </p:nvGrpSpPr>
        <p:grpSpPr>
          <a:xfrm>
            <a:off x="5599650" y="2934699"/>
            <a:ext cx="985357" cy="585764"/>
            <a:chOff x="5145061" y="2881789"/>
            <a:chExt cx="1107641" cy="658458"/>
          </a:xfrm>
        </p:grpSpPr>
        <p:grpSp>
          <p:nvGrpSpPr>
            <p:cNvPr id="8601" name="Google Shape;8601;p124"/>
            <p:cNvGrpSpPr/>
            <p:nvPr/>
          </p:nvGrpSpPr>
          <p:grpSpPr>
            <a:xfrm>
              <a:off x="5722989" y="3244587"/>
              <a:ext cx="529713" cy="295659"/>
              <a:chOff x="5722989" y="3244587"/>
              <a:chExt cx="529713" cy="295659"/>
            </a:xfrm>
          </p:grpSpPr>
          <p:sp>
            <p:nvSpPr>
              <p:cNvPr id="8602" name="Google Shape;8602;p12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03" name="Google Shape;8603;p12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04" name="Google Shape;8604;p124"/>
            <p:cNvGrpSpPr/>
            <p:nvPr/>
          </p:nvGrpSpPr>
          <p:grpSpPr>
            <a:xfrm>
              <a:off x="5145061" y="3244587"/>
              <a:ext cx="536807" cy="295659"/>
              <a:chOff x="5145061" y="3244587"/>
              <a:chExt cx="536807" cy="295659"/>
            </a:xfrm>
          </p:grpSpPr>
          <p:sp>
            <p:nvSpPr>
              <p:cNvPr id="8605" name="Google Shape;8605;p12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06" name="Google Shape;8606;p12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07" name="Google Shape;8607;p124"/>
            <p:cNvGrpSpPr/>
            <p:nvPr/>
          </p:nvGrpSpPr>
          <p:grpSpPr>
            <a:xfrm>
              <a:off x="5341327" y="2898245"/>
              <a:ext cx="532309" cy="614891"/>
              <a:chOff x="5341327" y="2898245"/>
              <a:chExt cx="532309" cy="614891"/>
            </a:xfrm>
          </p:grpSpPr>
          <p:sp>
            <p:nvSpPr>
              <p:cNvPr id="8608" name="Google Shape;8608;p12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09" name="Google Shape;8609;p12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10" name="Google Shape;8610;p124"/>
            <p:cNvGrpSpPr/>
            <p:nvPr/>
          </p:nvGrpSpPr>
          <p:grpSpPr>
            <a:xfrm>
              <a:off x="5532290" y="2881789"/>
              <a:ext cx="620516" cy="305456"/>
              <a:chOff x="5532290" y="2881789"/>
              <a:chExt cx="620516" cy="305456"/>
            </a:xfrm>
          </p:grpSpPr>
          <p:sp>
            <p:nvSpPr>
              <p:cNvPr id="8611" name="Google Shape;8611;p12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12" name="Google Shape;8612;p12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13" name="Google Shape;8613;p124"/>
          <p:cNvGrpSpPr/>
          <p:nvPr/>
        </p:nvGrpSpPr>
        <p:grpSpPr>
          <a:xfrm>
            <a:off x="8178573" y="3726757"/>
            <a:ext cx="269068" cy="645491"/>
            <a:chOff x="7026852" y="3311869"/>
            <a:chExt cx="434331" cy="1041954"/>
          </a:xfrm>
        </p:grpSpPr>
        <p:sp>
          <p:nvSpPr>
            <p:cNvPr id="8614" name="Google Shape;8614;p12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12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12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124"/>
          <p:cNvGrpSpPr/>
          <p:nvPr/>
        </p:nvGrpSpPr>
        <p:grpSpPr>
          <a:xfrm>
            <a:off x="6195154" y="3765995"/>
            <a:ext cx="293882" cy="293836"/>
            <a:chOff x="4873519" y="3311869"/>
            <a:chExt cx="499374" cy="499296"/>
          </a:xfrm>
        </p:grpSpPr>
        <p:sp>
          <p:nvSpPr>
            <p:cNvPr id="8618" name="Google Shape;8618;p12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12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124"/>
          <p:cNvGrpSpPr/>
          <p:nvPr/>
        </p:nvGrpSpPr>
        <p:grpSpPr>
          <a:xfrm>
            <a:off x="6195154" y="4078366"/>
            <a:ext cx="293882" cy="293882"/>
            <a:chOff x="4873519" y="3875839"/>
            <a:chExt cx="499374" cy="499374"/>
          </a:xfrm>
        </p:grpSpPr>
        <p:sp>
          <p:nvSpPr>
            <p:cNvPr id="8621" name="Google Shape;8621;p12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12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124"/>
          <p:cNvGrpSpPr/>
          <p:nvPr/>
        </p:nvGrpSpPr>
        <p:grpSpPr>
          <a:xfrm>
            <a:off x="2425681" y="2050319"/>
            <a:ext cx="698104" cy="698208"/>
            <a:chOff x="2565073" y="2075876"/>
            <a:chExt cx="672482" cy="672518"/>
          </a:xfrm>
        </p:grpSpPr>
        <p:sp>
          <p:nvSpPr>
            <p:cNvPr id="8624" name="Google Shape;8624;p12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12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12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12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12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12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124"/>
          <p:cNvGrpSpPr/>
          <p:nvPr/>
        </p:nvGrpSpPr>
        <p:grpSpPr>
          <a:xfrm>
            <a:off x="5649092" y="3734919"/>
            <a:ext cx="438354" cy="637329"/>
            <a:chOff x="1697726" y="3244179"/>
            <a:chExt cx="788124" cy="1146069"/>
          </a:xfrm>
        </p:grpSpPr>
        <p:sp>
          <p:nvSpPr>
            <p:cNvPr id="8631" name="Google Shape;8631;p12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12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3" name="Google Shape;8633;p12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4" name="Google Shape;8634;p124"/>
          <p:cNvGrpSpPr/>
          <p:nvPr/>
        </p:nvGrpSpPr>
        <p:grpSpPr>
          <a:xfrm>
            <a:off x="7650306" y="2063282"/>
            <a:ext cx="799565" cy="670282"/>
            <a:chOff x="7617850" y="2063282"/>
            <a:chExt cx="799565" cy="670282"/>
          </a:xfrm>
        </p:grpSpPr>
        <p:cxnSp>
          <p:nvCxnSpPr>
            <p:cNvPr id="8635" name="Google Shape;8635;p12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36" name="Google Shape;8636;p12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37" name="Google Shape;8637;p12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38" name="Google Shape;8638;p12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39" name="Google Shape;8639;p12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640" name="Google Shape;8640;p12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641" name="Google Shape;8641;p124"/>
            <p:cNvGrpSpPr/>
            <p:nvPr/>
          </p:nvGrpSpPr>
          <p:grpSpPr>
            <a:xfrm>
              <a:off x="7734309" y="2063282"/>
              <a:ext cx="570957" cy="620095"/>
              <a:chOff x="7734309" y="2063282"/>
              <a:chExt cx="570957" cy="620095"/>
            </a:xfrm>
          </p:grpSpPr>
          <p:grpSp>
            <p:nvGrpSpPr>
              <p:cNvPr id="8642" name="Google Shape;8642;p124"/>
              <p:cNvGrpSpPr/>
              <p:nvPr/>
            </p:nvGrpSpPr>
            <p:grpSpPr>
              <a:xfrm>
                <a:off x="8031573" y="2063282"/>
                <a:ext cx="273693" cy="620095"/>
                <a:chOff x="8031573" y="2063282"/>
                <a:chExt cx="273693" cy="620095"/>
              </a:xfrm>
            </p:grpSpPr>
            <p:sp>
              <p:nvSpPr>
                <p:cNvPr id="8643" name="Google Shape;8643;p12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12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12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12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124"/>
              <p:cNvGrpSpPr/>
              <p:nvPr/>
            </p:nvGrpSpPr>
            <p:grpSpPr>
              <a:xfrm flipH="1">
                <a:off x="7734309" y="2063282"/>
                <a:ext cx="273693" cy="620095"/>
                <a:chOff x="8031573" y="2063282"/>
                <a:chExt cx="273693" cy="620095"/>
              </a:xfrm>
            </p:grpSpPr>
            <p:sp>
              <p:nvSpPr>
                <p:cNvPr id="8648" name="Google Shape;8648;p12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12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12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12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652" name="Google Shape;8652;p124"/>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124"/>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4" name="Google Shape;8654;p124"/>
          <p:cNvGrpSpPr/>
          <p:nvPr/>
        </p:nvGrpSpPr>
        <p:grpSpPr>
          <a:xfrm>
            <a:off x="7836913" y="2916765"/>
            <a:ext cx="602567" cy="601884"/>
            <a:chOff x="1186975" y="238125"/>
            <a:chExt cx="5244275" cy="5238325"/>
          </a:xfrm>
        </p:grpSpPr>
        <p:sp>
          <p:nvSpPr>
            <p:cNvPr id="8655" name="Google Shape;8655;p12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12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12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12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124"/>
          <p:cNvGrpSpPr/>
          <p:nvPr/>
        </p:nvGrpSpPr>
        <p:grpSpPr>
          <a:xfrm>
            <a:off x="3279650" y="2056249"/>
            <a:ext cx="651848" cy="687338"/>
            <a:chOff x="3400515" y="2056248"/>
            <a:chExt cx="698134" cy="735987"/>
          </a:xfrm>
        </p:grpSpPr>
        <p:grpSp>
          <p:nvGrpSpPr>
            <p:cNvPr id="8660" name="Google Shape;8660;p124"/>
            <p:cNvGrpSpPr/>
            <p:nvPr/>
          </p:nvGrpSpPr>
          <p:grpSpPr>
            <a:xfrm>
              <a:off x="3400515" y="2283913"/>
              <a:ext cx="312919" cy="219900"/>
              <a:chOff x="3400515" y="2283913"/>
              <a:chExt cx="312919" cy="219900"/>
            </a:xfrm>
          </p:grpSpPr>
          <p:sp>
            <p:nvSpPr>
              <p:cNvPr id="8661" name="Google Shape;8661;p12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62" name="Google Shape;8662;p12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663" name="Google Shape;8663;p124"/>
            <p:cNvGrpSpPr/>
            <p:nvPr/>
          </p:nvGrpSpPr>
          <p:grpSpPr>
            <a:xfrm>
              <a:off x="3547823" y="2461089"/>
              <a:ext cx="219900" cy="331146"/>
              <a:chOff x="3547823" y="2461089"/>
              <a:chExt cx="219900" cy="331146"/>
            </a:xfrm>
          </p:grpSpPr>
          <p:sp>
            <p:nvSpPr>
              <p:cNvPr id="8664" name="Google Shape;8664;p12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65" name="Google Shape;8665;p12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666" name="Google Shape;8666;p124"/>
            <p:cNvGrpSpPr/>
            <p:nvPr/>
          </p:nvGrpSpPr>
          <p:grpSpPr>
            <a:xfrm>
              <a:off x="3734138" y="2461089"/>
              <a:ext cx="219900" cy="331146"/>
              <a:chOff x="3734138" y="2461089"/>
              <a:chExt cx="219900" cy="331146"/>
            </a:xfrm>
          </p:grpSpPr>
          <p:sp>
            <p:nvSpPr>
              <p:cNvPr id="8667" name="Google Shape;8667;p12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68" name="Google Shape;8668;p12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669" name="Google Shape;8669;p124"/>
            <p:cNvGrpSpPr/>
            <p:nvPr/>
          </p:nvGrpSpPr>
          <p:grpSpPr>
            <a:xfrm>
              <a:off x="3787560" y="2281742"/>
              <a:ext cx="311089" cy="219900"/>
              <a:chOff x="3787560" y="2281742"/>
              <a:chExt cx="311089" cy="219900"/>
            </a:xfrm>
          </p:grpSpPr>
          <p:sp>
            <p:nvSpPr>
              <p:cNvPr id="8670" name="Google Shape;8670;p12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71" name="Google Shape;8671;p12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672" name="Google Shape;8672;p124"/>
            <p:cNvGrpSpPr/>
            <p:nvPr/>
          </p:nvGrpSpPr>
          <p:grpSpPr>
            <a:xfrm>
              <a:off x="3637290" y="2056248"/>
              <a:ext cx="219900" cy="330736"/>
              <a:chOff x="3637290" y="2056248"/>
              <a:chExt cx="219900" cy="330736"/>
            </a:xfrm>
          </p:grpSpPr>
          <p:sp>
            <p:nvSpPr>
              <p:cNvPr id="8673" name="Google Shape;8673;p12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74" name="Google Shape;8674;p12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675" name="Google Shape;8675;p124"/>
          <p:cNvGrpSpPr/>
          <p:nvPr/>
        </p:nvGrpSpPr>
        <p:grpSpPr>
          <a:xfrm>
            <a:off x="2571356" y="2926255"/>
            <a:ext cx="1268144" cy="592394"/>
            <a:chOff x="238125" y="1188750"/>
            <a:chExt cx="7140450" cy="3335550"/>
          </a:xfrm>
        </p:grpSpPr>
        <p:sp>
          <p:nvSpPr>
            <p:cNvPr id="8676" name="Google Shape;8676;p12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12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12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12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12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124"/>
          <p:cNvGrpSpPr/>
          <p:nvPr/>
        </p:nvGrpSpPr>
        <p:grpSpPr>
          <a:xfrm>
            <a:off x="6679257" y="2928410"/>
            <a:ext cx="1053944" cy="590147"/>
            <a:chOff x="238125" y="1335475"/>
            <a:chExt cx="5418735" cy="3034175"/>
          </a:xfrm>
        </p:grpSpPr>
        <p:sp>
          <p:nvSpPr>
            <p:cNvPr id="8682" name="Google Shape;8682;p12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12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12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124"/>
          <p:cNvGrpSpPr/>
          <p:nvPr/>
        </p:nvGrpSpPr>
        <p:grpSpPr>
          <a:xfrm>
            <a:off x="4110066" y="3733309"/>
            <a:ext cx="1268207" cy="638939"/>
            <a:chOff x="3967651" y="3645904"/>
            <a:chExt cx="1479304" cy="745292"/>
          </a:xfrm>
        </p:grpSpPr>
        <p:grpSp>
          <p:nvGrpSpPr>
            <p:cNvPr id="8686" name="Google Shape;8686;p124"/>
            <p:cNvGrpSpPr/>
            <p:nvPr/>
          </p:nvGrpSpPr>
          <p:grpSpPr>
            <a:xfrm>
              <a:off x="3967651" y="4009026"/>
              <a:ext cx="1479304" cy="382170"/>
              <a:chOff x="3967651" y="4009026"/>
              <a:chExt cx="1479304" cy="382170"/>
            </a:xfrm>
          </p:grpSpPr>
          <p:grpSp>
            <p:nvGrpSpPr>
              <p:cNvPr id="8687" name="Google Shape;8687;p124"/>
              <p:cNvGrpSpPr/>
              <p:nvPr/>
            </p:nvGrpSpPr>
            <p:grpSpPr>
              <a:xfrm>
                <a:off x="4892216" y="4195630"/>
                <a:ext cx="554739" cy="195566"/>
                <a:chOff x="3604375" y="4892160"/>
                <a:chExt cx="1651500" cy="582215"/>
              </a:xfrm>
            </p:grpSpPr>
            <p:sp>
              <p:nvSpPr>
                <p:cNvPr id="8688" name="Google Shape;8688;p12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12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124"/>
              <p:cNvGrpSpPr/>
              <p:nvPr/>
            </p:nvGrpSpPr>
            <p:grpSpPr>
              <a:xfrm>
                <a:off x="3967651" y="4146303"/>
                <a:ext cx="579402" cy="244893"/>
                <a:chOff x="851875" y="4745310"/>
                <a:chExt cx="1724925" cy="729065"/>
              </a:xfrm>
            </p:grpSpPr>
            <p:sp>
              <p:nvSpPr>
                <p:cNvPr id="8691" name="Google Shape;8691;p12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12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124"/>
              <p:cNvGrpSpPr/>
              <p:nvPr/>
            </p:nvGrpSpPr>
            <p:grpSpPr>
              <a:xfrm>
                <a:off x="4460753" y="4009026"/>
                <a:ext cx="493110" cy="382170"/>
                <a:chOff x="2319875" y="4336625"/>
                <a:chExt cx="1468025" cy="1137750"/>
              </a:xfrm>
            </p:grpSpPr>
            <p:sp>
              <p:nvSpPr>
                <p:cNvPr id="8694" name="Google Shape;8694;p12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12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6" name="Google Shape;8696;p124"/>
            <p:cNvGrpSpPr/>
            <p:nvPr/>
          </p:nvGrpSpPr>
          <p:grpSpPr>
            <a:xfrm>
              <a:off x="4479443" y="3645904"/>
              <a:ext cx="455965" cy="388789"/>
              <a:chOff x="2957425" y="238100"/>
              <a:chExt cx="1910200" cy="1628775"/>
            </a:xfrm>
          </p:grpSpPr>
          <p:sp>
            <p:nvSpPr>
              <p:cNvPr id="8697" name="Google Shape;8697;p12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12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12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12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12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12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12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12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12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12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7" name="Google Shape;8707;p124"/>
          <p:cNvGrpSpPr/>
          <p:nvPr/>
        </p:nvGrpSpPr>
        <p:grpSpPr>
          <a:xfrm>
            <a:off x="2496179" y="3734510"/>
            <a:ext cx="1243128" cy="637739"/>
            <a:chOff x="2496310" y="3693351"/>
            <a:chExt cx="1342906" cy="688926"/>
          </a:xfrm>
        </p:grpSpPr>
        <p:grpSp>
          <p:nvGrpSpPr>
            <p:cNvPr id="8708" name="Google Shape;8708;p124"/>
            <p:cNvGrpSpPr/>
            <p:nvPr/>
          </p:nvGrpSpPr>
          <p:grpSpPr>
            <a:xfrm>
              <a:off x="2496310" y="3693351"/>
              <a:ext cx="1342906" cy="688875"/>
              <a:chOff x="2496310" y="3693351"/>
              <a:chExt cx="1342906" cy="688875"/>
            </a:xfrm>
          </p:grpSpPr>
          <p:sp>
            <p:nvSpPr>
              <p:cNvPr id="8709" name="Google Shape;8709;p12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12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12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12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12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12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15" name="Google Shape;8715;p124"/>
              <p:cNvCxnSpPr>
                <a:stCxn id="8713"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716" name="Google Shape;8716;p124"/>
              <p:cNvCxnSpPr>
                <a:stCxn id="8710"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717" name="Google Shape;8717;p124"/>
              <p:cNvCxnSpPr>
                <a:stCxn id="8711"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718" name="Google Shape;8718;p124"/>
              <p:cNvCxnSpPr>
                <a:stCxn id="8714"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719" name="Google Shape;8719;p124"/>
              <p:cNvCxnSpPr>
                <a:stCxn id="8712"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20" name="Google Shape;8720;p124"/>
            <p:cNvGrpSpPr/>
            <p:nvPr/>
          </p:nvGrpSpPr>
          <p:grpSpPr>
            <a:xfrm>
              <a:off x="2675275" y="3930557"/>
              <a:ext cx="1003306" cy="451719"/>
              <a:chOff x="2675275" y="4174282"/>
              <a:chExt cx="1003306" cy="451719"/>
            </a:xfrm>
          </p:grpSpPr>
          <p:sp>
            <p:nvSpPr>
              <p:cNvPr id="8721" name="Google Shape;8721;p12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12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12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4" name="Google Shape;8724;p124"/>
          <p:cNvGrpSpPr/>
          <p:nvPr/>
        </p:nvGrpSpPr>
        <p:grpSpPr>
          <a:xfrm>
            <a:off x="1669850" y="1171356"/>
            <a:ext cx="574511" cy="874709"/>
            <a:chOff x="1715404" y="1112080"/>
            <a:chExt cx="642270" cy="977984"/>
          </a:xfrm>
        </p:grpSpPr>
        <p:grpSp>
          <p:nvGrpSpPr>
            <p:cNvPr id="8725" name="Google Shape;8725;p124"/>
            <p:cNvGrpSpPr/>
            <p:nvPr/>
          </p:nvGrpSpPr>
          <p:grpSpPr>
            <a:xfrm>
              <a:off x="1715404" y="1112080"/>
              <a:ext cx="642270" cy="977984"/>
              <a:chOff x="1715404" y="1112080"/>
              <a:chExt cx="642270" cy="977984"/>
            </a:xfrm>
          </p:grpSpPr>
          <p:sp>
            <p:nvSpPr>
              <p:cNvPr id="8726" name="Google Shape;8726;p12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12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124"/>
            <p:cNvGrpSpPr/>
            <p:nvPr/>
          </p:nvGrpSpPr>
          <p:grpSpPr>
            <a:xfrm>
              <a:off x="1768927" y="1165603"/>
              <a:ext cx="535225" cy="851367"/>
              <a:chOff x="1768927" y="1165603"/>
              <a:chExt cx="535225" cy="851367"/>
            </a:xfrm>
          </p:grpSpPr>
          <p:sp>
            <p:nvSpPr>
              <p:cNvPr id="8729" name="Google Shape;8729;p12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12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124"/>
            <p:cNvGrpSpPr/>
            <p:nvPr/>
          </p:nvGrpSpPr>
          <p:grpSpPr>
            <a:xfrm>
              <a:off x="1822449" y="1219125"/>
              <a:ext cx="428180" cy="718859"/>
              <a:chOff x="1822449" y="1219125"/>
              <a:chExt cx="428180" cy="718859"/>
            </a:xfrm>
          </p:grpSpPr>
          <p:sp>
            <p:nvSpPr>
              <p:cNvPr id="8732" name="Google Shape;8732;p12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12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124"/>
            <p:cNvGrpSpPr/>
            <p:nvPr/>
          </p:nvGrpSpPr>
          <p:grpSpPr>
            <a:xfrm>
              <a:off x="1875972" y="1272648"/>
              <a:ext cx="321135" cy="586939"/>
              <a:chOff x="1875972" y="1272648"/>
              <a:chExt cx="321135" cy="586939"/>
            </a:xfrm>
          </p:grpSpPr>
          <p:sp>
            <p:nvSpPr>
              <p:cNvPr id="8735" name="Google Shape;8735;p12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12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7" name="Google Shape;8737;p124"/>
          <p:cNvGrpSpPr/>
          <p:nvPr/>
        </p:nvGrpSpPr>
        <p:grpSpPr>
          <a:xfrm>
            <a:off x="7777011" y="3728078"/>
            <a:ext cx="293855" cy="644170"/>
            <a:chOff x="241025" y="3151575"/>
            <a:chExt cx="293855" cy="644170"/>
          </a:xfrm>
        </p:grpSpPr>
        <p:sp>
          <p:nvSpPr>
            <p:cNvPr id="8738" name="Google Shape;8738;p12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12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124"/>
          <p:cNvGrpSpPr/>
          <p:nvPr/>
        </p:nvGrpSpPr>
        <p:grpSpPr>
          <a:xfrm>
            <a:off x="724994" y="2928078"/>
            <a:ext cx="1779649" cy="591620"/>
            <a:chOff x="246070" y="1983375"/>
            <a:chExt cx="1855347" cy="616849"/>
          </a:xfrm>
        </p:grpSpPr>
        <p:sp>
          <p:nvSpPr>
            <p:cNvPr id="8741" name="Google Shape;8741;p12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12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12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12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12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12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12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12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12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124"/>
          <p:cNvGrpSpPr/>
          <p:nvPr/>
        </p:nvGrpSpPr>
        <p:grpSpPr>
          <a:xfrm>
            <a:off x="2335861" y="1171356"/>
            <a:ext cx="711055" cy="745993"/>
            <a:chOff x="2496269" y="1171698"/>
            <a:chExt cx="761953" cy="799392"/>
          </a:xfrm>
        </p:grpSpPr>
        <p:grpSp>
          <p:nvGrpSpPr>
            <p:cNvPr id="8751" name="Google Shape;8751;p124"/>
            <p:cNvGrpSpPr/>
            <p:nvPr/>
          </p:nvGrpSpPr>
          <p:grpSpPr>
            <a:xfrm>
              <a:off x="2496269" y="1171698"/>
              <a:ext cx="761953" cy="723022"/>
              <a:chOff x="2496269" y="1171698"/>
              <a:chExt cx="761953" cy="723022"/>
            </a:xfrm>
          </p:grpSpPr>
          <p:sp>
            <p:nvSpPr>
              <p:cNvPr id="8752" name="Google Shape;8752;p12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12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4" name="Google Shape;8754;p124"/>
              <p:cNvGrpSpPr/>
              <p:nvPr/>
            </p:nvGrpSpPr>
            <p:grpSpPr>
              <a:xfrm>
                <a:off x="2496269" y="1171698"/>
                <a:ext cx="761953" cy="723022"/>
                <a:chOff x="2496269" y="1120652"/>
                <a:chExt cx="761953" cy="723022"/>
              </a:xfrm>
            </p:grpSpPr>
            <p:grpSp>
              <p:nvGrpSpPr>
                <p:cNvPr id="8755" name="Google Shape;8755;p124"/>
                <p:cNvGrpSpPr/>
                <p:nvPr/>
              </p:nvGrpSpPr>
              <p:grpSpPr>
                <a:xfrm>
                  <a:off x="2496269" y="1120652"/>
                  <a:ext cx="761953" cy="723022"/>
                  <a:chOff x="2496269" y="1120652"/>
                  <a:chExt cx="761953" cy="723022"/>
                </a:xfrm>
              </p:grpSpPr>
              <p:grpSp>
                <p:nvGrpSpPr>
                  <p:cNvPr id="8756" name="Google Shape;8756;p124"/>
                  <p:cNvGrpSpPr/>
                  <p:nvPr/>
                </p:nvGrpSpPr>
                <p:grpSpPr>
                  <a:xfrm>
                    <a:off x="2496269" y="1304589"/>
                    <a:ext cx="407089" cy="305057"/>
                    <a:chOff x="2496269" y="1304589"/>
                    <a:chExt cx="407089" cy="305057"/>
                  </a:xfrm>
                </p:grpSpPr>
                <p:sp>
                  <p:nvSpPr>
                    <p:cNvPr id="8757" name="Google Shape;8757;p12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12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124"/>
                  <p:cNvGrpSpPr/>
                  <p:nvPr/>
                </p:nvGrpSpPr>
                <p:grpSpPr>
                  <a:xfrm>
                    <a:off x="2586468" y="1493376"/>
                    <a:ext cx="358850" cy="349656"/>
                    <a:chOff x="2586468" y="1493376"/>
                    <a:chExt cx="358850" cy="349656"/>
                  </a:xfrm>
                </p:grpSpPr>
                <p:sp>
                  <p:nvSpPr>
                    <p:cNvPr id="8760" name="Google Shape;8760;p12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12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124"/>
                  <p:cNvGrpSpPr/>
                  <p:nvPr/>
                </p:nvGrpSpPr>
                <p:grpSpPr>
                  <a:xfrm>
                    <a:off x="2807939" y="1494024"/>
                    <a:ext cx="358857" cy="349650"/>
                    <a:chOff x="2807939" y="1494024"/>
                    <a:chExt cx="358857" cy="349650"/>
                  </a:xfrm>
                </p:grpSpPr>
                <p:sp>
                  <p:nvSpPr>
                    <p:cNvPr id="8763" name="Google Shape;8763;p12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12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124"/>
                  <p:cNvGrpSpPr/>
                  <p:nvPr/>
                </p:nvGrpSpPr>
                <p:grpSpPr>
                  <a:xfrm>
                    <a:off x="2851133" y="1305635"/>
                    <a:ext cx="407089" cy="305057"/>
                    <a:chOff x="2851133" y="1305635"/>
                    <a:chExt cx="407089" cy="305057"/>
                  </a:xfrm>
                </p:grpSpPr>
                <p:sp>
                  <p:nvSpPr>
                    <p:cNvPr id="8766" name="Google Shape;8766;p12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12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124"/>
                  <p:cNvGrpSpPr/>
                  <p:nvPr/>
                </p:nvGrpSpPr>
                <p:grpSpPr>
                  <a:xfrm>
                    <a:off x="2727495" y="1120652"/>
                    <a:ext cx="300271" cy="396358"/>
                    <a:chOff x="2727495" y="1120652"/>
                    <a:chExt cx="300271" cy="396358"/>
                  </a:xfrm>
                </p:grpSpPr>
                <p:sp>
                  <p:nvSpPr>
                    <p:cNvPr id="8769" name="Google Shape;8769;p12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12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1" name="Google Shape;8771;p124"/>
                <p:cNvGrpSpPr/>
                <p:nvPr/>
              </p:nvGrpSpPr>
              <p:grpSpPr>
                <a:xfrm>
                  <a:off x="2722305" y="1350460"/>
                  <a:ext cx="308357" cy="308344"/>
                  <a:chOff x="2722305" y="1350460"/>
                  <a:chExt cx="308357" cy="308344"/>
                </a:xfrm>
              </p:grpSpPr>
              <p:sp>
                <p:nvSpPr>
                  <p:cNvPr id="8772" name="Google Shape;8772;p12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3" name="Google Shape;8773;p124"/>
                  <p:cNvGrpSpPr/>
                  <p:nvPr/>
                </p:nvGrpSpPr>
                <p:grpSpPr>
                  <a:xfrm>
                    <a:off x="2725064" y="1364529"/>
                    <a:ext cx="297954" cy="280182"/>
                    <a:chOff x="2725064" y="1364529"/>
                    <a:chExt cx="297954" cy="280182"/>
                  </a:xfrm>
                </p:grpSpPr>
                <p:sp>
                  <p:nvSpPr>
                    <p:cNvPr id="8774" name="Google Shape;8774;p12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12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12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12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12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779" name="Google Shape;8779;p12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12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12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12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12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124"/>
          <p:cNvGrpSpPr/>
          <p:nvPr/>
        </p:nvGrpSpPr>
        <p:grpSpPr>
          <a:xfrm>
            <a:off x="3924561" y="2927462"/>
            <a:ext cx="1569144" cy="591015"/>
            <a:chOff x="3820100" y="3023049"/>
            <a:chExt cx="1303926" cy="491162"/>
          </a:xfrm>
        </p:grpSpPr>
        <p:grpSp>
          <p:nvGrpSpPr>
            <p:cNvPr id="8785" name="Google Shape;8785;p124"/>
            <p:cNvGrpSpPr/>
            <p:nvPr/>
          </p:nvGrpSpPr>
          <p:grpSpPr>
            <a:xfrm>
              <a:off x="3820100" y="3023072"/>
              <a:ext cx="1303926" cy="491139"/>
              <a:chOff x="3820100" y="3023072"/>
              <a:chExt cx="1303926" cy="491139"/>
            </a:xfrm>
          </p:grpSpPr>
          <p:sp>
            <p:nvSpPr>
              <p:cNvPr id="8786" name="Google Shape;8786;p12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12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124"/>
            <p:cNvGrpSpPr/>
            <p:nvPr/>
          </p:nvGrpSpPr>
          <p:grpSpPr>
            <a:xfrm>
              <a:off x="4132439" y="3023645"/>
              <a:ext cx="393633" cy="177096"/>
              <a:chOff x="4132439" y="3023645"/>
              <a:chExt cx="393633" cy="177096"/>
            </a:xfrm>
          </p:grpSpPr>
          <p:sp>
            <p:nvSpPr>
              <p:cNvPr id="8789" name="Google Shape;8789;p12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12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124"/>
            <p:cNvGrpSpPr/>
            <p:nvPr/>
          </p:nvGrpSpPr>
          <p:grpSpPr>
            <a:xfrm>
              <a:off x="3921811" y="3023049"/>
              <a:ext cx="1002397" cy="388943"/>
              <a:chOff x="3921811" y="3023049"/>
              <a:chExt cx="1002397" cy="388943"/>
            </a:xfrm>
          </p:grpSpPr>
          <p:sp>
            <p:nvSpPr>
              <p:cNvPr id="8792" name="Google Shape;8792;p12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12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124"/>
            <p:cNvGrpSpPr/>
            <p:nvPr/>
          </p:nvGrpSpPr>
          <p:grpSpPr>
            <a:xfrm>
              <a:off x="4023645" y="3023049"/>
              <a:ext cx="683032" cy="286722"/>
              <a:chOff x="4023645" y="3023049"/>
              <a:chExt cx="683032" cy="286722"/>
            </a:xfrm>
          </p:grpSpPr>
          <p:sp>
            <p:nvSpPr>
              <p:cNvPr id="8795" name="Google Shape;8795;p12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12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7" name="Google Shape;8797;p124"/>
          <p:cNvGrpSpPr/>
          <p:nvPr/>
        </p:nvGrpSpPr>
        <p:grpSpPr>
          <a:xfrm>
            <a:off x="1556683" y="2054307"/>
            <a:ext cx="713522" cy="688025"/>
            <a:chOff x="1706078" y="2092648"/>
            <a:chExt cx="660913" cy="637296"/>
          </a:xfrm>
        </p:grpSpPr>
        <p:sp>
          <p:nvSpPr>
            <p:cNvPr id="8798" name="Google Shape;8798;p12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9" name="Google Shape;8799;p124"/>
            <p:cNvGrpSpPr/>
            <p:nvPr/>
          </p:nvGrpSpPr>
          <p:grpSpPr>
            <a:xfrm>
              <a:off x="1706078" y="2092648"/>
              <a:ext cx="660913" cy="575241"/>
              <a:chOff x="1706078" y="2092648"/>
              <a:chExt cx="660913" cy="575241"/>
            </a:xfrm>
          </p:grpSpPr>
          <p:sp>
            <p:nvSpPr>
              <p:cNvPr id="8800" name="Google Shape;8800;p12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12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12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3" name="Google Shape;8803;p124"/>
          <p:cNvGrpSpPr/>
          <p:nvPr/>
        </p:nvGrpSpPr>
        <p:grpSpPr>
          <a:xfrm>
            <a:off x="6318542" y="1171856"/>
            <a:ext cx="1317459" cy="684168"/>
            <a:chOff x="238125" y="999450"/>
            <a:chExt cx="7140700" cy="3708225"/>
          </a:xfrm>
        </p:grpSpPr>
        <p:sp>
          <p:nvSpPr>
            <p:cNvPr id="8804" name="Google Shape;8804;p12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12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12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12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12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12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12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12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12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8816"/>
        <p:cNvGrpSpPr/>
        <p:nvPr/>
      </p:nvGrpSpPr>
      <p:grpSpPr>
        <a:xfrm>
          <a:off x="0" y="0"/>
          <a:ext cx="0" cy="0"/>
          <a:chOff x="0" y="0"/>
          <a:chExt cx="0" cy="0"/>
        </a:xfrm>
      </p:grpSpPr>
      <p:grpSp>
        <p:nvGrpSpPr>
          <p:cNvPr id="8817" name="Google Shape;8817;p125"/>
          <p:cNvGrpSpPr/>
          <p:nvPr/>
        </p:nvGrpSpPr>
        <p:grpSpPr>
          <a:xfrm>
            <a:off x="729238" y="1179665"/>
            <a:ext cx="1636117" cy="1526144"/>
            <a:chOff x="729238" y="1179665"/>
            <a:chExt cx="1636117" cy="1526144"/>
          </a:xfrm>
        </p:grpSpPr>
        <p:grpSp>
          <p:nvGrpSpPr>
            <p:cNvPr id="8818" name="Google Shape;8818;p125"/>
            <p:cNvGrpSpPr/>
            <p:nvPr/>
          </p:nvGrpSpPr>
          <p:grpSpPr>
            <a:xfrm>
              <a:off x="729238" y="1179665"/>
              <a:ext cx="80700" cy="1526144"/>
              <a:chOff x="729238" y="1179665"/>
              <a:chExt cx="80700" cy="1526144"/>
            </a:xfrm>
          </p:grpSpPr>
          <p:sp>
            <p:nvSpPr>
              <p:cNvPr id="8819" name="Google Shape;8819;p12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12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12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12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12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12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12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12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12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12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125"/>
            <p:cNvGrpSpPr/>
            <p:nvPr/>
          </p:nvGrpSpPr>
          <p:grpSpPr>
            <a:xfrm>
              <a:off x="903098" y="1179665"/>
              <a:ext cx="80700" cy="1526144"/>
              <a:chOff x="903098" y="1179665"/>
              <a:chExt cx="80700" cy="1526144"/>
            </a:xfrm>
          </p:grpSpPr>
          <p:sp>
            <p:nvSpPr>
              <p:cNvPr id="8830" name="Google Shape;8830;p12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12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12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12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12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12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12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12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2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12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125"/>
            <p:cNvGrpSpPr/>
            <p:nvPr/>
          </p:nvGrpSpPr>
          <p:grpSpPr>
            <a:xfrm>
              <a:off x="1076958" y="1179665"/>
              <a:ext cx="80700" cy="1526144"/>
              <a:chOff x="1076958" y="1179665"/>
              <a:chExt cx="80700" cy="1526144"/>
            </a:xfrm>
          </p:grpSpPr>
          <p:sp>
            <p:nvSpPr>
              <p:cNvPr id="8841" name="Google Shape;8841;p12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12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12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12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12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12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12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12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12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12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125"/>
            <p:cNvGrpSpPr/>
            <p:nvPr/>
          </p:nvGrpSpPr>
          <p:grpSpPr>
            <a:xfrm>
              <a:off x="1247707" y="1179665"/>
              <a:ext cx="80700" cy="1526144"/>
              <a:chOff x="1247707" y="1179665"/>
              <a:chExt cx="80700" cy="1526144"/>
            </a:xfrm>
          </p:grpSpPr>
          <p:sp>
            <p:nvSpPr>
              <p:cNvPr id="8852" name="Google Shape;8852;p12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2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12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12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2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12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12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12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12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12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125"/>
            <p:cNvGrpSpPr/>
            <p:nvPr/>
          </p:nvGrpSpPr>
          <p:grpSpPr>
            <a:xfrm>
              <a:off x="1421567" y="1179665"/>
              <a:ext cx="80700" cy="1526144"/>
              <a:chOff x="1421567" y="1179665"/>
              <a:chExt cx="80700" cy="1526144"/>
            </a:xfrm>
          </p:grpSpPr>
          <p:sp>
            <p:nvSpPr>
              <p:cNvPr id="8863" name="Google Shape;8863;p12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12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12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12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12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12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12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12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12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12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125"/>
            <p:cNvGrpSpPr/>
            <p:nvPr/>
          </p:nvGrpSpPr>
          <p:grpSpPr>
            <a:xfrm>
              <a:off x="1592327" y="1179665"/>
              <a:ext cx="80700" cy="1526144"/>
              <a:chOff x="1592327" y="1179665"/>
              <a:chExt cx="80700" cy="1526144"/>
            </a:xfrm>
          </p:grpSpPr>
          <p:sp>
            <p:nvSpPr>
              <p:cNvPr id="8874" name="Google Shape;8874;p12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12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12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12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12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12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12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12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12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12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125"/>
            <p:cNvGrpSpPr/>
            <p:nvPr/>
          </p:nvGrpSpPr>
          <p:grpSpPr>
            <a:xfrm>
              <a:off x="1766187" y="1179665"/>
              <a:ext cx="80700" cy="1526144"/>
              <a:chOff x="1766187" y="1179665"/>
              <a:chExt cx="80700" cy="1526144"/>
            </a:xfrm>
          </p:grpSpPr>
          <p:sp>
            <p:nvSpPr>
              <p:cNvPr id="8885" name="Google Shape;8885;p12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12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12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12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12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12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12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12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12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12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125"/>
            <p:cNvGrpSpPr/>
            <p:nvPr/>
          </p:nvGrpSpPr>
          <p:grpSpPr>
            <a:xfrm>
              <a:off x="1936935" y="1179665"/>
              <a:ext cx="80700" cy="1526144"/>
              <a:chOff x="1936935" y="1179665"/>
              <a:chExt cx="80700" cy="1526144"/>
            </a:xfrm>
          </p:grpSpPr>
          <p:sp>
            <p:nvSpPr>
              <p:cNvPr id="8896" name="Google Shape;8896;p12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12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12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12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12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12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12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12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12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12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125"/>
            <p:cNvGrpSpPr/>
            <p:nvPr/>
          </p:nvGrpSpPr>
          <p:grpSpPr>
            <a:xfrm>
              <a:off x="2110795" y="1179665"/>
              <a:ext cx="80700" cy="1526144"/>
              <a:chOff x="2110795" y="1179665"/>
              <a:chExt cx="80700" cy="1526144"/>
            </a:xfrm>
          </p:grpSpPr>
          <p:sp>
            <p:nvSpPr>
              <p:cNvPr id="8907" name="Google Shape;8907;p12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12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12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12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12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12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12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12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12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12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125"/>
            <p:cNvGrpSpPr/>
            <p:nvPr/>
          </p:nvGrpSpPr>
          <p:grpSpPr>
            <a:xfrm>
              <a:off x="2284655" y="1179665"/>
              <a:ext cx="80700" cy="1526144"/>
              <a:chOff x="2284655" y="1179665"/>
              <a:chExt cx="80700" cy="1526144"/>
            </a:xfrm>
          </p:grpSpPr>
          <p:sp>
            <p:nvSpPr>
              <p:cNvPr id="8918" name="Google Shape;8918;p12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12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12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12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12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12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12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12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12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12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8" name="Google Shape;8928;p125"/>
          <p:cNvGrpSpPr/>
          <p:nvPr/>
        </p:nvGrpSpPr>
        <p:grpSpPr>
          <a:xfrm>
            <a:off x="2623904" y="1198803"/>
            <a:ext cx="1364248" cy="1102133"/>
            <a:chOff x="2623904" y="1198803"/>
            <a:chExt cx="1364248" cy="1102133"/>
          </a:xfrm>
        </p:grpSpPr>
        <p:grpSp>
          <p:nvGrpSpPr>
            <p:cNvPr id="8929" name="Google Shape;8929;p125"/>
            <p:cNvGrpSpPr/>
            <p:nvPr/>
          </p:nvGrpSpPr>
          <p:grpSpPr>
            <a:xfrm>
              <a:off x="2623907" y="1198803"/>
              <a:ext cx="1364245" cy="273000"/>
              <a:chOff x="2623907" y="1198803"/>
              <a:chExt cx="1364245" cy="273000"/>
            </a:xfrm>
          </p:grpSpPr>
          <p:sp>
            <p:nvSpPr>
              <p:cNvPr id="8930" name="Google Shape;8930;p12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12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12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12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12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125"/>
            <p:cNvGrpSpPr/>
            <p:nvPr/>
          </p:nvGrpSpPr>
          <p:grpSpPr>
            <a:xfrm>
              <a:off x="2623904" y="1476964"/>
              <a:ext cx="1364245" cy="273000"/>
              <a:chOff x="2623904" y="1476964"/>
              <a:chExt cx="1364245" cy="273000"/>
            </a:xfrm>
          </p:grpSpPr>
          <p:sp>
            <p:nvSpPr>
              <p:cNvPr id="8936" name="Google Shape;8936;p12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12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12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12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12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125"/>
            <p:cNvGrpSpPr/>
            <p:nvPr/>
          </p:nvGrpSpPr>
          <p:grpSpPr>
            <a:xfrm>
              <a:off x="2623907" y="1749775"/>
              <a:ext cx="1364245" cy="273000"/>
              <a:chOff x="2623907" y="1749775"/>
              <a:chExt cx="1364245" cy="273000"/>
            </a:xfrm>
          </p:grpSpPr>
          <p:sp>
            <p:nvSpPr>
              <p:cNvPr id="8942" name="Google Shape;8942;p12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12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12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12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12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125"/>
            <p:cNvGrpSpPr/>
            <p:nvPr/>
          </p:nvGrpSpPr>
          <p:grpSpPr>
            <a:xfrm>
              <a:off x="2623904" y="2027936"/>
              <a:ext cx="1364245" cy="273000"/>
              <a:chOff x="2623904" y="2027936"/>
              <a:chExt cx="1364245" cy="273000"/>
            </a:xfrm>
          </p:grpSpPr>
          <p:sp>
            <p:nvSpPr>
              <p:cNvPr id="8948" name="Google Shape;8948;p12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12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12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12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12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3" name="Google Shape;8953;p125"/>
          <p:cNvGrpSpPr/>
          <p:nvPr/>
        </p:nvGrpSpPr>
        <p:grpSpPr>
          <a:xfrm>
            <a:off x="2613365" y="2657876"/>
            <a:ext cx="1387541" cy="159124"/>
            <a:chOff x="3200660" y="2180272"/>
            <a:chExt cx="2563824" cy="378237"/>
          </a:xfrm>
        </p:grpSpPr>
        <p:sp>
          <p:nvSpPr>
            <p:cNvPr id="8954" name="Google Shape;8954;p12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12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12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12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12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12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12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12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12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12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12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12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12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12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12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12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12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12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125"/>
          <p:cNvGrpSpPr/>
          <p:nvPr/>
        </p:nvGrpSpPr>
        <p:grpSpPr>
          <a:xfrm>
            <a:off x="2609890" y="2935640"/>
            <a:ext cx="1390502" cy="159625"/>
            <a:chOff x="3530150" y="2790075"/>
            <a:chExt cx="1962600" cy="225300"/>
          </a:xfrm>
        </p:grpSpPr>
        <p:sp>
          <p:nvSpPr>
            <p:cNvPr id="8973" name="Google Shape;8973;p12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12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125"/>
          <p:cNvGrpSpPr/>
          <p:nvPr/>
        </p:nvGrpSpPr>
        <p:grpSpPr>
          <a:xfrm>
            <a:off x="2609948" y="3213905"/>
            <a:ext cx="1411629" cy="154175"/>
            <a:chOff x="3558802" y="4011244"/>
            <a:chExt cx="1866000" cy="111600"/>
          </a:xfrm>
        </p:grpSpPr>
        <p:sp>
          <p:nvSpPr>
            <p:cNvPr id="8976" name="Google Shape;8976;p12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12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125"/>
          <p:cNvGrpSpPr/>
          <p:nvPr/>
        </p:nvGrpSpPr>
        <p:grpSpPr>
          <a:xfrm>
            <a:off x="2610235" y="2419475"/>
            <a:ext cx="1383503" cy="119761"/>
            <a:chOff x="3465975" y="2270258"/>
            <a:chExt cx="1986364" cy="171947"/>
          </a:xfrm>
        </p:grpSpPr>
        <p:sp>
          <p:nvSpPr>
            <p:cNvPr id="8979" name="Google Shape;8979;p12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2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2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12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12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12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12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12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125"/>
          <p:cNvGrpSpPr/>
          <p:nvPr/>
        </p:nvGrpSpPr>
        <p:grpSpPr>
          <a:xfrm>
            <a:off x="2621243" y="3783248"/>
            <a:ext cx="1369531" cy="195460"/>
            <a:chOff x="723300" y="4253549"/>
            <a:chExt cx="2276482" cy="324900"/>
          </a:xfrm>
        </p:grpSpPr>
        <p:sp>
          <p:nvSpPr>
            <p:cNvPr id="8988" name="Google Shape;8988;p12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12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12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12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12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125"/>
          <p:cNvGrpSpPr/>
          <p:nvPr/>
        </p:nvGrpSpPr>
        <p:grpSpPr>
          <a:xfrm>
            <a:off x="2610803" y="3484489"/>
            <a:ext cx="1389066" cy="180119"/>
            <a:chOff x="705948" y="3788465"/>
            <a:chExt cx="2308953" cy="299400"/>
          </a:xfrm>
        </p:grpSpPr>
        <p:sp>
          <p:nvSpPr>
            <p:cNvPr id="8994" name="Google Shape;8994;p12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12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12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12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12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125"/>
          <p:cNvGrpSpPr/>
          <p:nvPr/>
        </p:nvGrpSpPr>
        <p:grpSpPr>
          <a:xfrm>
            <a:off x="4207794" y="2088443"/>
            <a:ext cx="1433821" cy="191501"/>
            <a:chOff x="4273350" y="2088443"/>
            <a:chExt cx="1433821" cy="191501"/>
          </a:xfrm>
        </p:grpSpPr>
        <p:grpSp>
          <p:nvGrpSpPr>
            <p:cNvPr id="9000" name="Google Shape;9000;p125"/>
            <p:cNvGrpSpPr/>
            <p:nvPr/>
          </p:nvGrpSpPr>
          <p:grpSpPr>
            <a:xfrm>
              <a:off x="4273350" y="2088443"/>
              <a:ext cx="1433821" cy="0"/>
              <a:chOff x="5224975" y="2962250"/>
              <a:chExt cx="1544400" cy="0"/>
            </a:xfrm>
          </p:grpSpPr>
          <p:cxnSp>
            <p:nvCxnSpPr>
              <p:cNvPr id="9001" name="Google Shape;9001;p12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002" name="Google Shape;9002;p12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9003" name="Google Shape;9003;p125"/>
            <p:cNvGrpSpPr/>
            <p:nvPr/>
          </p:nvGrpSpPr>
          <p:grpSpPr>
            <a:xfrm>
              <a:off x="4273350" y="2279944"/>
              <a:ext cx="1433821" cy="0"/>
              <a:chOff x="5224975" y="2962250"/>
              <a:chExt cx="1544400" cy="0"/>
            </a:xfrm>
          </p:grpSpPr>
          <p:cxnSp>
            <p:nvCxnSpPr>
              <p:cNvPr id="9004" name="Google Shape;9004;p12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005" name="Google Shape;9005;p12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9006" name="Google Shape;9006;p125"/>
          <p:cNvGrpSpPr/>
          <p:nvPr/>
        </p:nvGrpSpPr>
        <p:grpSpPr>
          <a:xfrm>
            <a:off x="2658741" y="4097347"/>
            <a:ext cx="1304609" cy="294074"/>
            <a:chOff x="2658741" y="4097347"/>
            <a:chExt cx="1304609" cy="294074"/>
          </a:xfrm>
        </p:grpSpPr>
        <p:grpSp>
          <p:nvGrpSpPr>
            <p:cNvPr id="9007" name="Google Shape;9007;p125"/>
            <p:cNvGrpSpPr/>
            <p:nvPr/>
          </p:nvGrpSpPr>
          <p:grpSpPr>
            <a:xfrm>
              <a:off x="2658741" y="4097347"/>
              <a:ext cx="118572" cy="294074"/>
              <a:chOff x="3343310" y="4475555"/>
              <a:chExt cx="127717" cy="316753"/>
            </a:xfrm>
          </p:grpSpPr>
          <p:sp>
            <p:nvSpPr>
              <p:cNvPr id="9008" name="Google Shape;9008;p12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12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125"/>
            <p:cNvGrpSpPr/>
            <p:nvPr/>
          </p:nvGrpSpPr>
          <p:grpSpPr>
            <a:xfrm>
              <a:off x="3815519" y="4098388"/>
              <a:ext cx="147831" cy="291991"/>
              <a:chOff x="3527539" y="4476677"/>
              <a:chExt cx="159232" cy="314510"/>
            </a:xfrm>
          </p:grpSpPr>
          <p:sp>
            <p:nvSpPr>
              <p:cNvPr id="9011" name="Google Shape;9011;p12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12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125"/>
            <p:cNvGrpSpPr/>
            <p:nvPr/>
          </p:nvGrpSpPr>
          <p:grpSpPr>
            <a:xfrm>
              <a:off x="3511696" y="4098388"/>
              <a:ext cx="147831" cy="291991"/>
              <a:chOff x="3527539" y="4476677"/>
              <a:chExt cx="159232" cy="314510"/>
            </a:xfrm>
          </p:grpSpPr>
          <p:sp>
            <p:nvSpPr>
              <p:cNvPr id="9014" name="Google Shape;9014;p12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12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125"/>
            <p:cNvGrpSpPr/>
            <p:nvPr/>
          </p:nvGrpSpPr>
          <p:grpSpPr>
            <a:xfrm>
              <a:off x="3207874" y="4098388"/>
              <a:ext cx="147831" cy="291991"/>
              <a:chOff x="3527539" y="4476677"/>
              <a:chExt cx="159232" cy="314510"/>
            </a:xfrm>
          </p:grpSpPr>
          <p:sp>
            <p:nvSpPr>
              <p:cNvPr id="9017" name="Google Shape;9017;p12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12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125"/>
            <p:cNvGrpSpPr/>
            <p:nvPr/>
          </p:nvGrpSpPr>
          <p:grpSpPr>
            <a:xfrm>
              <a:off x="2933305" y="4097347"/>
              <a:ext cx="118572" cy="294074"/>
              <a:chOff x="3343310" y="4475555"/>
              <a:chExt cx="127717" cy="316753"/>
            </a:xfrm>
          </p:grpSpPr>
          <p:sp>
            <p:nvSpPr>
              <p:cNvPr id="9020" name="Google Shape;9020;p12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12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2" name="Google Shape;9022;p125"/>
          <p:cNvGrpSpPr/>
          <p:nvPr/>
        </p:nvGrpSpPr>
        <p:grpSpPr>
          <a:xfrm>
            <a:off x="4209349" y="1176041"/>
            <a:ext cx="1430711" cy="751237"/>
            <a:chOff x="5159450" y="1919950"/>
            <a:chExt cx="1541050" cy="862500"/>
          </a:xfrm>
        </p:grpSpPr>
        <p:sp>
          <p:nvSpPr>
            <p:cNvPr id="9023" name="Google Shape;9023;p12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GB"/>
            </a:p>
          </p:txBody>
        </p:sp>
        <p:grpSp>
          <p:nvGrpSpPr>
            <p:cNvPr id="9024" name="Google Shape;9024;p125"/>
            <p:cNvGrpSpPr/>
            <p:nvPr/>
          </p:nvGrpSpPr>
          <p:grpSpPr>
            <a:xfrm>
              <a:off x="5159450" y="1919950"/>
              <a:ext cx="1541050" cy="862500"/>
              <a:chOff x="5159450" y="1919950"/>
              <a:chExt cx="1541050" cy="862500"/>
            </a:xfrm>
          </p:grpSpPr>
          <p:cxnSp>
            <p:nvCxnSpPr>
              <p:cNvPr id="9025" name="Google Shape;9025;p12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26" name="Google Shape;9026;p12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27" name="Google Shape;9027;p125"/>
          <p:cNvGrpSpPr/>
          <p:nvPr/>
        </p:nvGrpSpPr>
        <p:grpSpPr>
          <a:xfrm>
            <a:off x="4257486" y="2439811"/>
            <a:ext cx="1334436" cy="967914"/>
            <a:chOff x="4294923" y="2439811"/>
            <a:chExt cx="1334436" cy="967914"/>
          </a:xfrm>
        </p:grpSpPr>
        <p:grpSp>
          <p:nvGrpSpPr>
            <p:cNvPr id="9028" name="Google Shape;9028;p125"/>
            <p:cNvGrpSpPr/>
            <p:nvPr/>
          </p:nvGrpSpPr>
          <p:grpSpPr>
            <a:xfrm>
              <a:off x="4960455" y="2469658"/>
              <a:ext cx="668904" cy="885524"/>
              <a:chOff x="4960455" y="2469658"/>
              <a:chExt cx="668904" cy="885524"/>
            </a:xfrm>
          </p:grpSpPr>
          <p:sp>
            <p:nvSpPr>
              <p:cNvPr id="9029" name="Google Shape;9029;p12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12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12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12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12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12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125"/>
            <p:cNvGrpSpPr/>
            <p:nvPr/>
          </p:nvGrpSpPr>
          <p:grpSpPr>
            <a:xfrm>
              <a:off x="4294923" y="2469658"/>
              <a:ext cx="668951" cy="885524"/>
              <a:chOff x="4294923" y="2469658"/>
              <a:chExt cx="668951" cy="885524"/>
            </a:xfrm>
          </p:grpSpPr>
          <p:sp>
            <p:nvSpPr>
              <p:cNvPr id="9036" name="Google Shape;9036;p12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12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12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12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12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12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2" name="Google Shape;9042;p12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125"/>
          <p:cNvGrpSpPr/>
          <p:nvPr/>
        </p:nvGrpSpPr>
        <p:grpSpPr>
          <a:xfrm>
            <a:off x="4243690" y="3494256"/>
            <a:ext cx="1430949" cy="897289"/>
            <a:chOff x="4351371" y="3547942"/>
            <a:chExt cx="1345130" cy="843475"/>
          </a:xfrm>
        </p:grpSpPr>
        <p:grpSp>
          <p:nvGrpSpPr>
            <p:cNvPr id="9044" name="Google Shape;9044;p125"/>
            <p:cNvGrpSpPr/>
            <p:nvPr/>
          </p:nvGrpSpPr>
          <p:grpSpPr>
            <a:xfrm>
              <a:off x="4351371" y="4209917"/>
              <a:ext cx="1345130" cy="181500"/>
              <a:chOff x="4351371" y="4209917"/>
              <a:chExt cx="1345130" cy="181500"/>
            </a:xfrm>
          </p:grpSpPr>
          <p:sp>
            <p:nvSpPr>
              <p:cNvPr id="9045" name="Google Shape;9045;p12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6" name="Google Shape;9046;p12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9047" name="Google Shape;9047;p125"/>
            <p:cNvGrpSpPr/>
            <p:nvPr/>
          </p:nvGrpSpPr>
          <p:grpSpPr>
            <a:xfrm>
              <a:off x="4403010" y="3985221"/>
              <a:ext cx="1109518" cy="181500"/>
              <a:chOff x="4403010" y="3985221"/>
              <a:chExt cx="1109518" cy="181500"/>
            </a:xfrm>
          </p:grpSpPr>
          <p:sp>
            <p:nvSpPr>
              <p:cNvPr id="9048" name="Google Shape;9048;p12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9" name="Google Shape;9049;p12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9050" name="Google Shape;9050;p125"/>
            <p:cNvGrpSpPr/>
            <p:nvPr/>
          </p:nvGrpSpPr>
          <p:grpSpPr>
            <a:xfrm>
              <a:off x="4618704" y="3766582"/>
              <a:ext cx="807858" cy="181500"/>
              <a:chOff x="4618704" y="3766582"/>
              <a:chExt cx="807858" cy="181500"/>
            </a:xfrm>
          </p:grpSpPr>
          <p:sp>
            <p:nvSpPr>
              <p:cNvPr id="9051" name="Google Shape;9051;p12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2" name="Google Shape;9052;p12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9053" name="Google Shape;9053;p125"/>
            <p:cNvGrpSpPr/>
            <p:nvPr/>
          </p:nvGrpSpPr>
          <p:grpSpPr>
            <a:xfrm>
              <a:off x="4735238" y="3547942"/>
              <a:ext cx="462839" cy="181500"/>
              <a:chOff x="4735238" y="3547942"/>
              <a:chExt cx="462839" cy="181500"/>
            </a:xfrm>
          </p:grpSpPr>
          <p:sp>
            <p:nvSpPr>
              <p:cNvPr id="9054" name="Google Shape;9054;p12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5" name="Google Shape;9055;p12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9056" name="Google Shape;9056;p125"/>
          <p:cNvGrpSpPr/>
          <p:nvPr/>
        </p:nvGrpSpPr>
        <p:grpSpPr>
          <a:xfrm>
            <a:off x="7420047" y="2429580"/>
            <a:ext cx="1020955" cy="928853"/>
            <a:chOff x="926675" y="238125"/>
            <a:chExt cx="5755100" cy="5232975"/>
          </a:xfrm>
        </p:grpSpPr>
        <p:sp>
          <p:nvSpPr>
            <p:cNvPr id="9057" name="Google Shape;9057;p12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12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12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12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125"/>
          <p:cNvGrpSpPr/>
          <p:nvPr/>
        </p:nvGrpSpPr>
        <p:grpSpPr>
          <a:xfrm>
            <a:off x="727421" y="2828315"/>
            <a:ext cx="1695374" cy="1560837"/>
            <a:chOff x="727421" y="2828315"/>
            <a:chExt cx="1695374" cy="1560837"/>
          </a:xfrm>
        </p:grpSpPr>
        <p:grpSp>
          <p:nvGrpSpPr>
            <p:cNvPr id="9062" name="Google Shape;9062;p125"/>
            <p:cNvGrpSpPr/>
            <p:nvPr/>
          </p:nvGrpSpPr>
          <p:grpSpPr>
            <a:xfrm>
              <a:off x="727421" y="2828315"/>
              <a:ext cx="1695374" cy="1560837"/>
              <a:chOff x="734799" y="2782450"/>
              <a:chExt cx="1571100" cy="1577400"/>
            </a:xfrm>
          </p:grpSpPr>
          <p:cxnSp>
            <p:nvCxnSpPr>
              <p:cNvPr id="9063" name="Google Shape;9063;p12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064" name="Google Shape;9064;p12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065" name="Google Shape;9065;p125"/>
            <p:cNvGrpSpPr/>
            <p:nvPr/>
          </p:nvGrpSpPr>
          <p:grpSpPr>
            <a:xfrm>
              <a:off x="819108" y="2882501"/>
              <a:ext cx="1556791" cy="1426186"/>
              <a:chOff x="819108" y="2882501"/>
              <a:chExt cx="1556791" cy="1426186"/>
            </a:xfrm>
          </p:grpSpPr>
          <p:grpSp>
            <p:nvGrpSpPr>
              <p:cNvPr id="9066" name="Google Shape;9066;p125"/>
              <p:cNvGrpSpPr/>
              <p:nvPr/>
            </p:nvGrpSpPr>
            <p:grpSpPr>
              <a:xfrm>
                <a:off x="819108" y="2882501"/>
                <a:ext cx="103104" cy="1426186"/>
                <a:chOff x="4674013" y="3100904"/>
                <a:chExt cx="122758" cy="1698043"/>
              </a:xfrm>
            </p:grpSpPr>
            <p:sp>
              <p:nvSpPr>
                <p:cNvPr id="9067" name="Google Shape;9067;p12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2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12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12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12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12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12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125"/>
              <p:cNvGrpSpPr/>
              <p:nvPr/>
            </p:nvGrpSpPr>
            <p:grpSpPr>
              <a:xfrm>
                <a:off x="1062475" y="2882501"/>
                <a:ext cx="103104" cy="1426186"/>
                <a:chOff x="4940438" y="3100904"/>
                <a:chExt cx="122758" cy="1698043"/>
              </a:xfrm>
            </p:grpSpPr>
            <p:sp>
              <p:nvSpPr>
                <p:cNvPr id="9075" name="Google Shape;9075;p12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12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12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12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12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12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12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125"/>
              <p:cNvGrpSpPr/>
              <p:nvPr/>
            </p:nvGrpSpPr>
            <p:grpSpPr>
              <a:xfrm>
                <a:off x="1299324" y="2882501"/>
                <a:ext cx="103104" cy="1426186"/>
                <a:chOff x="5206863" y="3100904"/>
                <a:chExt cx="122758" cy="1698043"/>
              </a:xfrm>
            </p:grpSpPr>
            <p:sp>
              <p:nvSpPr>
                <p:cNvPr id="9083" name="Google Shape;9083;p12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12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12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12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12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12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12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125"/>
              <p:cNvGrpSpPr/>
              <p:nvPr/>
            </p:nvGrpSpPr>
            <p:grpSpPr>
              <a:xfrm>
                <a:off x="1786057" y="2882501"/>
                <a:ext cx="103104" cy="1426186"/>
                <a:chOff x="6006138" y="3143629"/>
                <a:chExt cx="122758" cy="1698043"/>
              </a:xfrm>
            </p:grpSpPr>
            <p:sp>
              <p:nvSpPr>
                <p:cNvPr id="9091" name="Google Shape;9091;p12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12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12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12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12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12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12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125"/>
              <p:cNvGrpSpPr/>
              <p:nvPr/>
            </p:nvGrpSpPr>
            <p:grpSpPr>
              <a:xfrm>
                <a:off x="2029422" y="2882501"/>
                <a:ext cx="103104" cy="1426186"/>
                <a:chOff x="6805413" y="3100904"/>
                <a:chExt cx="122758" cy="1698043"/>
              </a:xfrm>
            </p:grpSpPr>
            <p:sp>
              <p:nvSpPr>
                <p:cNvPr id="9099" name="Google Shape;9099;p12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12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2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12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12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12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12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125"/>
              <p:cNvGrpSpPr/>
              <p:nvPr/>
            </p:nvGrpSpPr>
            <p:grpSpPr>
              <a:xfrm>
                <a:off x="2272795" y="2882501"/>
                <a:ext cx="103104" cy="1426186"/>
                <a:chOff x="5206863" y="3100904"/>
                <a:chExt cx="122758" cy="1698043"/>
              </a:xfrm>
            </p:grpSpPr>
            <p:sp>
              <p:nvSpPr>
                <p:cNvPr id="9107" name="Google Shape;9107;p12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2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12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12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12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12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12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125"/>
              <p:cNvGrpSpPr/>
              <p:nvPr/>
            </p:nvGrpSpPr>
            <p:grpSpPr>
              <a:xfrm>
                <a:off x="1542694" y="2882501"/>
                <a:ext cx="103104" cy="1426186"/>
                <a:chOff x="6006138" y="3143629"/>
                <a:chExt cx="122758" cy="1698043"/>
              </a:xfrm>
            </p:grpSpPr>
            <p:sp>
              <p:nvSpPr>
                <p:cNvPr id="9115" name="Google Shape;9115;p12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12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12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12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12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2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12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22" name="Google Shape;9122;p125"/>
          <p:cNvGrpSpPr/>
          <p:nvPr/>
        </p:nvGrpSpPr>
        <p:grpSpPr>
          <a:xfrm>
            <a:off x="5683472" y="3518037"/>
            <a:ext cx="2749952" cy="870677"/>
            <a:chOff x="238125" y="1725700"/>
            <a:chExt cx="7139025" cy="2260325"/>
          </a:xfrm>
        </p:grpSpPr>
        <p:sp>
          <p:nvSpPr>
            <p:cNvPr id="9123" name="Google Shape;9123;p12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2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2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12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12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12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12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12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12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12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125"/>
          <p:cNvGrpSpPr/>
          <p:nvPr/>
        </p:nvGrpSpPr>
        <p:grpSpPr>
          <a:xfrm>
            <a:off x="5953636" y="2459783"/>
            <a:ext cx="1105452" cy="916747"/>
            <a:chOff x="5249100" y="1210600"/>
            <a:chExt cx="3502700" cy="2904775"/>
          </a:xfrm>
        </p:grpSpPr>
        <p:sp>
          <p:nvSpPr>
            <p:cNvPr id="9134" name="Google Shape;9134;p12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12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12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12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8" name="Google Shape;9138;p12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9139" name="Google Shape;9139;p12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9140" name="Google Shape;9140;p12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9141" name="Google Shape;9141;p12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9142" name="Google Shape;9142;p12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125"/>
          <p:cNvGrpSpPr/>
          <p:nvPr/>
        </p:nvGrpSpPr>
        <p:grpSpPr>
          <a:xfrm>
            <a:off x="7136183" y="1179201"/>
            <a:ext cx="1304650" cy="1124856"/>
            <a:chOff x="7287122" y="1165658"/>
            <a:chExt cx="1219413" cy="1051365"/>
          </a:xfrm>
        </p:grpSpPr>
        <p:grpSp>
          <p:nvGrpSpPr>
            <p:cNvPr id="9144" name="Google Shape;9144;p125"/>
            <p:cNvGrpSpPr/>
            <p:nvPr/>
          </p:nvGrpSpPr>
          <p:grpSpPr>
            <a:xfrm>
              <a:off x="7287122" y="1969723"/>
              <a:ext cx="1219413" cy="247300"/>
              <a:chOff x="7287122" y="1969723"/>
              <a:chExt cx="1219413" cy="247300"/>
            </a:xfrm>
          </p:grpSpPr>
          <p:sp>
            <p:nvSpPr>
              <p:cNvPr id="9145" name="Google Shape;9145;p12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6" name="Google Shape;9146;p125"/>
              <p:cNvGrpSpPr/>
              <p:nvPr/>
            </p:nvGrpSpPr>
            <p:grpSpPr>
              <a:xfrm>
                <a:off x="7287122" y="2063892"/>
                <a:ext cx="1151753" cy="73428"/>
                <a:chOff x="7287122" y="2063892"/>
                <a:chExt cx="1151753" cy="73428"/>
              </a:xfrm>
            </p:grpSpPr>
            <p:sp>
              <p:nvSpPr>
                <p:cNvPr id="9147" name="Google Shape;9147;p12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8" name="Google Shape;9148;p12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149" name="Google Shape;9149;p125"/>
            <p:cNvGrpSpPr/>
            <p:nvPr/>
          </p:nvGrpSpPr>
          <p:grpSpPr>
            <a:xfrm>
              <a:off x="7287122" y="1712201"/>
              <a:ext cx="1219403" cy="246767"/>
              <a:chOff x="7287122" y="1712201"/>
              <a:chExt cx="1219403" cy="246767"/>
            </a:xfrm>
          </p:grpSpPr>
          <p:sp>
            <p:nvSpPr>
              <p:cNvPr id="9150" name="Google Shape;9150;p12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1" name="Google Shape;9151;p125"/>
              <p:cNvGrpSpPr/>
              <p:nvPr/>
            </p:nvGrpSpPr>
            <p:grpSpPr>
              <a:xfrm>
                <a:off x="7287122" y="1842861"/>
                <a:ext cx="1005303" cy="73419"/>
                <a:chOff x="7287122" y="1842861"/>
                <a:chExt cx="1005303" cy="73419"/>
              </a:xfrm>
            </p:grpSpPr>
            <p:sp>
              <p:nvSpPr>
                <p:cNvPr id="9152" name="Google Shape;9152;p12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3" name="Google Shape;9153;p12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154" name="Google Shape;9154;p125"/>
            <p:cNvGrpSpPr/>
            <p:nvPr/>
          </p:nvGrpSpPr>
          <p:grpSpPr>
            <a:xfrm>
              <a:off x="7287122" y="1447520"/>
              <a:ext cx="1219403" cy="286667"/>
              <a:chOff x="7287122" y="1447520"/>
              <a:chExt cx="1219403" cy="286667"/>
            </a:xfrm>
          </p:grpSpPr>
          <p:sp>
            <p:nvSpPr>
              <p:cNvPr id="9155" name="Google Shape;9155;p12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6" name="Google Shape;9156;p125"/>
              <p:cNvGrpSpPr/>
              <p:nvPr/>
            </p:nvGrpSpPr>
            <p:grpSpPr>
              <a:xfrm>
                <a:off x="7287122" y="1581977"/>
                <a:ext cx="852803" cy="73428"/>
                <a:chOff x="7287122" y="1581977"/>
                <a:chExt cx="852803" cy="73428"/>
              </a:xfrm>
            </p:grpSpPr>
            <p:sp>
              <p:nvSpPr>
                <p:cNvPr id="9157" name="Google Shape;9157;p12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8" name="Google Shape;9158;p12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59" name="Google Shape;9159;p125"/>
            <p:cNvGrpSpPr/>
            <p:nvPr/>
          </p:nvGrpSpPr>
          <p:grpSpPr>
            <a:xfrm>
              <a:off x="7287122" y="1165658"/>
              <a:ext cx="1219403" cy="344253"/>
              <a:chOff x="7287122" y="1165658"/>
              <a:chExt cx="1219403" cy="344253"/>
            </a:xfrm>
          </p:grpSpPr>
          <p:sp>
            <p:nvSpPr>
              <p:cNvPr id="9160" name="Google Shape;9160;p12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1" name="Google Shape;9161;p125"/>
              <p:cNvGrpSpPr/>
              <p:nvPr/>
            </p:nvGrpSpPr>
            <p:grpSpPr>
              <a:xfrm>
                <a:off x="7287122" y="1341025"/>
                <a:ext cx="695703" cy="73419"/>
                <a:chOff x="7287122" y="1341025"/>
                <a:chExt cx="695703" cy="73419"/>
              </a:xfrm>
            </p:grpSpPr>
            <p:sp>
              <p:nvSpPr>
                <p:cNvPr id="9162" name="Google Shape;9162;p12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3" name="Google Shape;9163;p12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9164" name="Google Shape;9164;p125"/>
          <p:cNvGrpSpPr/>
          <p:nvPr/>
        </p:nvGrpSpPr>
        <p:grpSpPr>
          <a:xfrm>
            <a:off x="5802676" y="1185224"/>
            <a:ext cx="1397729" cy="1098540"/>
            <a:chOff x="5900602" y="1193063"/>
            <a:chExt cx="1299851" cy="1021707"/>
          </a:xfrm>
        </p:grpSpPr>
        <p:grpSp>
          <p:nvGrpSpPr>
            <p:cNvPr id="9165" name="Google Shape;9165;p125"/>
            <p:cNvGrpSpPr/>
            <p:nvPr/>
          </p:nvGrpSpPr>
          <p:grpSpPr>
            <a:xfrm>
              <a:off x="6520337" y="1193063"/>
              <a:ext cx="341815" cy="799959"/>
              <a:chOff x="6520337" y="1193063"/>
              <a:chExt cx="341815" cy="799959"/>
            </a:xfrm>
          </p:grpSpPr>
          <p:grpSp>
            <p:nvGrpSpPr>
              <p:cNvPr id="9166" name="Google Shape;9166;p125"/>
              <p:cNvGrpSpPr/>
              <p:nvPr/>
            </p:nvGrpSpPr>
            <p:grpSpPr>
              <a:xfrm>
                <a:off x="6520337" y="1589527"/>
                <a:ext cx="213950" cy="403494"/>
                <a:chOff x="6520337" y="1589527"/>
                <a:chExt cx="213950" cy="403494"/>
              </a:xfrm>
            </p:grpSpPr>
            <p:sp>
              <p:nvSpPr>
                <p:cNvPr id="9167" name="Google Shape;9167;p12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12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125"/>
              <p:cNvGrpSpPr/>
              <p:nvPr/>
            </p:nvGrpSpPr>
            <p:grpSpPr>
              <a:xfrm>
                <a:off x="6577204" y="1193063"/>
                <a:ext cx="284947" cy="464512"/>
                <a:chOff x="6577204" y="1193063"/>
                <a:chExt cx="284947" cy="464512"/>
              </a:xfrm>
            </p:grpSpPr>
            <p:sp>
              <p:nvSpPr>
                <p:cNvPr id="9170" name="Google Shape;9170;p12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1" name="Google Shape;9171;p12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9172" name="Google Shape;9172;p125"/>
            <p:cNvGrpSpPr/>
            <p:nvPr/>
          </p:nvGrpSpPr>
          <p:grpSpPr>
            <a:xfrm>
              <a:off x="6238903" y="1193063"/>
              <a:ext cx="300475" cy="900152"/>
              <a:chOff x="6238903" y="1193063"/>
              <a:chExt cx="300475" cy="900152"/>
            </a:xfrm>
          </p:grpSpPr>
          <p:grpSp>
            <p:nvGrpSpPr>
              <p:cNvPr id="9173" name="Google Shape;9173;p125"/>
              <p:cNvGrpSpPr/>
              <p:nvPr/>
            </p:nvGrpSpPr>
            <p:grpSpPr>
              <a:xfrm>
                <a:off x="6290865" y="1489315"/>
                <a:ext cx="248514" cy="603900"/>
                <a:chOff x="6290865" y="1489315"/>
                <a:chExt cx="248514" cy="603900"/>
              </a:xfrm>
            </p:grpSpPr>
            <p:sp>
              <p:nvSpPr>
                <p:cNvPr id="9174" name="Google Shape;9174;p12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12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125"/>
              <p:cNvGrpSpPr/>
              <p:nvPr/>
            </p:nvGrpSpPr>
            <p:grpSpPr>
              <a:xfrm>
                <a:off x="6238903" y="1193063"/>
                <a:ext cx="284947" cy="333087"/>
                <a:chOff x="6238903" y="1193063"/>
                <a:chExt cx="284947" cy="333087"/>
              </a:xfrm>
            </p:grpSpPr>
            <p:sp>
              <p:nvSpPr>
                <p:cNvPr id="9177" name="Google Shape;9177;p12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8" name="Google Shape;9178;p12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9179" name="Google Shape;9179;p125"/>
            <p:cNvGrpSpPr/>
            <p:nvPr/>
          </p:nvGrpSpPr>
          <p:grpSpPr>
            <a:xfrm>
              <a:off x="5900602" y="1193063"/>
              <a:ext cx="444345" cy="1021707"/>
              <a:chOff x="5900602" y="1193063"/>
              <a:chExt cx="444345" cy="1021707"/>
            </a:xfrm>
          </p:grpSpPr>
          <p:grpSp>
            <p:nvGrpSpPr>
              <p:cNvPr id="9180" name="Google Shape;9180;p125"/>
              <p:cNvGrpSpPr/>
              <p:nvPr/>
            </p:nvGrpSpPr>
            <p:grpSpPr>
              <a:xfrm>
                <a:off x="6046501" y="1367785"/>
                <a:ext cx="298446" cy="846986"/>
                <a:chOff x="6046501" y="1367785"/>
                <a:chExt cx="298446" cy="846986"/>
              </a:xfrm>
            </p:grpSpPr>
            <p:sp>
              <p:nvSpPr>
                <p:cNvPr id="9181" name="Google Shape;9181;p12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12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125"/>
              <p:cNvGrpSpPr/>
              <p:nvPr/>
            </p:nvGrpSpPr>
            <p:grpSpPr>
              <a:xfrm>
                <a:off x="5900602" y="1193063"/>
                <a:ext cx="284947" cy="182312"/>
                <a:chOff x="5900602" y="1193063"/>
                <a:chExt cx="284947" cy="182312"/>
              </a:xfrm>
            </p:grpSpPr>
            <p:sp>
              <p:nvSpPr>
                <p:cNvPr id="9184" name="Google Shape;9184;p12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5" name="Google Shape;9185;p12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9186" name="Google Shape;9186;p125"/>
            <p:cNvGrpSpPr/>
            <p:nvPr/>
          </p:nvGrpSpPr>
          <p:grpSpPr>
            <a:xfrm>
              <a:off x="6738300" y="1193063"/>
              <a:ext cx="462153" cy="707634"/>
              <a:chOff x="6738300" y="1193063"/>
              <a:chExt cx="462153" cy="707634"/>
            </a:xfrm>
          </p:grpSpPr>
          <p:grpSp>
            <p:nvGrpSpPr>
              <p:cNvPr id="9187" name="Google Shape;9187;p125"/>
              <p:cNvGrpSpPr/>
              <p:nvPr/>
            </p:nvGrpSpPr>
            <p:grpSpPr>
              <a:xfrm>
                <a:off x="6915505" y="1193063"/>
                <a:ext cx="284947" cy="597387"/>
                <a:chOff x="6915505" y="1193063"/>
                <a:chExt cx="284947" cy="597387"/>
              </a:xfrm>
            </p:grpSpPr>
            <p:sp>
              <p:nvSpPr>
                <p:cNvPr id="9188" name="Google Shape;9188;p12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9" name="Google Shape;9189;p12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9190" name="Google Shape;9190;p125"/>
              <p:cNvGrpSpPr/>
              <p:nvPr/>
            </p:nvGrpSpPr>
            <p:grpSpPr>
              <a:xfrm>
                <a:off x="6738300" y="1684725"/>
                <a:ext cx="230066" cy="215971"/>
                <a:chOff x="6738300" y="1684725"/>
                <a:chExt cx="230066" cy="215971"/>
              </a:xfrm>
            </p:grpSpPr>
            <p:sp>
              <p:nvSpPr>
                <p:cNvPr id="9191" name="Google Shape;9191;p12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12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9"/>
        <p:cNvGrpSpPr/>
        <p:nvPr/>
      </p:nvGrpSpPr>
      <p:grpSpPr>
        <a:xfrm>
          <a:off x="0" y="0"/>
          <a:ext cx="0" cy="0"/>
          <a:chOff x="0" y="0"/>
          <a:chExt cx="0" cy="0"/>
        </a:xfrm>
      </p:grpSpPr>
      <p:sp>
        <p:nvSpPr>
          <p:cNvPr id="2140" name="Google Shape;2140;p65"/>
          <p:cNvSpPr txBox="1">
            <a:spLocks noGrp="1"/>
          </p:cNvSpPr>
          <p:nvPr>
            <p:ph type="title"/>
          </p:nvPr>
        </p:nvSpPr>
        <p:spPr>
          <a:xfrm>
            <a:off x="2879587" y="2251830"/>
            <a:ext cx="3527100" cy="13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WORK EXPERIENCE</a:t>
            </a:r>
            <a:endParaRPr/>
          </a:p>
        </p:txBody>
      </p:sp>
      <p:sp>
        <p:nvSpPr>
          <p:cNvPr id="2141" name="Google Shape;2141;p65"/>
          <p:cNvSpPr txBox="1">
            <a:spLocks noGrp="1"/>
          </p:cNvSpPr>
          <p:nvPr>
            <p:ph type="title" idx="2"/>
          </p:nvPr>
        </p:nvSpPr>
        <p:spPr>
          <a:xfrm>
            <a:off x="2879575" y="992730"/>
            <a:ext cx="1566600" cy="10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142" name="Google Shape;2142;p65"/>
          <p:cNvSpPr txBox="1">
            <a:spLocks noGrp="1"/>
          </p:cNvSpPr>
          <p:nvPr>
            <p:ph type="subTitle" idx="1"/>
          </p:nvPr>
        </p:nvSpPr>
        <p:spPr>
          <a:xfrm>
            <a:off x="2879587" y="3764723"/>
            <a:ext cx="2389200" cy="58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96"/>
        <p:cNvGrpSpPr/>
        <p:nvPr/>
      </p:nvGrpSpPr>
      <p:grpSpPr>
        <a:xfrm>
          <a:off x="0" y="0"/>
          <a:ext cx="0" cy="0"/>
          <a:chOff x="0" y="0"/>
          <a:chExt cx="0" cy="0"/>
        </a:xfrm>
      </p:grpSpPr>
      <p:sp>
        <p:nvSpPr>
          <p:cNvPr id="9197" name="Google Shape;9197;p12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198" name="Google Shape;9198;p12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199" name="Google Shape;9199;p126"/>
          <p:cNvGrpSpPr/>
          <p:nvPr/>
        </p:nvGrpSpPr>
        <p:grpSpPr>
          <a:xfrm>
            <a:off x="829359" y="2307635"/>
            <a:ext cx="339235" cy="298186"/>
            <a:chOff x="898875" y="244725"/>
            <a:chExt cx="481800" cy="423500"/>
          </a:xfrm>
        </p:grpSpPr>
        <p:sp>
          <p:nvSpPr>
            <p:cNvPr id="9200" name="Google Shape;9200;p126"/>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126"/>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2" name="Google Shape;9202;p126"/>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3" name="Google Shape;9203;p126"/>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126"/>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5" name="Google Shape;9205;p126"/>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6" name="Google Shape;9206;p126"/>
          <p:cNvGrpSpPr/>
          <p:nvPr/>
        </p:nvGrpSpPr>
        <p:grpSpPr>
          <a:xfrm>
            <a:off x="1267741" y="2287103"/>
            <a:ext cx="298169" cy="339253"/>
            <a:chOff x="1529350" y="258825"/>
            <a:chExt cx="423475" cy="481825"/>
          </a:xfrm>
        </p:grpSpPr>
        <p:sp>
          <p:nvSpPr>
            <p:cNvPr id="9207" name="Google Shape;9207;p126"/>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8" name="Google Shape;9208;p126"/>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9" name="Google Shape;9209;p126"/>
          <p:cNvGrpSpPr/>
          <p:nvPr/>
        </p:nvGrpSpPr>
        <p:grpSpPr>
          <a:xfrm>
            <a:off x="1660716" y="2367273"/>
            <a:ext cx="340890" cy="178912"/>
            <a:chOff x="2084325" y="363300"/>
            <a:chExt cx="484150" cy="254100"/>
          </a:xfrm>
        </p:grpSpPr>
        <p:sp>
          <p:nvSpPr>
            <p:cNvPr id="9210" name="Google Shape;9210;p126"/>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1" name="Google Shape;9211;p126"/>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2" name="Google Shape;9212;p126"/>
          <p:cNvGrpSpPr/>
          <p:nvPr/>
        </p:nvGrpSpPr>
        <p:grpSpPr>
          <a:xfrm>
            <a:off x="2110011" y="2287102"/>
            <a:ext cx="298169" cy="339253"/>
            <a:chOff x="2707500" y="249400"/>
            <a:chExt cx="423475" cy="481825"/>
          </a:xfrm>
        </p:grpSpPr>
        <p:sp>
          <p:nvSpPr>
            <p:cNvPr id="9213" name="Google Shape;9213;p126"/>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4" name="Google Shape;9214;p126"/>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5" name="Google Shape;9215;p126"/>
          <p:cNvGrpSpPr/>
          <p:nvPr/>
        </p:nvGrpSpPr>
        <p:grpSpPr>
          <a:xfrm>
            <a:off x="2523626" y="2287428"/>
            <a:ext cx="305386" cy="338602"/>
            <a:chOff x="3300325" y="249875"/>
            <a:chExt cx="433725" cy="480900"/>
          </a:xfrm>
        </p:grpSpPr>
        <p:sp>
          <p:nvSpPr>
            <p:cNvPr id="9216" name="Google Shape;9216;p126"/>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7" name="Google Shape;9217;p126"/>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8" name="Google Shape;9218;p126"/>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9" name="Google Shape;9219;p126"/>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0" name="Google Shape;9220;p126"/>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1" name="Google Shape;9221;p126"/>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2" name="Google Shape;9222;p126"/>
          <p:cNvGrpSpPr/>
          <p:nvPr/>
        </p:nvGrpSpPr>
        <p:grpSpPr>
          <a:xfrm>
            <a:off x="2912712" y="2287349"/>
            <a:ext cx="352349" cy="338760"/>
            <a:chOff x="3854700" y="249750"/>
            <a:chExt cx="500425" cy="481125"/>
          </a:xfrm>
        </p:grpSpPr>
        <p:sp>
          <p:nvSpPr>
            <p:cNvPr id="9223" name="Google Shape;9223;p126"/>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4" name="Google Shape;9224;p126"/>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5" name="Google Shape;9225;p126"/>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6" name="Google Shape;9226;p126"/>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7" name="Google Shape;9227;p126"/>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8" name="Google Shape;9228;p126"/>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9" name="Google Shape;9229;p126"/>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0" name="Google Shape;9230;p126"/>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1" name="Google Shape;9231;p126"/>
          <p:cNvGrpSpPr/>
          <p:nvPr/>
        </p:nvGrpSpPr>
        <p:grpSpPr>
          <a:xfrm>
            <a:off x="3330701" y="2287349"/>
            <a:ext cx="352349" cy="338760"/>
            <a:chOff x="4447550" y="249750"/>
            <a:chExt cx="500425" cy="481125"/>
          </a:xfrm>
        </p:grpSpPr>
        <p:sp>
          <p:nvSpPr>
            <p:cNvPr id="9232" name="Google Shape;9232;p126"/>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3" name="Google Shape;9233;p126"/>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4" name="Google Shape;9234;p126"/>
          <p:cNvGrpSpPr/>
          <p:nvPr/>
        </p:nvGrpSpPr>
        <p:grpSpPr>
          <a:xfrm>
            <a:off x="3759902" y="2287102"/>
            <a:ext cx="339253" cy="339253"/>
            <a:chOff x="5049725" y="249400"/>
            <a:chExt cx="481825" cy="481825"/>
          </a:xfrm>
        </p:grpSpPr>
        <p:sp>
          <p:nvSpPr>
            <p:cNvPr id="9235" name="Google Shape;9235;p126"/>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6" name="Google Shape;9236;p126"/>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7" name="Google Shape;9237;p126"/>
          <p:cNvGrpSpPr/>
          <p:nvPr/>
        </p:nvGrpSpPr>
        <p:grpSpPr>
          <a:xfrm>
            <a:off x="4173843" y="2287102"/>
            <a:ext cx="339253" cy="339253"/>
            <a:chOff x="5660400" y="238125"/>
            <a:chExt cx="481825" cy="481825"/>
          </a:xfrm>
        </p:grpSpPr>
        <p:sp>
          <p:nvSpPr>
            <p:cNvPr id="9238" name="Google Shape;9238;p126"/>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9" name="Google Shape;9239;p126"/>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0" name="Google Shape;9240;p126"/>
          <p:cNvGrpSpPr/>
          <p:nvPr/>
        </p:nvGrpSpPr>
        <p:grpSpPr>
          <a:xfrm>
            <a:off x="4590529" y="2287102"/>
            <a:ext cx="339253" cy="339253"/>
            <a:chOff x="6235400" y="249400"/>
            <a:chExt cx="481825" cy="481825"/>
          </a:xfrm>
        </p:grpSpPr>
        <p:sp>
          <p:nvSpPr>
            <p:cNvPr id="9241" name="Google Shape;9241;p126"/>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2" name="Google Shape;9242;p126"/>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3" name="Google Shape;9243;p126"/>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4" name="Google Shape;9244;p126"/>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5" name="Google Shape;9245;p126"/>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6" name="Google Shape;9246;p126"/>
          <p:cNvGrpSpPr/>
          <p:nvPr/>
        </p:nvGrpSpPr>
        <p:grpSpPr>
          <a:xfrm>
            <a:off x="828875" y="2731810"/>
            <a:ext cx="340204" cy="298116"/>
            <a:chOff x="899850" y="871450"/>
            <a:chExt cx="483175" cy="423400"/>
          </a:xfrm>
        </p:grpSpPr>
        <p:sp>
          <p:nvSpPr>
            <p:cNvPr id="9247" name="Google Shape;9247;p126"/>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8" name="Google Shape;9248;p126"/>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9" name="Google Shape;9249;p126"/>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0" name="Google Shape;9250;p126"/>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51" name="Google Shape;9251;p126"/>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52" name="Google Shape;9252;p126"/>
          <p:cNvGrpSpPr/>
          <p:nvPr/>
        </p:nvGrpSpPr>
        <p:grpSpPr>
          <a:xfrm>
            <a:off x="1660875" y="2711232"/>
            <a:ext cx="340573" cy="339271"/>
            <a:chOff x="2085450" y="842250"/>
            <a:chExt cx="483700" cy="481850"/>
          </a:xfrm>
        </p:grpSpPr>
        <p:sp>
          <p:nvSpPr>
            <p:cNvPr id="9253" name="Google Shape;9253;p126"/>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4" name="Google Shape;9254;p126"/>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5" name="Google Shape;9255;p126"/>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6" name="Google Shape;9256;p126"/>
          <p:cNvGrpSpPr/>
          <p:nvPr/>
        </p:nvGrpSpPr>
        <p:grpSpPr>
          <a:xfrm>
            <a:off x="2089443" y="2711241"/>
            <a:ext cx="339306" cy="339253"/>
            <a:chOff x="2685825" y="840375"/>
            <a:chExt cx="481900" cy="481825"/>
          </a:xfrm>
        </p:grpSpPr>
        <p:sp>
          <p:nvSpPr>
            <p:cNvPr id="9257" name="Google Shape;9257;p126"/>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8" name="Google Shape;9258;p126"/>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9" name="Google Shape;9259;p126"/>
          <p:cNvGrpSpPr/>
          <p:nvPr/>
        </p:nvGrpSpPr>
        <p:grpSpPr>
          <a:xfrm>
            <a:off x="2501104" y="2710924"/>
            <a:ext cx="350431" cy="339887"/>
            <a:chOff x="3270675" y="841800"/>
            <a:chExt cx="497700" cy="482725"/>
          </a:xfrm>
        </p:grpSpPr>
        <p:sp>
          <p:nvSpPr>
            <p:cNvPr id="9260" name="Google Shape;9260;p126"/>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1" name="Google Shape;9261;p126"/>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2" name="Google Shape;9262;p126"/>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63" name="Google Shape;9263;p126"/>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64" name="Google Shape;9264;p126"/>
          <p:cNvGrpSpPr/>
          <p:nvPr/>
        </p:nvGrpSpPr>
        <p:grpSpPr>
          <a:xfrm>
            <a:off x="3337249" y="2731783"/>
            <a:ext cx="339253" cy="298169"/>
            <a:chOff x="4467200" y="877100"/>
            <a:chExt cx="481825" cy="423475"/>
          </a:xfrm>
        </p:grpSpPr>
        <p:sp>
          <p:nvSpPr>
            <p:cNvPr id="9265" name="Google Shape;9265;p126"/>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6" name="Google Shape;9266;p126"/>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7" name="Google Shape;9267;p126"/>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8" name="Google Shape;9268;p126"/>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9" name="Google Shape;9269;p126"/>
          <p:cNvGrpSpPr/>
          <p:nvPr/>
        </p:nvGrpSpPr>
        <p:grpSpPr>
          <a:xfrm>
            <a:off x="3752140" y="2711232"/>
            <a:ext cx="354778" cy="339271"/>
            <a:chOff x="5045500" y="842250"/>
            <a:chExt cx="503875" cy="481850"/>
          </a:xfrm>
        </p:grpSpPr>
        <p:sp>
          <p:nvSpPr>
            <p:cNvPr id="9270" name="Google Shape;9270;p126"/>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1" name="Google Shape;9271;p126"/>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2" name="Google Shape;9272;p126"/>
          <p:cNvGrpSpPr/>
          <p:nvPr/>
        </p:nvGrpSpPr>
        <p:grpSpPr>
          <a:xfrm>
            <a:off x="4174987" y="2737451"/>
            <a:ext cx="336965" cy="286833"/>
            <a:chOff x="5645200" y="879425"/>
            <a:chExt cx="478575" cy="407375"/>
          </a:xfrm>
        </p:grpSpPr>
        <p:sp>
          <p:nvSpPr>
            <p:cNvPr id="9273" name="Google Shape;9273;p126"/>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4" name="Google Shape;9274;p126"/>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5" name="Google Shape;9275;p126"/>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6" name="Google Shape;9276;p126"/>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126"/>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8" name="Google Shape;9278;p126"/>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9" name="Google Shape;9279;p126"/>
          <p:cNvGrpSpPr/>
          <p:nvPr/>
        </p:nvGrpSpPr>
        <p:grpSpPr>
          <a:xfrm>
            <a:off x="4611062" y="2711241"/>
            <a:ext cx="298186" cy="339253"/>
            <a:chOff x="6264525" y="842250"/>
            <a:chExt cx="423500" cy="481825"/>
          </a:xfrm>
        </p:grpSpPr>
        <p:sp>
          <p:nvSpPr>
            <p:cNvPr id="9280" name="Google Shape;9280;p126"/>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1" name="Google Shape;9281;p126"/>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2" name="Google Shape;9282;p126"/>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3" name="Google Shape;9283;p126"/>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4" name="Google Shape;9284;p126"/>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5" name="Google Shape;9285;p126"/>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6" name="Google Shape;9286;p126"/>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7" name="Google Shape;9287;p126"/>
          <p:cNvGrpSpPr/>
          <p:nvPr/>
        </p:nvGrpSpPr>
        <p:grpSpPr>
          <a:xfrm>
            <a:off x="829350" y="3125895"/>
            <a:ext cx="339253" cy="339253"/>
            <a:chOff x="900750" y="1436075"/>
            <a:chExt cx="481825" cy="481825"/>
          </a:xfrm>
        </p:grpSpPr>
        <p:sp>
          <p:nvSpPr>
            <p:cNvPr id="9288" name="Google Shape;9288;p126"/>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9" name="Google Shape;9289;p126"/>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0" name="Google Shape;9290;p126"/>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1" name="Google Shape;9291;p126"/>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2" name="Google Shape;9292;p126"/>
          <p:cNvGrpSpPr/>
          <p:nvPr/>
        </p:nvGrpSpPr>
        <p:grpSpPr>
          <a:xfrm>
            <a:off x="1247198" y="3186183"/>
            <a:ext cx="339253" cy="218676"/>
            <a:chOff x="1492675" y="1520750"/>
            <a:chExt cx="481825" cy="310575"/>
          </a:xfrm>
        </p:grpSpPr>
        <p:sp>
          <p:nvSpPr>
            <p:cNvPr id="9293" name="Google Shape;9293;p126"/>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4" name="Google Shape;9294;p126"/>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5" name="Google Shape;9295;p126"/>
          <p:cNvGrpSpPr/>
          <p:nvPr/>
        </p:nvGrpSpPr>
        <p:grpSpPr>
          <a:xfrm>
            <a:off x="1654995" y="3125877"/>
            <a:ext cx="352332" cy="339288"/>
            <a:chOff x="2071000" y="1435025"/>
            <a:chExt cx="500400" cy="481875"/>
          </a:xfrm>
        </p:grpSpPr>
        <p:sp>
          <p:nvSpPr>
            <p:cNvPr id="9296" name="Google Shape;9296;p126"/>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7" name="Google Shape;9297;p126"/>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8" name="Google Shape;9298;p126"/>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9" name="Google Shape;9299;p126"/>
          <p:cNvGrpSpPr/>
          <p:nvPr/>
        </p:nvGrpSpPr>
        <p:grpSpPr>
          <a:xfrm>
            <a:off x="2083159" y="3146709"/>
            <a:ext cx="351874" cy="297623"/>
            <a:chOff x="2678350" y="1464650"/>
            <a:chExt cx="499750" cy="422700"/>
          </a:xfrm>
        </p:grpSpPr>
        <p:sp>
          <p:nvSpPr>
            <p:cNvPr id="9300" name="Google Shape;9300;p126"/>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1" name="Google Shape;9301;p126"/>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2" name="Google Shape;9302;p126"/>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3" name="Google Shape;9303;p126"/>
          <p:cNvGrpSpPr/>
          <p:nvPr/>
        </p:nvGrpSpPr>
        <p:grpSpPr>
          <a:xfrm>
            <a:off x="2506692" y="3125895"/>
            <a:ext cx="339253" cy="339253"/>
            <a:chOff x="3271200" y="1435075"/>
            <a:chExt cx="481825" cy="481825"/>
          </a:xfrm>
        </p:grpSpPr>
        <p:sp>
          <p:nvSpPr>
            <p:cNvPr id="9304" name="Google Shape;9304;p126"/>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5" name="Google Shape;9305;p126"/>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6" name="Google Shape;9306;p126"/>
          <p:cNvGrpSpPr/>
          <p:nvPr/>
        </p:nvGrpSpPr>
        <p:grpSpPr>
          <a:xfrm>
            <a:off x="2917165" y="3125877"/>
            <a:ext cx="343442" cy="339288"/>
            <a:chOff x="3858100" y="1435075"/>
            <a:chExt cx="487775" cy="481875"/>
          </a:xfrm>
        </p:grpSpPr>
        <p:sp>
          <p:nvSpPr>
            <p:cNvPr id="9307" name="Google Shape;9307;p126"/>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8" name="Google Shape;9308;p126"/>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9" name="Google Shape;9309;p126"/>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0" name="Google Shape;9310;p126"/>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1" name="Google Shape;9311;p126"/>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2" name="Google Shape;9312;p126"/>
          <p:cNvGrpSpPr/>
          <p:nvPr/>
        </p:nvGrpSpPr>
        <p:grpSpPr>
          <a:xfrm>
            <a:off x="3337249" y="3125895"/>
            <a:ext cx="339253" cy="339253"/>
            <a:chOff x="4456875" y="1435075"/>
            <a:chExt cx="481825" cy="481825"/>
          </a:xfrm>
        </p:grpSpPr>
        <p:sp>
          <p:nvSpPr>
            <p:cNvPr id="9313" name="Google Shape;9313;p126"/>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4" name="Google Shape;9314;p126"/>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5" name="Google Shape;9315;p126"/>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6" name="Google Shape;9316;p126"/>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7" name="Google Shape;9317;p126"/>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8" name="Google Shape;9318;p126"/>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9" name="Google Shape;9319;p126"/>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0" name="Google Shape;9320;p126"/>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1" name="Google Shape;9321;p126"/>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2" name="Google Shape;9322;p126"/>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3" name="Google Shape;9323;p126"/>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4" name="Google Shape;9324;p126"/>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5" name="Google Shape;9325;p126"/>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6" name="Google Shape;9326;p126"/>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7" name="Google Shape;9327;p126"/>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8" name="Google Shape;9328;p126"/>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9" name="Google Shape;9329;p126"/>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0" name="Google Shape;9330;p126"/>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1" name="Google Shape;9331;p126"/>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2" name="Google Shape;9332;p126"/>
          <p:cNvGrpSpPr/>
          <p:nvPr/>
        </p:nvGrpSpPr>
        <p:grpSpPr>
          <a:xfrm>
            <a:off x="3758239" y="3125886"/>
            <a:ext cx="342580" cy="339271"/>
            <a:chOff x="5049725" y="1435050"/>
            <a:chExt cx="486550" cy="481850"/>
          </a:xfrm>
        </p:grpSpPr>
        <p:sp>
          <p:nvSpPr>
            <p:cNvPr id="9333" name="Google Shape;9333;p126"/>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4" name="Google Shape;9334;p126"/>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5" name="Google Shape;9335;p126"/>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6" name="Google Shape;9336;p126"/>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7" name="Google Shape;9337;p126"/>
          <p:cNvGrpSpPr/>
          <p:nvPr/>
        </p:nvGrpSpPr>
        <p:grpSpPr>
          <a:xfrm>
            <a:off x="4173790" y="3125895"/>
            <a:ext cx="339359" cy="339253"/>
            <a:chOff x="5642475" y="1435075"/>
            <a:chExt cx="481975" cy="481825"/>
          </a:xfrm>
        </p:grpSpPr>
        <p:sp>
          <p:nvSpPr>
            <p:cNvPr id="9338" name="Google Shape;9338;p126"/>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9" name="Google Shape;9339;p126"/>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0" name="Google Shape;9340;p126"/>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1" name="Google Shape;9341;p126"/>
          <p:cNvGrpSpPr/>
          <p:nvPr/>
        </p:nvGrpSpPr>
        <p:grpSpPr>
          <a:xfrm>
            <a:off x="4588276" y="3125886"/>
            <a:ext cx="343759" cy="339271"/>
            <a:chOff x="6232000" y="1435050"/>
            <a:chExt cx="488225" cy="481850"/>
          </a:xfrm>
        </p:grpSpPr>
        <p:sp>
          <p:nvSpPr>
            <p:cNvPr id="9342" name="Google Shape;9342;p126"/>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3" name="Google Shape;9343;p126"/>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126"/>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5" name="Google Shape;9345;p126"/>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6" name="Google Shape;9346;p126"/>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7" name="Google Shape;9347;p126"/>
          <p:cNvGrpSpPr/>
          <p:nvPr/>
        </p:nvGrpSpPr>
        <p:grpSpPr>
          <a:xfrm>
            <a:off x="849012" y="3539545"/>
            <a:ext cx="299929" cy="337792"/>
            <a:chOff x="924450" y="2028975"/>
            <a:chExt cx="425975" cy="479750"/>
          </a:xfrm>
        </p:grpSpPr>
        <p:sp>
          <p:nvSpPr>
            <p:cNvPr id="9348" name="Google Shape;9348;p126"/>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9" name="Google Shape;9349;p126"/>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0" name="Google Shape;9350;p126"/>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1" name="Google Shape;9351;p126"/>
          <p:cNvGrpSpPr/>
          <p:nvPr/>
        </p:nvGrpSpPr>
        <p:grpSpPr>
          <a:xfrm>
            <a:off x="1661509" y="3559347"/>
            <a:ext cx="339306" cy="298186"/>
            <a:chOff x="2085450" y="2057100"/>
            <a:chExt cx="481900" cy="423500"/>
          </a:xfrm>
        </p:grpSpPr>
        <p:sp>
          <p:nvSpPr>
            <p:cNvPr id="9352" name="Google Shape;9352;p126"/>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3" name="Google Shape;9353;p126"/>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126"/>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5" name="Google Shape;9355;p126"/>
          <p:cNvGrpSpPr/>
          <p:nvPr/>
        </p:nvGrpSpPr>
        <p:grpSpPr>
          <a:xfrm>
            <a:off x="2089442" y="3582592"/>
            <a:ext cx="339306" cy="251698"/>
            <a:chOff x="2678275" y="2090100"/>
            <a:chExt cx="481900" cy="357475"/>
          </a:xfrm>
        </p:grpSpPr>
        <p:sp>
          <p:nvSpPr>
            <p:cNvPr id="9356" name="Google Shape;9356;p126"/>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7" name="Google Shape;9357;p126"/>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126"/>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9" name="Google Shape;9359;p126"/>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0" name="Google Shape;9360;p126"/>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1" name="Google Shape;9361;p126"/>
          <p:cNvGrpSpPr/>
          <p:nvPr/>
        </p:nvGrpSpPr>
        <p:grpSpPr>
          <a:xfrm>
            <a:off x="2566646" y="3594790"/>
            <a:ext cx="219345" cy="227301"/>
            <a:chOff x="3357325" y="2093500"/>
            <a:chExt cx="311525" cy="322825"/>
          </a:xfrm>
        </p:grpSpPr>
        <p:sp>
          <p:nvSpPr>
            <p:cNvPr id="9362" name="Google Shape;9362;p126"/>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3" name="Google Shape;9363;p126"/>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126"/>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65" name="Google Shape;9365;p126"/>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66" name="Google Shape;9366;p126"/>
          <p:cNvGrpSpPr/>
          <p:nvPr/>
        </p:nvGrpSpPr>
        <p:grpSpPr>
          <a:xfrm>
            <a:off x="3360836" y="3538814"/>
            <a:ext cx="292078" cy="339253"/>
            <a:chOff x="4492800" y="2027925"/>
            <a:chExt cx="414825" cy="481825"/>
          </a:xfrm>
        </p:grpSpPr>
        <p:sp>
          <p:nvSpPr>
            <p:cNvPr id="9367" name="Google Shape;9367;p126"/>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8" name="Google Shape;9368;p126"/>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9" name="Google Shape;9369;p126"/>
          <p:cNvGrpSpPr/>
          <p:nvPr/>
        </p:nvGrpSpPr>
        <p:grpSpPr>
          <a:xfrm>
            <a:off x="3759928" y="3538805"/>
            <a:ext cx="339200" cy="339271"/>
            <a:chOff x="5049725" y="2027900"/>
            <a:chExt cx="481750" cy="481850"/>
          </a:xfrm>
        </p:grpSpPr>
        <p:sp>
          <p:nvSpPr>
            <p:cNvPr id="9370" name="Google Shape;9370;p126"/>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126"/>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126"/>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3" name="Google Shape;9373;p126"/>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126"/>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126"/>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6" name="Google Shape;9376;p126"/>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7" name="Google Shape;9377;p126"/>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8" name="Google Shape;9378;p126"/>
          <p:cNvGrpSpPr/>
          <p:nvPr/>
        </p:nvGrpSpPr>
        <p:grpSpPr>
          <a:xfrm>
            <a:off x="4233524" y="3538893"/>
            <a:ext cx="219890" cy="339095"/>
            <a:chOff x="5726350" y="2028150"/>
            <a:chExt cx="312300" cy="481600"/>
          </a:xfrm>
        </p:grpSpPr>
        <p:sp>
          <p:nvSpPr>
            <p:cNvPr id="9379" name="Google Shape;9379;p126"/>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0" name="Google Shape;9380;p126"/>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1" name="Google Shape;9381;p126"/>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2" name="Google Shape;9382;p126"/>
          <p:cNvGrpSpPr/>
          <p:nvPr/>
        </p:nvGrpSpPr>
        <p:grpSpPr>
          <a:xfrm>
            <a:off x="4593715" y="3542000"/>
            <a:ext cx="332881" cy="332881"/>
            <a:chOff x="6239925" y="2032450"/>
            <a:chExt cx="472775" cy="472775"/>
          </a:xfrm>
        </p:grpSpPr>
        <p:sp>
          <p:nvSpPr>
            <p:cNvPr id="9383" name="Google Shape;9383;p126"/>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4" name="Google Shape;9384;p126"/>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5" name="Google Shape;9385;p126"/>
          <p:cNvGrpSpPr/>
          <p:nvPr/>
        </p:nvGrpSpPr>
        <p:grpSpPr>
          <a:xfrm>
            <a:off x="5042807" y="2364092"/>
            <a:ext cx="334641" cy="185425"/>
            <a:chOff x="903075" y="2730000"/>
            <a:chExt cx="475275" cy="263350"/>
          </a:xfrm>
        </p:grpSpPr>
        <p:sp>
          <p:nvSpPr>
            <p:cNvPr id="9386" name="Google Shape;9386;p126"/>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7" name="Google Shape;9387;p126"/>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8" name="Google Shape;9388;p126"/>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9" name="Google Shape;9389;p126"/>
          <p:cNvGrpSpPr/>
          <p:nvPr/>
        </p:nvGrpSpPr>
        <p:grpSpPr>
          <a:xfrm>
            <a:off x="1247198" y="3538814"/>
            <a:ext cx="339253" cy="339253"/>
            <a:chOff x="1492675" y="2027925"/>
            <a:chExt cx="481825" cy="481825"/>
          </a:xfrm>
        </p:grpSpPr>
        <p:sp>
          <p:nvSpPr>
            <p:cNvPr id="9390" name="Google Shape;9390;p126"/>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1" name="Google Shape;9391;p126"/>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126"/>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3" name="Google Shape;9393;p126"/>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4" name="Google Shape;9394;p126"/>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5" name="Google Shape;9395;p126"/>
          <p:cNvGrpSpPr/>
          <p:nvPr/>
        </p:nvGrpSpPr>
        <p:grpSpPr>
          <a:xfrm>
            <a:off x="5473575" y="2287178"/>
            <a:ext cx="339253" cy="339253"/>
            <a:chOff x="1492675" y="2620775"/>
            <a:chExt cx="481825" cy="481825"/>
          </a:xfrm>
        </p:grpSpPr>
        <p:sp>
          <p:nvSpPr>
            <p:cNvPr id="9396" name="Google Shape;9396;p126"/>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126"/>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98" name="Google Shape;9398;p126"/>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99" name="Google Shape;9399;p126"/>
          <p:cNvGrpSpPr/>
          <p:nvPr/>
        </p:nvGrpSpPr>
        <p:grpSpPr>
          <a:xfrm>
            <a:off x="6297328" y="2303161"/>
            <a:ext cx="333585" cy="307287"/>
            <a:chOff x="2682350" y="2643425"/>
            <a:chExt cx="473775" cy="436425"/>
          </a:xfrm>
        </p:grpSpPr>
        <p:sp>
          <p:nvSpPr>
            <p:cNvPr id="9400" name="Google Shape;9400;p126"/>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126"/>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2" name="Google Shape;9402;p126"/>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3" name="Google Shape;9403;p126"/>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126"/>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126"/>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6" name="Google Shape;9406;p126"/>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7" name="Google Shape;9407;p126"/>
          <p:cNvGrpSpPr/>
          <p:nvPr/>
        </p:nvGrpSpPr>
        <p:grpSpPr>
          <a:xfrm>
            <a:off x="6762818" y="2287178"/>
            <a:ext cx="238531" cy="339253"/>
            <a:chOff x="3342725" y="2620775"/>
            <a:chExt cx="338775" cy="481825"/>
          </a:xfrm>
        </p:grpSpPr>
        <p:sp>
          <p:nvSpPr>
            <p:cNvPr id="9408" name="Google Shape;9408;p126"/>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9" name="Google Shape;9409;p126"/>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0" name="Google Shape;9410;p126"/>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1" name="Google Shape;9411;p126"/>
          <p:cNvGrpSpPr/>
          <p:nvPr/>
        </p:nvGrpSpPr>
        <p:grpSpPr>
          <a:xfrm>
            <a:off x="7156568" y="2287178"/>
            <a:ext cx="278296" cy="339253"/>
            <a:chOff x="3907325" y="2620775"/>
            <a:chExt cx="395250" cy="481825"/>
          </a:xfrm>
        </p:grpSpPr>
        <p:sp>
          <p:nvSpPr>
            <p:cNvPr id="9412" name="Google Shape;9412;p126"/>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3" name="Google Shape;9413;p126"/>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4" name="Google Shape;9414;p126"/>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5" name="Google Shape;9415;p126"/>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6" name="Google Shape;9416;p126"/>
          <p:cNvGrpSpPr/>
          <p:nvPr/>
        </p:nvGrpSpPr>
        <p:grpSpPr>
          <a:xfrm>
            <a:off x="7549755" y="2297783"/>
            <a:ext cx="339253" cy="318042"/>
            <a:chOff x="4456875" y="2635825"/>
            <a:chExt cx="481825" cy="451700"/>
          </a:xfrm>
        </p:grpSpPr>
        <p:sp>
          <p:nvSpPr>
            <p:cNvPr id="9417" name="Google Shape;9417;p126"/>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8" name="Google Shape;9418;p126"/>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9" name="Google Shape;9419;p126"/>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126"/>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126"/>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2" name="Google Shape;9422;p126"/>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3" name="Google Shape;9423;p126"/>
          <p:cNvGrpSpPr/>
          <p:nvPr/>
        </p:nvGrpSpPr>
        <p:grpSpPr>
          <a:xfrm>
            <a:off x="7974679" y="2297783"/>
            <a:ext cx="339253" cy="318042"/>
            <a:chOff x="5049725" y="2635825"/>
            <a:chExt cx="481825" cy="451700"/>
          </a:xfrm>
        </p:grpSpPr>
        <p:sp>
          <p:nvSpPr>
            <p:cNvPr id="9424" name="Google Shape;9424;p126"/>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5" name="Google Shape;9425;p126"/>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6" name="Google Shape;9426;p126"/>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7" name="Google Shape;9427;p126"/>
          <p:cNvGrpSpPr/>
          <p:nvPr/>
        </p:nvGrpSpPr>
        <p:grpSpPr>
          <a:xfrm>
            <a:off x="2375386" y="3952243"/>
            <a:ext cx="338566" cy="338373"/>
            <a:chOff x="5643000" y="2621375"/>
            <a:chExt cx="480850" cy="480575"/>
          </a:xfrm>
        </p:grpSpPr>
        <p:sp>
          <p:nvSpPr>
            <p:cNvPr id="9428" name="Google Shape;9428;p126"/>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9" name="Google Shape;9429;p126"/>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0" name="Google Shape;9430;p126"/>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1" name="Google Shape;9431;p126"/>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126"/>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3" name="Google Shape;9433;p126"/>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4" name="Google Shape;9434;p126"/>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5" name="Google Shape;9435;p126"/>
          <p:cNvGrpSpPr/>
          <p:nvPr/>
        </p:nvGrpSpPr>
        <p:grpSpPr>
          <a:xfrm>
            <a:off x="4192782" y="3951803"/>
            <a:ext cx="339359" cy="339253"/>
            <a:chOff x="6235250" y="2620775"/>
            <a:chExt cx="481975" cy="481825"/>
          </a:xfrm>
        </p:grpSpPr>
        <p:sp>
          <p:nvSpPr>
            <p:cNvPr id="9436" name="Google Shape;9436;p126"/>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7" name="Google Shape;9437;p126"/>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8" name="Google Shape;9438;p126"/>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9" name="Google Shape;9439;p126"/>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0" name="Google Shape;9440;p126"/>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41" name="Google Shape;9441;p126"/>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42" name="Google Shape;9442;p126"/>
          <p:cNvGrpSpPr/>
          <p:nvPr/>
        </p:nvGrpSpPr>
        <p:grpSpPr>
          <a:xfrm>
            <a:off x="5472652" y="2711317"/>
            <a:ext cx="341101" cy="339253"/>
            <a:chOff x="1535000" y="3223325"/>
            <a:chExt cx="484450" cy="481825"/>
          </a:xfrm>
        </p:grpSpPr>
        <p:sp>
          <p:nvSpPr>
            <p:cNvPr id="9443" name="Google Shape;9443;p126"/>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4" name="Google Shape;9444;p126"/>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5" name="Google Shape;9445;p126"/>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6" name="Google Shape;9446;p126"/>
          <p:cNvGrpSpPr/>
          <p:nvPr/>
        </p:nvGrpSpPr>
        <p:grpSpPr>
          <a:xfrm>
            <a:off x="5880219" y="2746618"/>
            <a:ext cx="339253" cy="268649"/>
            <a:chOff x="2085525" y="3263750"/>
            <a:chExt cx="481825" cy="381550"/>
          </a:xfrm>
        </p:grpSpPr>
        <p:sp>
          <p:nvSpPr>
            <p:cNvPr id="9447" name="Google Shape;9447;p126"/>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8" name="Google Shape;9448;p126"/>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49" name="Google Shape;9449;p126"/>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50" name="Google Shape;9450;p126"/>
          <p:cNvGrpSpPr/>
          <p:nvPr/>
        </p:nvGrpSpPr>
        <p:grpSpPr>
          <a:xfrm>
            <a:off x="6711982" y="2711308"/>
            <a:ext cx="340204" cy="339271"/>
            <a:chOff x="3270450" y="3213625"/>
            <a:chExt cx="483175" cy="481850"/>
          </a:xfrm>
        </p:grpSpPr>
        <p:sp>
          <p:nvSpPr>
            <p:cNvPr id="9451" name="Google Shape;9451;p126"/>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2" name="Google Shape;9452;p126"/>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3" name="Google Shape;9453;p126"/>
          <p:cNvGrpSpPr/>
          <p:nvPr/>
        </p:nvGrpSpPr>
        <p:grpSpPr>
          <a:xfrm>
            <a:off x="7211250" y="2711317"/>
            <a:ext cx="168931" cy="339253"/>
            <a:chOff x="3984950" y="3213600"/>
            <a:chExt cx="239925" cy="481825"/>
          </a:xfrm>
        </p:grpSpPr>
        <p:sp>
          <p:nvSpPr>
            <p:cNvPr id="9454" name="Google Shape;9454;p126"/>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5" name="Google Shape;9455;p126"/>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56" name="Google Shape;9456;p126"/>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7" name="Google Shape;9457;p126"/>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58" name="Google Shape;9458;p126"/>
          <p:cNvGrpSpPr/>
          <p:nvPr/>
        </p:nvGrpSpPr>
        <p:grpSpPr>
          <a:xfrm>
            <a:off x="1874281" y="3981487"/>
            <a:ext cx="355218" cy="279880"/>
            <a:chOff x="5629975" y="3255775"/>
            <a:chExt cx="504500" cy="397500"/>
          </a:xfrm>
        </p:grpSpPr>
        <p:sp>
          <p:nvSpPr>
            <p:cNvPr id="9459" name="Google Shape;9459;p126"/>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126"/>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1" name="Google Shape;9461;p126"/>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2" name="Google Shape;9462;p126"/>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3" name="Google Shape;9463;p126"/>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4" name="Google Shape;9464;p126"/>
          <p:cNvGrpSpPr/>
          <p:nvPr/>
        </p:nvGrpSpPr>
        <p:grpSpPr>
          <a:xfrm>
            <a:off x="3755839" y="3981593"/>
            <a:ext cx="340256" cy="279669"/>
            <a:chOff x="6234950" y="3255925"/>
            <a:chExt cx="483250" cy="397200"/>
          </a:xfrm>
        </p:grpSpPr>
        <p:sp>
          <p:nvSpPr>
            <p:cNvPr id="9465" name="Google Shape;9465;p126"/>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6" name="Google Shape;9466;p126"/>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7" name="Google Shape;9467;p126"/>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8" name="Google Shape;9468;p126"/>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9" name="Google Shape;9469;p126"/>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0" name="Google Shape;9470;p126"/>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1" name="Google Shape;9471;p126"/>
          <p:cNvGrpSpPr/>
          <p:nvPr/>
        </p:nvGrpSpPr>
        <p:grpSpPr>
          <a:xfrm>
            <a:off x="5051107" y="3125970"/>
            <a:ext cx="318042" cy="339253"/>
            <a:chOff x="914900" y="3806450"/>
            <a:chExt cx="451700" cy="481825"/>
          </a:xfrm>
        </p:grpSpPr>
        <p:sp>
          <p:nvSpPr>
            <p:cNvPr id="9472" name="Google Shape;9472;p126"/>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3" name="Google Shape;9473;p126"/>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4" name="Google Shape;9474;p126"/>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5" name="Google Shape;9475;p126"/>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6" name="Google Shape;9476;p126"/>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7" name="Google Shape;9477;p126"/>
          <p:cNvGrpSpPr/>
          <p:nvPr/>
        </p:nvGrpSpPr>
        <p:grpSpPr>
          <a:xfrm>
            <a:off x="5470028" y="3125785"/>
            <a:ext cx="346347" cy="339623"/>
            <a:chOff x="1490050" y="3805975"/>
            <a:chExt cx="491900" cy="482350"/>
          </a:xfrm>
        </p:grpSpPr>
        <p:sp>
          <p:nvSpPr>
            <p:cNvPr id="9478" name="Google Shape;9478;p126"/>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9" name="Google Shape;9479;p126"/>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0" name="Google Shape;9480;p126"/>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1" name="Google Shape;9481;p126"/>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2" name="Google Shape;9482;p126"/>
          <p:cNvGrpSpPr/>
          <p:nvPr/>
        </p:nvGrpSpPr>
        <p:grpSpPr>
          <a:xfrm>
            <a:off x="5893896" y="3125970"/>
            <a:ext cx="311899" cy="339253"/>
            <a:chOff x="2104275" y="3806450"/>
            <a:chExt cx="442975" cy="481825"/>
          </a:xfrm>
        </p:grpSpPr>
        <p:sp>
          <p:nvSpPr>
            <p:cNvPr id="9483" name="Google Shape;9483;p126"/>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4" name="Google Shape;9484;p126"/>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5" name="Google Shape;9485;p126"/>
          <p:cNvGrpSpPr/>
          <p:nvPr/>
        </p:nvGrpSpPr>
        <p:grpSpPr>
          <a:xfrm>
            <a:off x="6317413" y="3125970"/>
            <a:ext cx="293416" cy="339253"/>
            <a:chOff x="2710875" y="3806450"/>
            <a:chExt cx="416725" cy="481825"/>
          </a:xfrm>
        </p:grpSpPr>
        <p:sp>
          <p:nvSpPr>
            <p:cNvPr id="9486" name="Google Shape;9486;p126"/>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7" name="Google Shape;9487;p126"/>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8" name="Google Shape;9488;p126"/>
          <p:cNvGrpSpPr/>
          <p:nvPr/>
        </p:nvGrpSpPr>
        <p:grpSpPr>
          <a:xfrm>
            <a:off x="6712457" y="3166412"/>
            <a:ext cx="339253" cy="258369"/>
            <a:chOff x="3271200" y="3863875"/>
            <a:chExt cx="481825" cy="366950"/>
          </a:xfrm>
        </p:grpSpPr>
        <p:sp>
          <p:nvSpPr>
            <p:cNvPr id="9489" name="Google Shape;9489;p126"/>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126"/>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1" name="Google Shape;9491;p126"/>
          <p:cNvGrpSpPr/>
          <p:nvPr/>
        </p:nvGrpSpPr>
        <p:grpSpPr>
          <a:xfrm>
            <a:off x="7147952" y="3126199"/>
            <a:ext cx="295528" cy="338795"/>
            <a:chOff x="3895050" y="3806775"/>
            <a:chExt cx="419725" cy="481175"/>
          </a:xfrm>
        </p:grpSpPr>
        <p:sp>
          <p:nvSpPr>
            <p:cNvPr id="9492" name="Google Shape;9492;p126"/>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3" name="Google Shape;9493;p126"/>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4" name="Google Shape;9494;p126"/>
          <p:cNvGrpSpPr/>
          <p:nvPr/>
        </p:nvGrpSpPr>
        <p:grpSpPr>
          <a:xfrm>
            <a:off x="7551234" y="3125979"/>
            <a:ext cx="336296" cy="339235"/>
            <a:chOff x="4464775" y="3806475"/>
            <a:chExt cx="477625" cy="481800"/>
          </a:xfrm>
        </p:grpSpPr>
        <p:sp>
          <p:nvSpPr>
            <p:cNvPr id="9495" name="Google Shape;9495;p126"/>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126"/>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126"/>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8" name="Google Shape;9498;p126"/>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9" name="Google Shape;9499;p126"/>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0" name="Google Shape;9500;p126"/>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1" name="Google Shape;9501;p126"/>
          <p:cNvGrpSpPr/>
          <p:nvPr/>
        </p:nvGrpSpPr>
        <p:grpSpPr>
          <a:xfrm>
            <a:off x="7974679" y="3125970"/>
            <a:ext cx="339253" cy="339253"/>
            <a:chOff x="5049725" y="3806450"/>
            <a:chExt cx="481825" cy="481825"/>
          </a:xfrm>
        </p:grpSpPr>
        <p:sp>
          <p:nvSpPr>
            <p:cNvPr id="9502" name="Google Shape;9502;p126"/>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3" name="Google Shape;9503;p126"/>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126"/>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5" name="Google Shape;9505;p126"/>
          <p:cNvGrpSpPr/>
          <p:nvPr/>
        </p:nvGrpSpPr>
        <p:grpSpPr>
          <a:xfrm>
            <a:off x="1461983" y="3951798"/>
            <a:ext cx="339253" cy="339253"/>
            <a:chOff x="5651375" y="3806450"/>
            <a:chExt cx="481825" cy="481825"/>
          </a:xfrm>
        </p:grpSpPr>
        <p:sp>
          <p:nvSpPr>
            <p:cNvPr id="9506" name="Google Shape;9506;p126"/>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7" name="Google Shape;9507;p126"/>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126"/>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9" name="Google Shape;9509;p126"/>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0" name="Google Shape;9510;p126"/>
          <p:cNvGrpSpPr/>
          <p:nvPr/>
        </p:nvGrpSpPr>
        <p:grpSpPr>
          <a:xfrm>
            <a:off x="3360663" y="3953787"/>
            <a:ext cx="298503" cy="335275"/>
            <a:chOff x="6264300" y="3809300"/>
            <a:chExt cx="423950" cy="476175"/>
          </a:xfrm>
        </p:grpSpPr>
        <p:sp>
          <p:nvSpPr>
            <p:cNvPr id="9511" name="Google Shape;9511;p126"/>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2" name="Google Shape;9512;p126"/>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3" name="Google Shape;9513;p126"/>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4" name="Google Shape;9514;p126"/>
          <p:cNvGrpSpPr/>
          <p:nvPr/>
        </p:nvGrpSpPr>
        <p:grpSpPr>
          <a:xfrm>
            <a:off x="5039841" y="3538881"/>
            <a:ext cx="340573" cy="339271"/>
            <a:chOff x="898875" y="4399275"/>
            <a:chExt cx="483700" cy="481850"/>
          </a:xfrm>
        </p:grpSpPr>
        <p:sp>
          <p:nvSpPr>
            <p:cNvPr id="9515" name="Google Shape;9515;p126"/>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6" name="Google Shape;9516;p126"/>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7" name="Google Shape;9517;p126"/>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8" name="Google Shape;9518;p126"/>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126"/>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0" name="Google Shape;9520;p126"/>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1" name="Google Shape;9521;p126"/>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2" name="Google Shape;9522;p126"/>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3" name="Google Shape;9523;p126"/>
          <p:cNvGrpSpPr/>
          <p:nvPr/>
        </p:nvGrpSpPr>
        <p:grpSpPr>
          <a:xfrm>
            <a:off x="5473575" y="3554133"/>
            <a:ext cx="339253" cy="308765"/>
            <a:chOff x="1492675" y="4420975"/>
            <a:chExt cx="481825" cy="438525"/>
          </a:xfrm>
        </p:grpSpPr>
        <p:sp>
          <p:nvSpPr>
            <p:cNvPr id="9524" name="Google Shape;9524;p126"/>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5" name="Google Shape;9525;p126"/>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6" name="Google Shape;9526;p126"/>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7" name="Google Shape;9527;p126"/>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126"/>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9" name="Google Shape;9529;p126"/>
          <p:cNvGrpSpPr/>
          <p:nvPr/>
        </p:nvGrpSpPr>
        <p:grpSpPr>
          <a:xfrm>
            <a:off x="5878556" y="3539558"/>
            <a:ext cx="342580" cy="337915"/>
            <a:chOff x="2084100" y="4400250"/>
            <a:chExt cx="486550" cy="479925"/>
          </a:xfrm>
        </p:grpSpPr>
        <p:sp>
          <p:nvSpPr>
            <p:cNvPr id="9530" name="Google Shape;9530;p126"/>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1" name="Google Shape;9531;p126"/>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2" name="Google Shape;9532;p126"/>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3" name="Google Shape;9533;p126"/>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4" name="Google Shape;9534;p126"/>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5" name="Google Shape;9535;p126"/>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6" name="Google Shape;9536;p126"/>
          <p:cNvGrpSpPr/>
          <p:nvPr/>
        </p:nvGrpSpPr>
        <p:grpSpPr>
          <a:xfrm>
            <a:off x="6315036" y="3538907"/>
            <a:ext cx="298169" cy="339218"/>
            <a:chOff x="2707950" y="4399325"/>
            <a:chExt cx="423475" cy="481775"/>
          </a:xfrm>
        </p:grpSpPr>
        <p:sp>
          <p:nvSpPr>
            <p:cNvPr id="9537" name="Google Shape;9537;p126"/>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8" name="Google Shape;9538;p126"/>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9" name="Google Shape;9539;p126"/>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0" name="Google Shape;9540;p126"/>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1" name="Google Shape;9541;p126"/>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2" name="Google Shape;9542;p126"/>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3" name="Google Shape;9543;p126"/>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4" name="Google Shape;9544;p126"/>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5" name="Google Shape;9545;p126"/>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6" name="Google Shape;9546;p126"/>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7" name="Google Shape;9547;p126"/>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8" name="Google Shape;9548;p126"/>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9" name="Google Shape;9549;p126"/>
          <p:cNvGrpSpPr/>
          <p:nvPr/>
        </p:nvGrpSpPr>
        <p:grpSpPr>
          <a:xfrm>
            <a:off x="6744555" y="3538881"/>
            <a:ext cx="275057" cy="339271"/>
            <a:chOff x="3330525" y="4399275"/>
            <a:chExt cx="390650" cy="481850"/>
          </a:xfrm>
        </p:grpSpPr>
        <p:sp>
          <p:nvSpPr>
            <p:cNvPr id="9550" name="Google Shape;9550;p126"/>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1" name="Google Shape;9551;p126"/>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2" name="Google Shape;9552;p126"/>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3" name="Google Shape;9553;p126"/>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4" name="Google Shape;9554;p126"/>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5" name="Google Shape;9555;p126"/>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6" name="Google Shape;9556;p126"/>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7" name="Google Shape;9557;p126"/>
          <p:cNvGrpSpPr/>
          <p:nvPr/>
        </p:nvGrpSpPr>
        <p:grpSpPr>
          <a:xfrm>
            <a:off x="7169084" y="3538890"/>
            <a:ext cx="253265" cy="339253"/>
            <a:chOff x="3938800" y="4399275"/>
            <a:chExt cx="359700" cy="481825"/>
          </a:xfrm>
        </p:grpSpPr>
        <p:sp>
          <p:nvSpPr>
            <p:cNvPr id="9558" name="Google Shape;9558;p126"/>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9" name="Google Shape;9559;p126"/>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0" name="Google Shape;9560;p126"/>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1" name="Google Shape;9561;p126"/>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2" name="Google Shape;9562;p126"/>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3" name="Google Shape;9563;p126"/>
          <p:cNvGrpSpPr/>
          <p:nvPr/>
        </p:nvGrpSpPr>
        <p:grpSpPr>
          <a:xfrm>
            <a:off x="7639862" y="3538890"/>
            <a:ext cx="159039" cy="339253"/>
            <a:chOff x="4584850" y="4399275"/>
            <a:chExt cx="225875" cy="481825"/>
          </a:xfrm>
        </p:grpSpPr>
        <p:sp>
          <p:nvSpPr>
            <p:cNvPr id="9564" name="Google Shape;9564;p126"/>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5" name="Google Shape;9565;p126"/>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66" name="Google Shape;9566;p126"/>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67" name="Google Shape;9567;p126"/>
          <p:cNvGrpSpPr/>
          <p:nvPr/>
        </p:nvGrpSpPr>
        <p:grpSpPr>
          <a:xfrm>
            <a:off x="1049680" y="3951795"/>
            <a:ext cx="339253" cy="339253"/>
            <a:chOff x="5642550" y="4399275"/>
            <a:chExt cx="481825" cy="481825"/>
          </a:xfrm>
        </p:grpSpPr>
        <p:sp>
          <p:nvSpPr>
            <p:cNvPr id="9568" name="Google Shape;9568;p126"/>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9" name="Google Shape;9569;p126"/>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0" name="Google Shape;9570;p126"/>
          <p:cNvGrpSpPr/>
          <p:nvPr/>
        </p:nvGrpSpPr>
        <p:grpSpPr>
          <a:xfrm>
            <a:off x="2859815" y="3963703"/>
            <a:ext cx="363316" cy="315437"/>
            <a:chOff x="6218300" y="4416175"/>
            <a:chExt cx="516000" cy="448000"/>
          </a:xfrm>
        </p:grpSpPr>
        <p:sp>
          <p:nvSpPr>
            <p:cNvPr id="9571" name="Google Shape;9571;p126"/>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2" name="Google Shape;9572;p126"/>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126"/>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4" name="Google Shape;9574;p126"/>
          <p:cNvGrpSpPr/>
          <p:nvPr/>
        </p:nvGrpSpPr>
        <p:grpSpPr>
          <a:xfrm>
            <a:off x="5918879" y="3951792"/>
            <a:ext cx="339253" cy="339253"/>
            <a:chOff x="899850" y="4992125"/>
            <a:chExt cx="481825" cy="481825"/>
          </a:xfrm>
        </p:grpSpPr>
        <p:sp>
          <p:nvSpPr>
            <p:cNvPr id="9575" name="Google Shape;9575;p126"/>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126"/>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126"/>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8" name="Google Shape;9578;p126"/>
          <p:cNvGrpSpPr/>
          <p:nvPr/>
        </p:nvGrpSpPr>
        <p:grpSpPr>
          <a:xfrm>
            <a:off x="5461708" y="3951792"/>
            <a:ext cx="339253" cy="339253"/>
            <a:chOff x="1492675" y="4992125"/>
            <a:chExt cx="481825" cy="481825"/>
          </a:xfrm>
        </p:grpSpPr>
        <p:sp>
          <p:nvSpPr>
            <p:cNvPr id="9579" name="Google Shape;9579;p126"/>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0" name="Google Shape;9580;p126"/>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1" name="Google Shape;9581;p126"/>
          <p:cNvGrpSpPr/>
          <p:nvPr/>
        </p:nvGrpSpPr>
        <p:grpSpPr>
          <a:xfrm>
            <a:off x="5004462" y="3951792"/>
            <a:ext cx="339253" cy="339253"/>
            <a:chOff x="2085525" y="4992125"/>
            <a:chExt cx="481825" cy="481825"/>
          </a:xfrm>
        </p:grpSpPr>
        <p:sp>
          <p:nvSpPr>
            <p:cNvPr id="9582" name="Google Shape;9582;p126"/>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3" name="Google Shape;9583;p126"/>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4" name="Google Shape;9584;p126"/>
          <p:cNvGrpSpPr/>
          <p:nvPr/>
        </p:nvGrpSpPr>
        <p:grpSpPr>
          <a:xfrm>
            <a:off x="6833221" y="3951792"/>
            <a:ext cx="339253" cy="339253"/>
            <a:chOff x="2678350" y="4992125"/>
            <a:chExt cx="481825" cy="481825"/>
          </a:xfrm>
        </p:grpSpPr>
        <p:sp>
          <p:nvSpPr>
            <p:cNvPr id="9585" name="Google Shape;9585;p126"/>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6" name="Google Shape;9586;p126"/>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7" name="Google Shape;9587;p126"/>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8" name="Google Shape;9588;p126"/>
          <p:cNvGrpSpPr/>
          <p:nvPr/>
        </p:nvGrpSpPr>
        <p:grpSpPr>
          <a:xfrm>
            <a:off x="4628816" y="3951792"/>
            <a:ext cx="339253" cy="339253"/>
            <a:chOff x="3271200" y="4992125"/>
            <a:chExt cx="481825" cy="481825"/>
          </a:xfrm>
        </p:grpSpPr>
        <p:sp>
          <p:nvSpPr>
            <p:cNvPr id="9589" name="Google Shape;9589;p126"/>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126"/>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126"/>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2" name="Google Shape;9592;p126"/>
          <p:cNvGrpSpPr/>
          <p:nvPr/>
        </p:nvGrpSpPr>
        <p:grpSpPr>
          <a:xfrm>
            <a:off x="7290263" y="3952822"/>
            <a:ext cx="339411" cy="337193"/>
            <a:chOff x="3863900" y="4993625"/>
            <a:chExt cx="482050" cy="478900"/>
          </a:xfrm>
        </p:grpSpPr>
        <p:sp>
          <p:nvSpPr>
            <p:cNvPr id="9593" name="Google Shape;9593;p126"/>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4" name="Google Shape;9594;p126"/>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5" name="Google Shape;9595;p126"/>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6" name="Google Shape;9596;p126"/>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7" name="Google Shape;9597;p126"/>
          <p:cNvGrpSpPr/>
          <p:nvPr/>
        </p:nvGrpSpPr>
        <p:grpSpPr>
          <a:xfrm>
            <a:off x="7747437" y="3952822"/>
            <a:ext cx="339411" cy="337193"/>
            <a:chOff x="4456725" y="4993625"/>
            <a:chExt cx="482050" cy="478900"/>
          </a:xfrm>
        </p:grpSpPr>
        <p:sp>
          <p:nvSpPr>
            <p:cNvPr id="9598" name="Google Shape;9598;p126"/>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9" name="Google Shape;9599;p126"/>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0" name="Google Shape;9600;p126"/>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126"/>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2" name="Google Shape;9602;p126"/>
          <p:cNvGrpSpPr/>
          <p:nvPr/>
        </p:nvGrpSpPr>
        <p:grpSpPr>
          <a:xfrm>
            <a:off x="6376030" y="3952813"/>
            <a:ext cx="339411" cy="337211"/>
            <a:chOff x="5049575" y="4993600"/>
            <a:chExt cx="482050" cy="478925"/>
          </a:xfrm>
        </p:grpSpPr>
        <p:sp>
          <p:nvSpPr>
            <p:cNvPr id="9603" name="Google Shape;9603;p126"/>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4" name="Google Shape;9604;p126"/>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5" name="Google Shape;9605;p126"/>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126"/>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10"/>
        <p:cNvGrpSpPr/>
        <p:nvPr/>
      </p:nvGrpSpPr>
      <p:grpSpPr>
        <a:xfrm>
          <a:off x="0" y="0"/>
          <a:ext cx="0" cy="0"/>
          <a:chOff x="0" y="0"/>
          <a:chExt cx="0" cy="0"/>
        </a:xfrm>
      </p:grpSpPr>
      <p:sp>
        <p:nvSpPr>
          <p:cNvPr id="9611" name="Google Shape;9611;p12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612" name="Google Shape;9612;p12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613" name="Google Shape;9613;p127"/>
          <p:cNvGrpSpPr/>
          <p:nvPr/>
        </p:nvGrpSpPr>
        <p:grpSpPr>
          <a:xfrm>
            <a:off x="876361" y="1533504"/>
            <a:ext cx="322099" cy="370529"/>
            <a:chOff x="-42971725" y="3217825"/>
            <a:chExt cx="275675" cy="317125"/>
          </a:xfrm>
        </p:grpSpPr>
        <p:sp>
          <p:nvSpPr>
            <p:cNvPr id="9614" name="Google Shape;9614;p127"/>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127"/>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127"/>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127"/>
          <p:cNvGrpSpPr/>
          <p:nvPr/>
        </p:nvGrpSpPr>
        <p:grpSpPr>
          <a:xfrm>
            <a:off x="848276" y="2002160"/>
            <a:ext cx="378270" cy="337551"/>
            <a:chOff x="-42996150" y="3612600"/>
            <a:chExt cx="323750" cy="288900"/>
          </a:xfrm>
        </p:grpSpPr>
        <p:sp>
          <p:nvSpPr>
            <p:cNvPr id="9618" name="Google Shape;9618;p127"/>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127"/>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127"/>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127"/>
          <p:cNvGrpSpPr/>
          <p:nvPr/>
        </p:nvGrpSpPr>
        <p:grpSpPr>
          <a:xfrm>
            <a:off x="851036" y="2411530"/>
            <a:ext cx="372749" cy="370909"/>
            <a:chOff x="-42994575" y="3950300"/>
            <a:chExt cx="319025" cy="317450"/>
          </a:xfrm>
        </p:grpSpPr>
        <p:sp>
          <p:nvSpPr>
            <p:cNvPr id="9622" name="Google Shape;9622;p127"/>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127"/>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127"/>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127"/>
          <p:cNvGrpSpPr/>
          <p:nvPr/>
        </p:nvGrpSpPr>
        <p:grpSpPr>
          <a:xfrm>
            <a:off x="3004431" y="1558362"/>
            <a:ext cx="371785" cy="370879"/>
            <a:chOff x="-41111350" y="3239100"/>
            <a:chExt cx="318200" cy="317425"/>
          </a:xfrm>
        </p:grpSpPr>
        <p:sp>
          <p:nvSpPr>
            <p:cNvPr id="9626" name="Google Shape;9626;p127"/>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127"/>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127"/>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127"/>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127"/>
          <p:cNvGrpSpPr/>
          <p:nvPr/>
        </p:nvGrpSpPr>
        <p:grpSpPr>
          <a:xfrm>
            <a:off x="3000751" y="1993894"/>
            <a:ext cx="379146" cy="370967"/>
            <a:chOff x="-41117650" y="3605525"/>
            <a:chExt cx="324500" cy="317500"/>
          </a:xfrm>
        </p:grpSpPr>
        <p:sp>
          <p:nvSpPr>
            <p:cNvPr id="9631" name="Google Shape;9631;p127"/>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127"/>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127"/>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4" name="Google Shape;9634;p127"/>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5" name="Google Shape;9635;p127"/>
          <p:cNvGrpSpPr/>
          <p:nvPr/>
        </p:nvGrpSpPr>
        <p:grpSpPr>
          <a:xfrm>
            <a:off x="1827005" y="2885417"/>
            <a:ext cx="216271" cy="371814"/>
            <a:chOff x="-39205300" y="3220175"/>
            <a:chExt cx="185100" cy="318225"/>
          </a:xfrm>
        </p:grpSpPr>
        <p:sp>
          <p:nvSpPr>
            <p:cNvPr id="9636" name="Google Shape;9636;p127"/>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127"/>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127"/>
          <p:cNvGrpSpPr/>
          <p:nvPr/>
        </p:nvGrpSpPr>
        <p:grpSpPr>
          <a:xfrm>
            <a:off x="1792533" y="3345488"/>
            <a:ext cx="300016" cy="369273"/>
            <a:chOff x="-39248625" y="3588600"/>
            <a:chExt cx="256775" cy="316050"/>
          </a:xfrm>
        </p:grpSpPr>
        <p:sp>
          <p:nvSpPr>
            <p:cNvPr id="9639" name="Google Shape;9639;p127"/>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127"/>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1" name="Google Shape;9641;p127"/>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127"/>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3" name="Google Shape;9643;p127"/>
          <p:cNvGrpSpPr/>
          <p:nvPr/>
        </p:nvGrpSpPr>
        <p:grpSpPr>
          <a:xfrm>
            <a:off x="1243246" y="1533504"/>
            <a:ext cx="429504" cy="370879"/>
            <a:chOff x="-42651700" y="3217825"/>
            <a:chExt cx="367600" cy="317425"/>
          </a:xfrm>
        </p:grpSpPr>
        <p:sp>
          <p:nvSpPr>
            <p:cNvPr id="9644" name="Google Shape;9644;p127"/>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127"/>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127"/>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127"/>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127"/>
          <p:cNvGrpSpPr/>
          <p:nvPr/>
        </p:nvGrpSpPr>
        <p:grpSpPr>
          <a:xfrm>
            <a:off x="1278678" y="1973154"/>
            <a:ext cx="358640" cy="363226"/>
            <a:chOff x="-42617300" y="3587775"/>
            <a:chExt cx="306950" cy="310875"/>
          </a:xfrm>
        </p:grpSpPr>
        <p:sp>
          <p:nvSpPr>
            <p:cNvPr id="9649" name="Google Shape;9649;p127"/>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127"/>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127"/>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2" name="Google Shape;9652;p127"/>
          <p:cNvGrpSpPr/>
          <p:nvPr/>
        </p:nvGrpSpPr>
        <p:grpSpPr>
          <a:xfrm>
            <a:off x="3450506" y="1557895"/>
            <a:ext cx="376926" cy="370324"/>
            <a:chOff x="-40748275" y="3238700"/>
            <a:chExt cx="322600" cy="316950"/>
          </a:xfrm>
        </p:grpSpPr>
        <p:sp>
          <p:nvSpPr>
            <p:cNvPr id="9653" name="Google Shape;9653;p127"/>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127"/>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127"/>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27"/>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127"/>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127"/>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127"/>
          <p:cNvGrpSpPr/>
          <p:nvPr/>
        </p:nvGrpSpPr>
        <p:grpSpPr>
          <a:xfrm>
            <a:off x="3453062" y="2025879"/>
            <a:ext cx="371814" cy="338690"/>
            <a:chOff x="-40745125" y="3632900"/>
            <a:chExt cx="318225" cy="289875"/>
          </a:xfrm>
        </p:grpSpPr>
        <p:sp>
          <p:nvSpPr>
            <p:cNvPr id="9660" name="Google Shape;9660;p127"/>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127"/>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127"/>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127"/>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127"/>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127"/>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127"/>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127"/>
          <p:cNvGrpSpPr/>
          <p:nvPr/>
        </p:nvGrpSpPr>
        <p:grpSpPr>
          <a:xfrm>
            <a:off x="3457209" y="2437089"/>
            <a:ext cx="363518" cy="370178"/>
            <a:chOff x="-40742750" y="3972175"/>
            <a:chExt cx="311125" cy="316825"/>
          </a:xfrm>
        </p:grpSpPr>
        <p:sp>
          <p:nvSpPr>
            <p:cNvPr id="9668" name="Google Shape;9668;p127"/>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127"/>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127"/>
          <p:cNvGrpSpPr/>
          <p:nvPr/>
        </p:nvGrpSpPr>
        <p:grpSpPr>
          <a:xfrm>
            <a:off x="2239871" y="2887257"/>
            <a:ext cx="266892" cy="369974"/>
            <a:chOff x="-38860325" y="3221750"/>
            <a:chExt cx="228425" cy="316650"/>
          </a:xfrm>
        </p:grpSpPr>
        <p:sp>
          <p:nvSpPr>
            <p:cNvPr id="9671" name="Google Shape;9671;p127"/>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127"/>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127"/>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127"/>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127"/>
          <p:cNvGrpSpPr/>
          <p:nvPr/>
        </p:nvGrpSpPr>
        <p:grpSpPr>
          <a:xfrm>
            <a:off x="2190678" y="3349314"/>
            <a:ext cx="380081" cy="367111"/>
            <a:chOff x="-38905225" y="3591875"/>
            <a:chExt cx="325300" cy="314200"/>
          </a:xfrm>
        </p:grpSpPr>
        <p:sp>
          <p:nvSpPr>
            <p:cNvPr id="9676" name="Google Shape;9676;p127"/>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127"/>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127"/>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9" name="Google Shape;9679;p127"/>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0" name="Google Shape;9680;p127"/>
          <p:cNvGrpSpPr/>
          <p:nvPr/>
        </p:nvGrpSpPr>
        <p:grpSpPr>
          <a:xfrm>
            <a:off x="3997427" y="3334394"/>
            <a:ext cx="290815" cy="369740"/>
            <a:chOff x="-37370925" y="3579105"/>
            <a:chExt cx="248900" cy="316450"/>
          </a:xfrm>
        </p:grpSpPr>
        <p:sp>
          <p:nvSpPr>
            <p:cNvPr id="9681" name="Google Shape;9681;p127"/>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127"/>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3" name="Google Shape;9683;p127"/>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127"/>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5" name="Google Shape;9685;p127"/>
          <p:cNvGrpSpPr/>
          <p:nvPr/>
        </p:nvGrpSpPr>
        <p:grpSpPr>
          <a:xfrm>
            <a:off x="1690803" y="2412465"/>
            <a:ext cx="371814" cy="369974"/>
            <a:chOff x="-42259725" y="3951100"/>
            <a:chExt cx="318225" cy="316650"/>
          </a:xfrm>
        </p:grpSpPr>
        <p:sp>
          <p:nvSpPr>
            <p:cNvPr id="9686" name="Google Shape;9686;p127"/>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127"/>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127"/>
          <p:cNvGrpSpPr/>
          <p:nvPr/>
        </p:nvGrpSpPr>
        <p:grpSpPr>
          <a:xfrm>
            <a:off x="3889164" y="1591486"/>
            <a:ext cx="370879" cy="337755"/>
            <a:chOff x="-40378075" y="3267450"/>
            <a:chExt cx="317425" cy="289075"/>
          </a:xfrm>
        </p:grpSpPr>
        <p:sp>
          <p:nvSpPr>
            <p:cNvPr id="9689" name="Google Shape;9689;p127"/>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127"/>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127"/>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127"/>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127"/>
          <p:cNvGrpSpPr/>
          <p:nvPr/>
        </p:nvGrpSpPr>
        <p:grpSpPr>
          <a:xfrm>
            <a:off x="3892830" y="1992754"/>
            <a:ext cx="363548" cy="369974"/>
            <a:chOff x="-40372575" y="3604550"/>
            <a:chExt cx="311150" cy="316650"/>
          </a:xfrm>
        </p:grpSpPr>
        <p:sp>
          <p:nvSpPr>
            <p:cNvPr id="9694" name="Google Shape;9694;p127"/>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127"/>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127"/>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7" name="Google Shape;9697;p127"/>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8" name="Google Shape;9698;p127"/>
          <p:cNvGrpSpPr/>
          <p:nvPr/>
        </p:nvGrpSpPr>
        <p:grpSpPr>
          <a:xfrm>
            <a:off x="2616780" y="2885417"/>
            <a:ext cx="399038" cy="372165"/>
            <a:chOff x="-38542250" y="3220175"/>
            <a:chExt cx="341525" cy="318525"/>
          </a:xfrm>
        </p:grpSpPr>
        <p:sp>
          <p:nvSpPr>
            <p:cNvPr id="9699" name="Google Shape;9699;p127"/>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127"/>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127"/>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127"/>
          <p:cNvGrpSpPr/>
          <p:nvPr/>
        </p:nvGrpSpPr>
        <p:grpSpPr>
          <a:xfrm>
            <a:off x="2638712" y="3344787"/>
            <a:ext cx="369974" cy="369068"/>
            <a:chOff x="-38537400" y="3588000"/>
            <a:chExt cx="316650" cy="315875"/>
          </a:xfrm>
        </p:grpSpPr>
        <p:sp>
          <p:nvSpPr>
            <p:cNvPr id="9703" name="Google Shape;9703;p127"/>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127"/>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127"/>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127"/>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127"/>
          <p:cNvGrpSpPr/>
          <p:nvPr/>
        </p:nvGrpSpPr>
        <p:grpSpPr>
          <a:xfrm>
            <a:off x="2637792" y="3802316"/>
            <a:ext cx="371814" cy="369974"/>
            <a:chOff x="-38538975" y="3954250"/>
            <a:chExt cx="318225" cy="316650"/>
          </a:xfrm>
        </p:grpSpPr>
        <p:sp>
          <p:nvSpPr>
            <p:cNvPr id="9708" name="Google Shape;9708;p127"/>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127"/>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127"/>
          <p:cNvGrpSpPr/>
          <p:nvPr/>
        </p:nvGrpSpPr>
        <p:grpSpPr>
          <a:xfrm>
            <a:off x="3955104" y="3797243"/>
            <a:ext cx="375465" cy="371814"/>
            <a:chOff x="-37385100" y="3949908"/>
            <a:chExt cx="321350" cy="318225"/>
          </a:xfrm>
        </p:grpSpPr>
        <p:sp>
          <p:nvSpPr>
            <p:cNvPr id="9711" name="Google Shape;9711;p127"/>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127"/>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127"/>
          <p:cNvGrpSpPr/>
          <p:nvPr/>
        </p:nvGrpSpPr>
        <p:grpSpPr>
          <a:xfrm>
            <a:off x="2130763" y="1532803"/>
            <a:ext cx="370909" cy="370675"/>
            <a:chOff x="-41895050" y="3217225"/>
            <a:chExt cx="317450" cy="317250"/>
          </a:xfrm>
        </p:grpSpPr>
        <p:sp>
          <p:nvSpPr>
            <p:cNvPr id="9714" name="Google Shape;9714;p127"/>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127"/>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127"/>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127"/>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127"/>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127"/>
          <p:cNvGrpSpPr/>
          <p:nvPr/>
        </p:nvGrpSpPr>
        <p:grpSpPr>
          <a:xfrm>
            <a:off x="2130310" y="1969737"/>
            <a:ext cx="371814" cy="369974"/>
            <a:chOff x="-41893475" y="3584850"/>
            <a:chExt cx="318225" cy="316650"/>
          </a:xfrm>
        </p:grpSpPr>
        <p:sp>
          <p:nvSpPr>
            <p:cNvPr id="9720" name="Google Shape;9720;p127"/>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27"/>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127"/>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127"/>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127"/>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127"/>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6" name="Google Shape;9726;p127"/>
          <p:cNvGrpSpPr/>
          <p:nvPr/>
        </p:nvGrpSpPr>
        <p:grpSpPr>
          <a:xfrm>
            <a:off x="900338" y="3365029"/>
            <a:ext cx="337522" cy="370909"/>
            <a:chOff x="-39998250" y="3605325"/>
            <a:chExt cx="288875" cy="317450"/>
          </a:xfrm>
        </p:grpSpPr>
        <p:sp>
          <p:nvSpPr>
            <p:cNvPr id="9727" name="Google Shape;9727;p127"/>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127"/>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127"/>
          <p:cNvGrpSpPr/>
          <p:nvPr/>
        </p:nvGrpSpPr>
        <p:grpSpPr>
          <a:xfrm>
            <a:off x="884112" y="3823493"/>
            <a:ext cx="369974" cy="369945"/>
            <a:chOff x="-40011050" y="3972375"/>
            <a:chExt cx="316650" cy="316625"/>
          </a:xfrm>
        </p:grpSpPr>
        <p:sp>
          <p:nvSpPr>
            <p:cNvPr id="9730" name="Google Shape;9730;p127"/>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127"/>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127"/>
          <p:cNvGrpSpPr/>
          <p:nvPr/>
        </p:nvGrpSpPr>
        <p:grpSpPr>
          <a:xfrm>
            <a:off x="3116043" y="2888192"/>
            <a:ext cx="266921" cy="369039"/>
            <a:chOff x="-38129425" y="3222550"/>
            <a:chExt cx="228450" cy="315850"/>
          </a:xfrm>
        </p:grpSpPr>
        <p:sp>
          <p:nvSpPr>
            <p:cNvPr id="9733" name="Google Shape;9733;p127"/>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127"/>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127"/>
          <p:cNvGrpSpPr/>
          <p:nvPr/>
        </p:nvGrpSpPr>
        <p:grpSpPr>
          <a:xfrm>
            <a:off x="3071012" y="3344787"/>
            <a:ext cx="371785" cy="369974"/>
            <a:chOff x="-38172725" y="3588000"/>
            <a:chExt cx="318200" cy="316650"/>
          </a:xfrm>
        </p:grpSpPr>
        <p:sp>
          <p:nvSpPr>
            <p:cNvPr id="9736" name="Google Shape;9736;p127"/>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127"/>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127"/>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127"/>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127"/>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127"/>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127"/>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127"/>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127"/>
          <p:cNvGrpSpPr/>
          <p:nvPr/>
        </p:nvGrpSpPr>
        <p:grpSpPr>
          <a:xfrm>
            <a:off x="3146914" y="3803222"/>
            <a:ext cx="219981" cy="369974"/>
            <a:chOff x="-38109725" y="3955025"/>
            <a:chExt cx="188275" cy="316650"/>
          </a:xfrm>
        </p:grpSpPr>
        <p:sp>
          <p:nvSpPr>
            <p:cNvPr id="9745" name="Google Shape;9745;p127"/>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127"/>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7" name="Google Shape;9747;p127"/>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8" name="Google Shape;9748;p127"/>
          <p:cNvGrpSpPr/>
          <p:nvPr/>
        </p:nvGrpSpPr>
        <p:grpSpPr>
          <a:xfrm>
            <a:off x="2562313" y="1534643"/>
            <a:ext cx="373654" cy="369068"/>
            <a:chOff x="-41530375" y="3218800"/>
            <a:chExt cx="319800" cy="315875"/>
          </a:xfrm>
        </p:grpSpPr>
        <p:sp>
          <p:nvSpPr>
            <p:cNvPr id="9749" name="Google Shape;9749;p127"/>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127"/>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127"/>
          <p:cNvGrpSpPr/>
          <p:nvPr/>
        </p:nvGrpSpPr>
        <p:grpSpPr>
          <a:xfrm>
            <a:off x="2564607" y="2049801"/>
            <a:ext cx="369068" cy="289004"/>
            <a:chOff x="-41526450" y="3653375"/>
            <a:chExt cx="315875" cy="247350"/>
          </a:xfrm>
        </p:grpSpPr>
        <p:sp>
          <p:nvSpPr>
            <p:cNvPr id="9752" name="Google Shape;9752;p127"/>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127"/>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127"/>
          <p:cNvGrpSpPr/>
          <p:nvPr/>
        </p:nvGrpSpPr>
        <p:grpSpPr>
          <a:xfrm>
            <a:off x="2565994" y="2412465"/>
            <a:ext cx="366293" cy="369974"/>
            <a:chOff x="-41526450" y="3951100"/>
            <a:chExt cx="313500" cy="316650"/>
          </a:xfrm>
        </p:grpSpPr>
        <p:sp>
          <p:nvSpPr>
            <p:cNvPr id="9755" name="Google Shape;9755;p127"/>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127"/>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127"/>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127"/>
          <p:cNvGrpSpPr/>
          <p:nvPr/>
        </p:nvGrpSpPr>
        <p:grpSpPr>
          <a:xfrm>
            <a:off x="1331249" y="2906594"/>
            <a:ext cx="339595" cy="371814"/>
            <a:chOff x="-39625900" y="3238300"/>
            <a:chExt cx="290650" cy="318225"/>
          </a:xfrm>
        </p:grpSpPr>
        <p:sp>
          <p:nvSpPr>
            <p:cNvPr id="9759" name="Google Shape;9759;p127"/>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127"/>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1" name="Google Shape;9761;p127"/>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2" name="Google Shape;9762;p127"/>
          <p:cNvGrpSpPr/>
          <p:nvPr/>
        </p:nvGrpSpPr>
        <p:grpSpPr>
          <a:xfrm>
            <a:off x="1325300" y="3823055"/>
            <a:ext cx="366293" cy="370441"/>
            <a:chOff x="-39647175" y="3972000"/>
            <a:chExt cx="313500" cy="317050"/>
          </a:xfrm>
        </p:grpSpPr>
        <p:sp>
          <p:nvSpPr>
            <p:cNvPr id="9763" name="Google Shape;9763;p127"/>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127"/>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127"/>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127"/>
          <p:cNvGrpSpPr/>
          <p:nvPr/>
        </p:nvGrpSpPr>
        <p:grpSpPr>
          <a:xfrm>
            <a:off x="3494427" y="2887053"/>
            <a:ext cx="375495" cy="370879"/>
            <a:chOff x="-37808850" y="3221575"/>
            <a:chExt cx="321375" cy="317425"/>
          </a:xfrm>
        </p:grpSpPr>
        <p:sp>
          <p:nvSpPr>
            <p:cNvPr id="9767" name="Google Shape;9767;p127"/>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127"/>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127"/>
          <p:cNvGrpSpPr/>
          <p:nvPr/>
        </p:nvGrpSpPr>
        <p:grpSpPr>
          <a:xfrm>
            <a:off x="3503201" y="3409084"/>
            <a:ext cx="372749" cy="241158"/>
            <a:chOff x="-37806500" y="3643030"/>
            <a:chExt cx="319025" cy="206400"/>
          </a:xfrm>
        </p:grpSpPr>
        <p:sp>
          <p:nvSpPr>
            <p:cNvPr id="9770" name="Google Shape;9770;p127"/>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127"/>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127"/>
          <p:cNvGrpSpPr/>
          <p:nvPr/>
        </p:nvGrpSpPr>
        <p:grpSpPr>
          <a:xfrm>
            <a:off x="3505508" y="3801381"/>
            <a:ext cx="368134" cy="371814"/>
            <a:chOff x="-37804925" y="3953450"/>
            <a:chExt cx="315075" cy="318225"/>
          </a:xfrm>
        </p:grpSpPr>
        <p:sp>
          <p:nvSpPr>
            <p:cNvPr id="9773" name="Google Shape;9773;p127"/>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127"/>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127"/>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6" name="Google Shape;9776;p127"/>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7" name="Google Shape;9777;p127"/>
          <p:cNvGrpSpPr/>
          <p:nvPr/>
        </p:nvGrpSpPr>
        <p:grpSpPr>
          <a:xfrm>
            <a:off x="4860977" y="1553988"/>
            <a:ext cx="355663" cy="308725"/>
            <a:chOff x="-28462125" y="3199700"/>
            <a:chExt cx="298550" cy="259150"/>
          </a:xfrm>
        </p:grpSpPr>
        <p:sp>
          <p:nvSpPr>
            <p:cNvPr id="9778" name="Google Shape;9778;p127"/>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127"/>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127"/>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127"/>
          <p:cNvGrpSpPr/>
          <p:nvPr/>
        </p:nvGrpSpPr>
        <p:grpSpPr>
          <a:xfrm>
            <a:off x="4861930" y="1988678"/>
            <a:ext cx="353757" cy="352833"/>
            <a:chOff x="-28461325" y="3545475"/>
            <a:chExt cx="296950" cy="296175"/>
          </a:xfrm>
        </p:grpSpPr>
        <p:sp>
          <p:nvSpPr>
            <p:cNvPr id="9782" name="Google Shape;9782;p127"/>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127"/>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127"/>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127"/>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127"/>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127"/>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127"/>
          <p:cNvGrpSpPr/>
          <p:nvPr/>
        </p:nvGrpSpPr>
        <p:grpSpPr>
          <a:xfrm>
            <a:off x="4858162" y="2438722"/>
            <a:ext cx="361292" cy="352803"/>
            <a:chOff x="-28463700" y="3914875"/>
            <a:chExt cx="303275" cy="296150"/>
          </a:xfrm>
        </p:grpSpPr>
        <p:sp>
          <p:nvSpPr>
            <p:cNvPr id="9789" name="Google Shape;9789;p127"/>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127"/>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127"/>
          <p:cNvGrpSpPr/>
          <p:nvPr/>
        </p:nvGrpSpPr>
        <p:grpSpPr>
          <a:xfrm>
            <a:off x="7092947" y="1594805"/>
            <a:ext cx="351880" cy="227092"/>
            <a:chOff x="-26573400" y="3224125"/>
            <a:chExt cx="295375" cy="190625"/>
          </a:xfrm>
        </p:grpSpPr>
        <p:sp>
          <p:nvSpPr>
            <p:cNvPr id="9792" name="Google Shape;9792;p127"/>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127"/>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127"/>
          <p:cNvGrpSpPr/>
          <p:nvPr/>
        </p:nvGrpSpPr>
        <p:grpSpPr>
          <a:xfrm>
            <a:off x="7092947" y="1989140"/>
            <a:ext cx="351880" cy="351910"/>
            <a:chOff x="-26573400" y="3546250"/>
            <a:chExt cx="295375" cy="295400"/>
          </a:xfrm>
        </p:grpSpPr>
        <p:sp>
          <p:nvSpPr>
            <p:cNvPr id="9795" name="Google Shape;9795;p127"/>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127"/>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127"/>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127"/>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127"/>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127"/>
          <p:cNvGrpSpPr/>
          <p:nvPr/>
        </p:nvGrpSpPr>
        <p:grpSpPr>
          <a:xfrm>
            <a:off x="7081228" y="2439049"/>
            <a:ext cx="375319" cy="352148"/>
            <a:chOff x="-26583625" y="3917025"/>
            <a:chExt cx="315050" cy="295600"/>
          </a:xfrm>
        </p:grpSpPr>
        <p:sp>
          <p:nvSpPr>
            <p:cNvPr id="9801" name="Google Shape;9801;p127"/>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127"/>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127"/>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127"/>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5" name="Google Shape;9805;p127"/>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6" name="Google Shape;9806;p127"/>
          <p:cNvGrpSpPr/>
          <p:nvPr/>
        </p:nvGrpSpPr>
        <p:grpSpPr>
          <a:xfrm>
            <a:off x="5779742" y="3398079"/>
            <a:ext cx="289039" cy="352833"/>
            <a:chOff x="-24694925" y="3518700"/>
            <a:chExt cx="242625" cy="296175"/>
          </a:xfrm>
        </p:grpSpPr>
        <p:sp>
          <p:nvSpPr>
            <p:cNvPr id="9807" name="Google Shape;9807;p127"/>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127"/>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127"/>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127"/>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127"/>
          <p:cNvGrpSpPr/>
          <p:nvPr/>
        </p:nvGrpSpPr>
        <p:grpSpPr>
          <a:xfrm>
            <a:off x="5779280" y="3848107"/>
            <a:ext cx="289962" cy="352833"/>
            <a:chOff x="-24709100" y="3888875"/>
            <a:chExt cx="243400" cy="296175"/>
          </a:xfrm>
        </p:grpSpPr>
        <p:sp>
          <p:nvSpPr>
            <p:cNvPr id="9812" name="Google Shape;9812;p127"/>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127"/>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127"/>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127"/>
          <p:cNvGrpSpPr/>
          <p:nvPr/>
        </p:nvGrpSpPr>
        <p:grpSpPr>
          <a:xfrm>
            <a:off x="7979280" y="2920770"/>
            <a:ext cx="356556" cy="349557"/>
            <a:chOff x="-22863675" y="3131775"/>
            <a:chExt cx="299300" cy="293425"/>
          </a:xfrm>
        </p:grpSpPr>
        <p:sp>
          <p:nvSpPr>
            <p:cNvPr id="9816" name="Google Shape;9816;p127"/>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127"/>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127"/>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127"/>
          <p:cNvGrpSpPr/>
          <p:nvPr/>
        </p:nvGrpSpPr>
        <p:grpSpPr>
          <a:xfrm>
            <a:off x="5322144" y="1531949"/>
            <a:ext cx="310602" cy="352803"/>
            <a:chOff x="-28069875" y="3175300"/>
            <a:chExt cx="260725" cy="296150"/>
          </a:xfrm>
        </p:grpSpPr>
        <p:sp>
          <p:nvSpPr>
            <p:cNvPr id="9820" name="Google Shape;9820;p127"/>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127"/>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127"/>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127"/>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127"/>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27"/>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127"/>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127"/>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127"/>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9" name="Google Shape;9829;p127"/>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0" name="Google Shape;9830;p127"/>
          <p:cNvGrpSpPr/>
          <p:nvPr/>
        </p:nvGrpSpPr>
        <p:grpSpPr>
          <a:xfrm>
            <a:off x="5363423" y="2439183"/>
            <a:ext cx="228045" cy="351880"/>
            <a:chOff x="-28032075" y="3916450"/>
            <a:chExt cx="191425" cy="295375"/>
          </a:xfrm>
        </p:grpSpPr>
        <p:sp>
          <p:nvSpPr>
            <p:cNvPr id="9831" name="Google Shape;9831;p127"/>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127"/>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27"/>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127"/>
          <p:cNvGrpSpPr/>
          <p:nvPr/>
        </p:nvGrpSpPr>
        <p:grpSpPr>
          <a:xfrm>
            <a:off x="7528769" y="1531934"/>
            <a:ext cx="352833" cy="352833"/>
            <a:chOff x="-26201650" y="3176075"/>
            <a:chExt cx="296175" cy="296175"/>
          </a:xfrm>
        </p:grpSpPr>
        <p:sp>
          <p:nvSpPr>
            <p:cNvPr id="9835" name="Google Shape;9835;p127"/>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127"/>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127"/>
          <p:cNvGrpSpPr/>
          <p:nvPr/>
        </p:nvGrpSpPr>
        <p:grpSpPr>
          <a:xfrm>
            <a:off x="7528293" y="1989155"/>
            <a:ext cx="353786" cy="351880"/>
            <a:chOff x="-26204800" y="3547050"/>
            <a:chExt cx="296975" cy="295375"/>
          </a:xfrm>
        </p:grpSpPr>
        <p:sp>
          <p:nvSpPr>
            <p:cNvPr id="9838" name="Google Shape;9838;p127"/>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27"/>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0" name="Google Shape;9840;p127"/>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1" name="Google Shape;9841;p127"/>
          <p:cNvGrpSpPr/>
          <p:nvPr/>
        </p:nvGrpSpPr>
        <p:grpSpPr>
          <a:xfrm>
            <a:off x="6199548" y="2919133"/>
            <a:ext cx="345328" cy="352833"/>
            <a:chOff x="-24353875" y="3147725"/>
            <a:chExt cx="289875" cy="296175"/>
          </a:xfrm>
        </p:grpSpPr>
        <p:sp>
          <p:nvSpPr>
            <p:cNvPr id="9842" name="Google Shape;9842;p127"/>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27"/>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127"/>
          <p:cNvGrpSpPr/>
          <p:nvPr/>
        </p:nvGrpSpPr>
        <p:grpSpPr>
          <a:xfrm>
            <a:off x="6207530" y="3398540"/>
            <a:ext cx="329365" cy="351910"/>
            <a:chOff x="-24344425" y="3519475"/>
            <a:chExt cx="276475" cy="295400"/>
          </a:xfrm>
        </p:grpSpPr>
        <p:sp>
          <p:nvSpPr>
            <p:cNvPr id="9845" name="Google Shape;9845;p127"/>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27"/>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127"/>
          <p:cNvGrpSpPr/>
          <p:nvPr/>
        </p:nvGrpSpPr>
        <p:grpSpPr>
          <a:xfrm>
            <a:off x="6197210" y="3850460"/>
            <a:ext cx="350004" cy="348128"/>
            <a:chOff x="-24353075" y="3891250"/>
            <a:chExt cx="293800" cy="292225"/>
          </a:xfrm>
        </p:grpSpPr>
        <p:sp>
          <p:nvSpPr>
            <p:cNvPr id="9848" name="Google Shape;9848;p127"/>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127"/>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127"/>
          <p:cNvGrpSpPr/>
          <p:nvPr/>
        </p:nvGrpSpPr>
        <p:grpSpPr>
          <a:xfrm>
            <a:off x="7980681" y="3398763"/>
            <a:ext cx="353757" cy="351463"/>
            <a:chOff x="-22845575" y="3504075"/>
            <a:chExt cx="296950" cy="295025"/>
          </a:xfrm>
        </p:grpSpPr>
        <p:sp>
          <p:nvSpPr>
            <p:cNvPr id="9851" name="Google Shape;9851;p127"/>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27"/>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127"/>
          <p:cNvGrpSpPr/>
          <p:nvPr/>
        </p:nvGrpSpPr>
        <p:grpSpPr>
          <a:xfrm>
            <a:off x="5773862" y="1532411"/>
            <a:ext cx="299344" cy="351880"/>
            <a:chOff x="-27691025" y="3175300"/>
            <a:chExt cx="251275" cy="295375"/>
          </a:xfrm>
        </p:grpSpPr>
        <p:sp>
          <p:nvSpPr>
            <p:cNvPr id="9854" name="Google Shape;9854;p127"/>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127"/>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127"/>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127"/>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127"/>
          <p:cNvGrpSpPr/>
          <p:nvPr/>
        </p:nvGrpSpPr>
        <p:grpSpPr>
          <a:xfrm>
            <a:off x="5746179" y="2051087"/>
            <a:ext cx="354710" cy="228015"/>
            <a:chOff x="-27721750" y="3598250"/>
            <a:chExt cx="297750" cy="191400"/>
          </a:xfrm>
        </p:grpSpPr>
        <p:sp>
          <p:nvSpPr>
            <p:cNvPr id="9859" name="Google Shape;9859;p127"/>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127"/>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127"/>
          <p:cNvGrpSpPr/>
          <p:nvPr/>
        </p:nvGrpSpPr>
        <p:grpSpPr>
          <a:xfrm>
            <a:off x="5747579" y="2444633"/>
            <a:ext cx="351910" cy="340980"/>
            <a:chOff x="-27719400" y="3925600"/>
            <a:chExt cx="295400" cy="286225"/>
          </a:xfrm>
        </p:grpSpPr>
        <p:sp>
          <p:nvSpPr>
            <p:cNvPr id="9862" name="Google Shape;9862;p127"/>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127"/>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127"/>
          <p:cNvGrpSpPr/>
          <p:nvPr/>
        </p:nvGrpSpPr>
        <p:grpSpPr>
          <a:xfrm>
            <a:off x="7968851" y="1531473"/>
            <a:ext cx="353757" cy="353757"/>
            <a:chOff x="-25834600" y="3176875"/>
            <a:chExt cx="296950" cy="296950"/>
          </a:xfrm>
        </p:grpSpPr>
        <p:sp>
          <p:nvSpPr>
            <p:cNvPr id="9865" name="Google Shape;9865;p127"/>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127"/>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127"/>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27"/>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127"/>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127"/>
          <p:cNvGrpSpPr/>
          <p:nvPr/>
        </p:nvGrpSpPr>
        <p:grpSpPr>
          <a:xfrm>
            <a:off x="7968851" y="1999474"/>
            <a:ext cx="353757" cy="331241"/>
            <a:chOff x="-25834600" y="3564375"/>
            <a:chExt cx="296950" cy="278050"/>
          </a:xfrm>
        </p:grpSpPr>
        <p:sp>
          <p:nvSpPr>
            <p:cNvPr id="9871" name="Google Shape;9871;p127"/>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27"/>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127"/>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127"/>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127"/>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127"/>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127"/>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127"/>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127"/>
          <p:cNvGrpSpPr/>
          <p:nvPr/>
        </p:nvGrpSpPr>
        <p:grpSpPr>
          <a:xfrm>
            <a:off x="7966974" y="2438826"/>
            <a:ext cx="357509" cy="352595"/>
            <a:chOff x="-25834600" y="3915850"/>
            <a:chExt cx="300100" cy="295975"/>
          </a:xfrm>
        </p:grpSpPr>
        <p:sp>
          <p:nvSpPr>
            <p:cNvPr id="9880" name="Google Shape;9880;p127"/>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27"/>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127"/>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127"/>
          <p:cNvGrpSpPr/>
          <p:nvPr/>
        </p:nvGrpSpPr>
        <p:grpSpPr>
          <a:xfrm>
            <a:off x="6702402" y="2920056"/>
            <a:ext cx="228968" cy="350987"/>
            <a:chOff x="-23930925" y="3149300"/>
            <a:chExt cx="192200" cy="294625"/>
          </a:xfrm>
        </p:grpSpPr>
        <p:sp>
          <p:nvSpPr>
            <p:cNvPr id="9884" name="Google Shape;9884;p127"/>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27"/>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27"/>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127"/>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127"/>
          <p:cNvGrpSpPr/>
          <p:nvPr/>
        </p:nvGrpSpPr>
        <p:grpSpPr>
          <a:xfrm>
            <a:off x="6659232" y="3398540"/>
            <a:ext cx="315307" cy="351910"/>
            <a:chOff x="-23962425" y="3519475"/>
            <a:chExt cx="264675" cy="295400"/>
          </a:xfrm>
        </p:grpSpPr>
        <p:sp>
          <p:nvSpPr>
            <p:cNvPr id="9889" name="Google Shape;9889;p127"/>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127"/>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1" name="Google Shape;9891;p127"/>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2" name="Google Shape;9892;p127"/>
          <p:cNvGrpSpPr/>
          <p:nvPr/>
        </p:nvGrpSpPr>
        <p:grpSpPr>
          <a:xfrm>
            <a:off x="8037908" y="3848584"/>
            <a:ext cx="239302" cy="351880"/>
            <a:chOff x="-22788075" y="3904625"/>
            <a:chExt cx="200875" cy="295375"/>
          </a:xfrm>
        </p:grpSpPr>
        <p:sp>
          <p:nvSpPr>
            <p:cNvPr id="9893" name="Google Shape;9893;p127"/>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127"/>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27"/>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27"/>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127"/>
          <p:cNvGrpSpPr/>
          <p:nvPr/>
        </p:nvGrpSpPr>
        <p:grpSpPr>
          <a:xfrm>
            <a:off x="6193206" y="1531949"/>
            <a:ext cx="354710" cy="352803"/>
            <a:chOff x="-27351575" y="3175300"/>
            <a:chExt cx="297750" cy="296150"/>
          </a:xfrm>
        </p:grpSpPr>
        <p:sp>
          <p:nvSpPr>
            <p:cNvPr id="9898" name="Google Shape;9898;p127"/>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127"/>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127"/>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127"/>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127"/>
          <p:cNvGrpSpPr/>
          <p:nvPr/>
        </p:nvGrpSpPr>
        <p:grpSpPr>
          <a:xfrm>
            <a:off x="6235914" y="1988559"/>
            <a:ext cx="269293" cy="353072"/>
            <a:chOff x="-27313750" y="3545275"/>
            <a:chExt cx="226050" cy="296375"/>
          </a:xfrm>
        </p:grpSpPr>
        <p:sp>
          <p:nvSpPr>
            <p:cNvPr id="9903" name="Google Shape;9903;p127"/>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27"/>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27"/>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127"/>
          <p:cNvGrpSpPr/>
          <p:nvPr/>
        </p:nvGrpSpPr>
        <p:grpSpPr>
          <a:xfrm>
            <a:off x="6193206" y="2436830"/>
            <a:ext cx="354710" cy="356586"/>
            <a:chOff x="-27351575" y="3915650"/>
            <a:chExt cx="297750" cy="299325"/>
          </a:xfrm>
        </p:grpSpPr>
        <p:sp>
          <p:nvSpPr>
            <p:cNvPr id="9907" name="Google Shape;9907;p127"/>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127"/>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127"/>
          <p:cNvGrpSpPr/>
          <p:nvPr/>
        </p:nvGrpSpPr>
        <p:grpSpPr>
          <a:xfrm>
            <a:off x="4880696" y="2919029"/>
            <a:ext cx="319060" cy="353042"/>
            <a:chOff x="-25445525" y="3175900"/>
            <a:chExt cx="267825" cy="296350"/>
          </a:xfrm>
        </p:grpSpPr>
        <p:sp>
          <p:nvSpPr>
            <p:cNvPr id="9910" name="Google Shape;9910;p127"/>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127"/>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127"/>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127"/>
          <p:cNvGrpSpPr/>
          <p:nvPr/>
        </p:nvGrpSpPr>
        <p:grpSpPr>
          <a:xfrm>
            <a:off x="4862410" y="3409352"/>
            <a:ext cx="355633" cy="330288"/>
            <a:chOff x="-25465200" y="3565175"/>
            <a:chExt cx="298525" cy="277250"/>
          </a:xfrm>
        </p:grpSpPr>
        <p:sp>
          <p:nvSpPr>
            <p:cNvPr id="9914" name="Google Shape;9914;p127"/>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127"/>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127"/>
          <p:cNvGrpSpPr/>
          <p:nvPr/>
        </p:nvGrpSpPr>
        <p:grpSpPr>
          <a:xfrm>
            <a:off x="4861948" y="3848882"/>
            <a:ext cx="356556" cy="351285"/>
            <a:chOff x="-25465200" y="3916150"/>
            <a:chExt cx="299300" cy="294875"/>
          </a:xfrm>
        </p:grpSpPr>
        <p:sp>
          <p:nvSpPr>
            <p:cNvPr id="9917" name="Google Shape;9917;p127"/>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127"/>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127"/>
          <p:cNvGrpSpPr/>
          <p:nvPr/>
        </p:nvGrpSpPr>
        <p:grpSpPr>
          <a:xfrm>
            <a:off x="7089388" y="2919148"/>
            <a:ext cx="351880" cy="352803"/>
            <a:chOff x="-23615075" y="3148525"/>
            <a:chExt cx="295375" cy="296150"/>
          </a:xfrm>
        </p:grpSpPr>
        <p:sp>
          <p:nvSpPr>
            <p:cNvPr id="9920" name="Google Shape;9920;p127"/>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127"/>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127"/>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127"/>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4" name="Google Shape;9924;p127"/>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5" name="Google Shape;9925;p127"/>
          <p:cNvGrpSpPr/>
          <p:nvPr/>
        </p:nvGrpSpPr>
        <p:grpSpPr>
          <a:xfrm>
            <a:off x="7088911" y="3858427"/>
            <a:ext cx="352833" cy="332194"/>
            <a:chOff x="-23615075" y="3906200"/>
            <a:chExt cx="296175" cy="278850"/>
          </a:xfrm>
        </p:grpSpPr>
        <p:sp>
          <p:nvSpPr>
            <p:cNvPr id="9926" name="Google Shape;9926;p127"/>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127"/>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127"/>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9" name="Google Shape;9929;p127"/>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0" name="Google Shape;9930;p127"/>
          <p:cNvGrpSpPr/>
          <p:nvPr/>
        </p:nvGrpSpPr>
        <p:grpSpPr>
          <a:xfrm>
            <a:off x="6637880" y="1532068"/>
            <a:ext cx="353757" cy="352565"/>
            <a:chOff x="-26980600" y="3175500"/>
            <a:chExt cx="296950" cy="295950"/>
          </a:xfrm>
        </p:grpSpPr>
        <p:sp>
          <p:nvSpPr>
            <p:cNvPr id="9931" name="Google Shape;9931;p127"/>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127"/>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127"/>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4" name="Google Shape;9934;p127"/>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5" name="Google Shape;9935;p127"/>
          <p:cNvGrpSpPr/>
          <p:nvPr/>
        </p:nvGrpSpPr>
        <p:grpSpPr>
          <a:xfrm>
            <a:off x="6638357" y="2470604"/>
            <a:ext cx="352803" cy="289039"/>
            <a:chOff x="-26981375" y="3951875"/>
            <a:chExt cx="296150" cy="242625"/>
          </a:xfrm>
        </p:grpSpPr>
        <p:sp>
          <p:nvSpPr>
            <p:cNvPr id="9936" name="Google Shape;9936;p127"/>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127"/>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127"/>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127"/>
          <p:cNvGrpSpPr/>
          <p:nvPr/>
        </p:nvGrpSpPr>
        <p:grpSpPr>
          <a:xfrm>
            <a:off x="5303399" y="2918195"/>
            <a:ext cx="351910" cy="354710"/>
            <a:chOff x="-25094250" y="3176075"/>
            <a:chExt cx="295400" cy="297750"/>
          </a:xfrm>
        </p:grpSpPr>
        <p:sp>
          <p:nvSpPr>
            <p:cNvPr id="9940" name="Google Shape;9940;p127"/>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127"/>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127"/>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127"/>
          <p:cNvGrpSpPr/>
          <p:nvPr/>
        </p:nvGrpSpPr>
        <p:grpSpPr>
          <a:xfrm>
            <a:off x="5303399" y="3398556"/>
            <a:ext cx="351910" cy="351880"/>
            <a:chOff x="-25094250" y="3547050"/>
            <a:chExt cx="295400" cy="295375"/>
          </a:xfrm>
        </p:grpSpPr>
        <p:sp>
          <p:nvSpPr>
            <p:cNvPr id="9944" name="Google Shape;9944;p127"/>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127"/>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127"/>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127"/>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127"/>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9" name="Google Shape;9949;p127"/>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0" name="Google Shape;9950;p127"/>
          <p:cNvGrpSpPr/>
          <p:nvPr/>
        </p:nvGrpSpPr>
        <p:grpSpPr>
          <a:xfrm>
            <a:off x="7535476" y="2919148"/>
            <a:ext cx="352803" cy="352803"/>
            <a:chOff x="-23245675" y="3148525"/>
            <a:chExt cx="296150" cy="296150"/>
          </a:xfrm>
        </p:grpSpPr>
        <p:sp>
          <p:nvSpPr>
            <p:cNvPr id="9951" name="Google Shape;9951;p127"/>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127"/>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127"/>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4" name="Google Shape;9954;p127"/>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5" name="Google Shape;9955;p127"/>
          <p:cNvGrpSpPr/>
          <p:nvPr/>
        </p:nvGrpSpPr>
        <p:grpSpPr>
          <a:xfrm>
            <a:off x="7535938" y="3848122"/>
            <a:ext cx="351880" cy="352803"/>
            <a:chOff x="-23244900" y="3888100"/>
            <a:chExt cx="295375" cy="296150"/>
          </a:xfrm>
        </p:grpSpPr>
        <p:sp>
          <p:nvSpPr>
            <p:cNvPr id="9956" name="Google Shape;9956;p127"/>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127"/>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127"/>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127"/>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127"/>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127"/>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127"/>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127"/>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127"/>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127"/>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127"/>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127"/>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71"/>
        <p:cNvGrpSpPr/>
        <p:nvPr/>
      </p:nvGrpSpPr>
      <p:grpSpPr>
        <a:xfrm>
          <a:off x="0" y="0"/>
          <a:ext cx="0" cy="0"/>
          <a:chOff x="0" y="0"/>
          <a:chExt cx="0" cy="0"/>
        </a:xfrm>
      </p:grpSpPr>
      <p:sp>
        <p:nvSpPr>
          <p:cNvPr id="9972" name="Google Shape;9972;p12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73" name="Google Shape;9973;p12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9974" name="Google Shape;9974;p128"/>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5" name="Google Shape;9975;p128"/>
          <p:cNvGrpSpPr/>
          <p:nvPr/>
        </p:nvGrpSpPr>
        <p:grpSpPr>
          <a:xfrm>
            <a:off x="850004" y="1975418"/>
            <a:ext cx="367261" cy="367261"/>
            <a:chOff x="-65145700" y="3727425"/>
            <a:chExt cx="317425" cy="317425"/>
          </a:xfrm>
        </p:grpSpPr>
        <p:sp>
          <p:nvSpPr>
            <p:cNvPr id="9976" name="Google Shape;9976;p128"/>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128"/>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128"/>
          <p:cNvGrpSpPr/>
          <p:nvPr/>
        </p:nvGrpSpPr>
        <p:grpSpPr>
          <a:xfrm>
            <a:off x="853201" y="2404333"/>
            <a:ext cx="360868" cy="367261"/>
            <a:chOff x="-65144125" y="4094450"/>
            <a:chExt cx="311900" cy="317425"/>
          </a:xfrm>
        </p:grpSpPr>
        <p:sp>
          <p:nvSpPr>
            <p:cNvPr id="9979" name="Google Shape;9979;p128"/>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128"/>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128"/>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2" name="Google Shape;9982;p128"/>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128"/>
          <p:cNvGrpSpPr/>
          <p:nvPr/>
        </p:nvGrpSpPr>
        <p:grpSpPr>
          <a:xfrm>
            <a:off x="3056770" y="1975028"/>
            <a:ext cx="370645" cy="368042"/>
            <a:chOff x="-63250675" y="3744075"/>
            <a:chExt cx="320350" cy="318100"/>
          </a:xfrm>
        </p:grpSpPr>
        <p:sp>
          <p:nvSpPr>
            <p:cNvPr id="9984" name="Google Shape;9984;p128"/>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128"/>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128"/>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128"/>
          <p:cNvGrpSpPr/>
          <p:nvPr/>
        </p:nvGrpSpPr>
        <p:grpSpPr>
          <a:xfrm>
            <a:off x="3058462" y="2404333"/>
            <a:ext cx="367261" cy="367261"/>
            <a:chOff x="-63250675" y="4110200"/>
            <a:chExt cx="317425" cy="317425"/>
          </a:xfrm>
        </p:grpSpPr>
        <p:sp>
          <p:nvSpPr>
            <p:cNvPr id="9988" name="Google Shape;9988;p128"/>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128"/>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128"/>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128"/>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128"/>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28"/>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128"/>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128"/>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128"/>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128"/>
          <p:cNvGrpSpPr/>
          <p:nvPr/>
        </p:nvGrpSpPr>
        <p:grpSpPr>
          <a:xfrm>
            <a:off x="1737509" y="2901428"/>
            <a:ext cx="359075" cy="358844"/>
            <a:chOff x="-61351725" y="3372400"/>
            <a:chExt cx="310350" cy="310150"/>
          </a:xfrm>
        </p:grpSpPr>
        <p:sp>
          <p:nvSpPr>
            <p:cNvPr id="9998" name="Google Shape;9998;p128"/>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128"/>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128"/>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128"/>
          <p:cNvGrpSpPr/>
          <p:nvPr/>
        </p:nvGrpSpPr>
        <p:grpSpPr>
          <a:xfrm>
            <a:off x="1733864" y="3364484"/>
            <a:ext cx="366364" cy="333534"/>
            <a:chOff x="-61354875" y="3751050"/>
            <a:chExt cx="316650" cy="288275"/>
          </a:xfrm>
        </p:grpSpPr>
        <p:sp>
          <p:nvSpPr>
            <p:cNvPr id="10002" name="Google Shape;10002;p128"/>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128"/>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128"/>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128"/>
          <p:cNvGrpSpPr/>
          <p:nvPr/>
        </p:nvGrpSpPr>
        <p:grpSpPr>
          <a:xfrm>
            <a:off x="1733864" y="3806124"/>
            <a:ext cx="366364" cy="367290"/>
            <a:chOff x="-61354875" y="4101525"/>
            <a:chExt cx="316650" cy="317450"/>
          </a:xfrm>
        </p:grpSpPr>
        <p:sp>
          <p:nvSpPr>
            <p:cNvPr id="10006" name="Google Shape;10006;p128"/>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128"/>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128"/>
          <p:cNvGrpSpPr/>
          <p:nvPr/>
        </p:nvGrpSpPr>
        <p:grpSpPr>
          <a:xfrm>
            <a:off x="3950299" y="2898000"/>
            <a:ext cx="368157" cy="365699"/>
            <a:chOff x="-59470075" y="3308975"/>
            <a:chExt cx="318200" cy="316075"/>
          </a:xfrm>
        </p:grpSpPr>
        <p:sp>
          <p:nvSpPr>
            <p:cNvPr id="10009" name="Google Shape;10009;p128"/>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128"/>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128"/>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128"/>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128"/>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28"/>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128"/>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128"/>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128"/>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128"/>
          <p:cNvGrpSpPr/>
          <p:nvPr/>
        </p:nvGrpSpPr>
        <p:grpSpPr>
          <a:xfrm>
            <a:off x="1295729" y="1533705"/>
            <a:ext cx="367261" cy="364686"/>
            <a:chOff x="-64781025" y="3361050"/>
            <a:chExt cx="317425" cy="315200"/>
          </a:xfrm>
        </p:grpSpPr>
        <p:sp>
          <p:nvSpPr>
            <p:cNvPr id="10019" name="Google Shape;10019;p128"/>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128"/>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128"/>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128"/>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3" name="Google Shape;10023;p128"/>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128"/>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128"/>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6" name="Google Shape;10026;p128"/>
          <p:cNvGrpSpPr/>
          <p:nvPr/>
        </p:nvGrpSpPr>
        <p:grpSpPr>
          <a:xfrm>
            <a:off x="3500129" y="1975144"/>
            <a:ext cx="382765" cy="367810"/>
            <a:chOff x="-62890750" y="3747425"/>
            <a:chExt cx="330825" cy="317900"/>
          </a:xfrm>
        </p:grpSpPr>
        <p:sp>
          <p:nvSpPr>
            <p:cNvPr id="10027" name="Google Shape;10027;p12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12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2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12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12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2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2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12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12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2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12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12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12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12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128"/>
          <p:cNvGrpSpPr/>
          <p:nvPr/>
        </p:nvGrpSpPr>
        <p:grpSpPr>
          <a:xfrm>
            <a:off x="3507881" y="2404781"/>
            <a:ext cx="367261" cy="366364"/>
            <a:chOff x="-62884425" y="4111775"/>
            <a:chExt cx="317425" cy="316650"/>
          </a:xfrm>
        </p:grpSpPr>
        <p:sp>
          <p:nvSpPr>
            <p:cNvPr id="10042" name="Google Shape;10042;p128"/>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128"/>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128"/>
          <p:cNvGrpSpPr/>
          <p:nvPr/>
        </p:nvGrpSpPr>
        <p:grpSpPr>
          <a:xfrm>
            <a:off x="2180515" y="2900850"/>
            <a:ext cx="365438" cy="360001"/>
            <a:chOff x="-60991775" y="3376900"/>
            <a:chExt cx="315850" cy="311150"/>
          </a:xfrm>
        </p:grpSpPr>
        <p:sp>
          <p:nvSpPr>
            <p:cNvPr id="10045" name="Google Shape;10045;p128"/>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128"/>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128"/>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128"/>
          <p:cNvGrpSpPr/>
          <p:nvPr/>
        </p:nvGrpSpPr>
        <p:grpSpPr>
          <a:xfrm>
            <a:off x="2180052" y="3351714"/>
            <a:ext cx="366364" cy="359075"/>
            <a:chOff x="-60988625" y="3740800"/>
            <a:chExt cx="316650" cy="310350"/>
          </a:xfrm>
        </p:grpSpPr>
        <p:sp>
          <p:nvSpPr>
            <p:cNvPr id="10049" name="Google Shape;10049;p128"/>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128"/>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128"/>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128"/>
          <p:cNvGrpSpPr/>
          <p:nvPr/>
        </p:nvGrpSpPr>
        <p:grpSpPr>
          <a:xfrm>
            <a:off x="2180052" y="3807165"/>
            <a:ext cx="366364" cy="365207"/>
            <a:chOff x="-60987850" y="4100950"/>
            <a:chExt cx="316650" cy="315650"/>
          </a:xfrm>
        </p:grpSpPr>
        <p:sp>
          <p:nvSpPr>
            <p:cNvPr id="10053" name="Google Shape;10053;p128"/>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128"/>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128"/>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128"/>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128"/>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128"/>
          <p:cNvGrpSpPr/>
          <p:nvPr/>
        </p:nvGrpSpPr>
        <p:grpSpPr>
          <a:xfrm>
            <a:off x="3949836" y="3352625"/>
            <a:ext cx="369083" cy="357253"/>
            <a:chOff x="-59447250" y="3706150"/>
            <a:chExt cx="319000" cy="308775"/>
          </a:xfrm>
        </p:grpSpPr>
        <p:sp>
          <p:nvSpPr>
            <p:cNvPr id="10059" name="Google Shape;10059;p128"/>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128"/>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128"/>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128"/>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128"/>
          <p:cNvGrpSpPr/>
          <p:nvPr/>
        </p:nvGrpSpPr>
        <p:grpSpPr>
          <a:xfrm>
            <a:off x="1738564" y="1533936"/>
            <a:ext cx="368186" cy="364224"/>
            <a:chOff x="-64406125" y="3362225"/>
            <a:chExt cx="318225" cy="314800"/>
          </a:xfrm>
        </p:grpSpPr>
        <p:sp>
          <p:nvSpPr>
            <p:cNvPr id="10064" name="Google Shape;10064;p128"/>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128"/>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6" name="Google Shape;10066;p128"/>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7" name="Google Shape;10067;p128"/>
          <p:cNvGrpSpPr/>
          <p:nvPr/>
        </p:nvGrpSpPr>
        <p:grpSpPr>
          <a:xfrm>
            <a:off x="1739027" y="2404781"/>
            <a:ext cx="367261" cy="366364"/>
            <a:chOff x="-64410850" y="4094450"/>
            <a:chExt cx="317425" cy="316650"/>
          </a:xfrm>
        </p:grpSpPr>
        <p:sp>
          <p:nvSpPr>
            <p:cNvPr id="10068" name="Google Shape;10068;p128"/>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128"/>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128"/>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1" name="Google Shape;10071;p128"/>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2" name="Google Shape;10072;p128"/>
          <p:cNvGrpSpPr/>
          <p:nvPr/>
        </p:nvGrpSpPr>
        <p:grpSpPr>
          <a:xfrm>
            <a:off x="3960575" y="1974854"/>
            <a:ext cx="365467" cy="368389"/>
            <a:chOff x="-62516625" y="3743175"/>
            <a:chExt cx="315875" cy="318400"/>
          </a:xfrm>
        </p:grpSpPr>
        <p:sp>
          <p:nvSpPr>
            <p:cNvPr id="10073" name="Google Shape;10073;p12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12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128"/>
          <p:cNvGrpSpPr/>
          <p:nvPr/>
        </p:nvGrpSpPr>
        <p:grpSpPr>
          <a:xfrm>
            <a:off x="3967415" y="2424826"/>
            <a:ext cx="351786" cy="326274"/>
            <a:chOff x="-62511900" y="4129100"/>
            <a:chExt cx="304050" cy="282000"/>
          </a:xfrm>
        </p:grpSpPr>
        <p:sp>
          <p:nvSpPr>
            <p:cNvPr id="10076" name="Google Shape;10076;p128"/>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128"/>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128"/>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28"/>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128"/>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128"/>
          <p:cNvGrpSpPr/>
          <p:nvPr/>
        </p:nvGrpSpPr>
        <p:grpSpPr>
          <a:xfrm>
            <a:off x="2645537" y="2897220"/>
            <a:ext cx="310770" cy="367261"/>
            <a:chOff x="-60597975" y="3367475"/>
            <a:chExt cx="268600" cy="317425"/>
          </a:xfrm>
        </p:grpSpPr>
        <p:sp>
          <p:nvSpPr>
            <p:cNvPr id="10082" name="Google Shape;10082;p128"/>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28"/>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28"/>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28"/>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28"/>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7" name="Google Shape;10087;p128"/>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8" name="Google Shape;10088;p128"/>
          <p:cNvGrpSpPr/>
          <p:nvPr/>
        </p:nvGrpSpPr>
        <p:grpSpPr>
          <a:xfrm>
            <a:off x="2617740" y="3858536"/>
            <a:ext cx="366364" cy="262465"/>
            <a:chOff x="-60621600" y="4145650"/>
            <a:chExt cx="316650" cy="226850"/>
          </a:xfrm>
        </p:grpSpPr>
        <p:sp>
          <p:nvSpPr>
            <p:cNvPr id="10089" name="Google Shape;10089;p128"/>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28"/>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28"/>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128"/>
          <p:cNvGrpSpPr/>
          <p:nvPr/>
        </p:nvGrpSpPr>
        <p:grpSpPr>
          <a:xfrm>
            <a:off x="3954392" y="3807035"/>
            <a:ext cx="359972" cy="365467"/>
            <a:chOff x="-59400775" y="4084200"/>
            <a:chExt cx="311125" cy="315875"/>
          </a:xfrm>
        </p:grpSpPr>
        <p:sp>
          <p:nvSpPr>
            <p:cNvPr id="10093" name="Google Shape;10093;p128"/>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28"/>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128"/>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128"/>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128"/>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28"/>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128"/>
          <p:cNvGrpSpPr/>
          <p:nvPr/>
        </p:nvGrpSpPr>
        <p:grpSpPr>
          <a:xfrm>
            <a:off x="2178486" y="1532866"/>
            <a:ext cx="365438" cy="366364"/>
            <a:chOff x="-64044600" y="3360375"/>
            <a:chExt cx="315850" cy="316650"/>
          </a:xfrm>
        </p:grpSpPr>
        <p:sp>
          <p:nvSpPr>
            <p:cNvPr id="10100" name="Google Shape;10100;p128"/>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128"/>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128"/>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128"/>
          <p:cNvGrpSpPr/>
          <p:nvPr/>
        </p:nvGrpSpPr>
        <p:grpSpPr>
          <a:xfrm>
            <a:off x="2204909" y="1975418"/>
            <a:ext cx="312592" cy="367261"/>
            <a:chOff x="-64022550" y="3727425"/>
            <a:chExt cx="270175" cy="317425"/>
          </a:xfrm>
        </p:grpSpPr>
        <p:sp>
          <p:nvSpPr>
            <p:cNvPr id="10104" name="Google Shape;10104;p128"/>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128"/>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128"/>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128"/>
          <p:cNvGrpSpPr/>
          <p:nvPr/>
        </p:nvGrpSpPr>
        <p:grpSpPr>
          <a:xfrm>
            <a:off x="2229047" y="2404318"/>
            <a:ext cx="264317" cy="367290"/>
            <a:chOff x="-64001300" y="4093650"/>
            <a:chExt cx="228450" cy="317450"/>
          </a:xfrm>
        </p:grpSpPr>
        <p:sp>
          <p:nvSpPr>
            <p:cNvPr id="10108" name="Google Shape;10108;p128"/>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28"/>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128"/>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128"/>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128"/>
          <p:cNvGrpSpPr/>
          <p:nvPr/>
        </p:nvGrpSpPr>
        <p:grpSpPr>
          <a:xfrm>
            <a:off x="848051" y="2897610"/>
            <a:ext cx="359972" cy="366480"/>
            <a:chOff x="-62148800" y="3377700"/>
            <a:chExt cx="311125" cy="316750"/>
          </a:xfrm>
        </p:grpSpPr>
        <p:sp>
          <p:nvSpPr>
            <p:cNvPr id="10113" name="Google Shape;10113;p128"/>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28"/>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128"/>
          <p:cNvGrpSpPr/>
          <p:nvPr/>
        </p:nvGrpSpPr>
        <p:grpSpPr>
          <a:xfrm>
            <a:off x="843958" y="3347607"/>
            <a:ext cx="368157" cy="367290"/>
            <a:chOff x="-62154300" y="3743950"/>
            <a:chExt cx="318200" cy="317450"/>
          </a:xfrm>
        </p:grpSpPr>
        <p:sp>
          <p:nvSpPr>
            <p:cNvPr id="10116" name="Google Shape;10116;p128"/>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128"/>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128"/>
          <p:cNvGrpSpPr/>
          <p:nvPr/>
        </p:nvGrpSpPr>
        <p:grpSpPr>
          <a:xfrm>
            <a:off x="843944" y="3806587"/>
            <a:ext cx="368186" cy="366364"/>
            <a:chOff x="-62151950" y="4111775"/>
            <a:chExt cx="318225" cy="316650"/>
          </a:xfrm>
        </p:grpSpPr>
        <p:sp>
          <p:nvSpPr>
            <p:cNvPr id="10119" name="Google Shape;10119;p128"/>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28"/>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128"/>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128"/>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128"/>
          <p:cNvGrpSpPr/>
          <p:nvPr/>
        </p:nvGrpSpPr>
        <p:grpSpPr>
          <a:xfrm>
            <a:off x="3062568" y="2897133"/>
            <a:ext cx="368157" cy="367434"/>
            <a:chOff x="-60254550" y="3367325"/>
            <a:chExt cx="318200" cy="317575"/>
          </a:xfrm>
        </p:grpSpPr>
        <p:sp>
          <p:nvSpPr>
            <p:cNvPr id="10124" name="Google Shape;10124;p128"/>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128"/>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28"/>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28"/>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128"/>
          <p:cNvGrpSpPr/>
          <p:nvPr/>
        </p:nvGrpSpPr>
        <p:grpSpPr>
          <a:xfrm>
            <a:off x="3063465" y="3348127"/>
            <a:ext cx="366364" cy="366248"/>
            <a:chOff x="-60255350" y="3733825"/>
            <a:chExt cx="316650" cy="316550"/>
          </a:xfrm>
        </p:grpSpPr>
        <p:sp>
          <p:nvSpPr>
            <p:cNvPr id="10129" name="Google Shape;10129;p128"/>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128"/>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128"/>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128"/>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128"/>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128"/>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128"/>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128"/>
          <p:cNvGrpSpPr/>
          <p:nvPr/>
        </p:nvGrpSpPr>
        <p:grpSpPr>
          <a:xfrm>
            <a:off x="3091262" y="3807035"/>
            <a:ext cx="310770" cy="365467"/>
            <a:chOff x="-60232500" y="4101525"/>
            <a:chExt cx="268600" cy="315875"/>
          </a:xfrm>
        </p:grpSpPr>
        <p:sp>
          <p:nvSpPr>
            <p:cNvPr id="10137" name="Google Shape;10137;p128"/>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128"/>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9" name="Google Shape;10139;p128"/>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0" name="Google Shape;10140;p128"/>
          <p:cNvGrpSpPr/>
          <p:nvPr/>
        </p:nvGrpSpPr>
        <p:grpSpPr>
          <a:xfrm>
            <a:off x="2624262" y="1532866"/>
            <a:ext cx="368186" cy="366364"/>
            <a:chOff x="-63679950" y="3360375"/>
            <a:chExt cx="318225" cy="316650"/>
          </a:xfrm>
        </p:grpSpPr>
        <p:sp>
          <p:nvSpPr>
            <p:cNvPr id="10141" name="Google Shape;10141;p128"/>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128"/>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128"/>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128"/>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5" name="Google Shape;10145;p128"/>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6" name="Google Shape;10146;p128"/>
          <p:cNvGrpSpPr/>
          <p:nvPr/>
        </p:nvGrpSpPr>
        <p:grpSpPr>
          <a:xfrm>
            <a:off x="2622889" y="2404203"/>
            <a:ext cx="370934" cy="367521"/>
            <a:chOff x="-63679950" y="4093450"/>
            <a:chExt cx="320600" cy="317650"/>
          </a:xfrm>
        </p:grpSpPr>
        <p:sp>
          <p:nvSpPr>
            <p:cNvPr id="10147" name="Google Shape;10147;p128"/>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128"/>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128"/>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128"/>
          <p:cNvGrpSpPr/>
          <p:nvPr/>
        </p:nvGrpSpPr>
        <p:grpSpPr>
          <a:xfrm>
            <a:off x="1283006" y="2897205"/>
            <a:ext cx="366364" cy="367290"/>
            <a:chOff x="-61784125" y="3377700"/>
            <a:chExt cx="316650" cy="317450"/>
          </a:xfrm>
        </p:grpSpPr>
        <p:sp>
          <p:nvSpPr>
            <p:cNvPr id="10151" name="Google Shape;10151;p128"/>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128"/>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128"/>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28"/>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28"/>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28"/>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128"/>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128"/>
          <p:cNvGrpSpPr/>
          <p:nvPr/>
        </p:nvGrpSpPr>
        <p:grpSpPr>
          <a:xfrm>
            <a:off x="1283006" y="3347607"/>
            <a:ext cx="366364" cy="367290"/>
            <a:chOff x="-61783350" y="3743950"/>
            <a:chExt cx="316650" cy="317450"/>
          </a:xfrm>
        </p:grpSpPr>
        <p:sp>
          <p:nvSpPr>
            <p:cNvPr id="10159" name="Google Shape;10159;p128"/>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128"/>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1" name="Google Shape;10161;p128"/>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28"/>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128"/>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4" name="Google Shape;10164;p128"/>
          <p:cNvGrpSpPr/>
          <p:nvPr/>
        </p:nvGrpSpPr>
        <p:grpSpPr>
          <a:xfrm>
            <a:off x="3504430" y="3807440"/>
            <a:ext cx="369112" cy="364657"/>
            <a:chOff x="-59869425" y="4102225"/>
            <a:chExt cx="319025" cy="315175"/>
          </a:xfrm>
        </p:grpSpPr>
        <p:sp>
          <p:nvSpPr>
            <p:cNvPr id="10165" name="Google Shape;10165;p128"/>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128"/>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128"/>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128"/>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128"/>
          <p:cNvGrpSpPr/>
          <p:nvPr/>
        </p:nvGrpSpPr>
        <p:grpSpPr>
          <a:xfrm>
            <a:off x="2623233" y="4276262"/>
            <a:ext cx="366364" cy="365467"/>
            <a:chOff x="-59029025" y="3711650"/>
            <a:chExt cx="316650" cy="315875"/>
          </a:xfrm>
        </p:grpSpPr>
        <p:sp>
          <p:nvSpPr>
            <p:cNvPr id="10170" name="Google Shape;10170;p128"/>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28"/>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128"/>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128"/>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128"/>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128"/>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128"/>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128"/>
          <p:cNvGrpSpPr/>
          <p:nvPr/>
        </p:nvGrpSpPr>
        <p:grpSpPr>
          <a:xfrm>
            <a:off x="4859311" y="1532317"/>
            <a:ext cx="351940" cy="348188"/>
            <a:chOff x="581525" y="3254850"/>
            <a:chExt cx="297750" cy="294575"/>
          </a:xfrm>
        </p:grpSpPr>
        <p:sp>
          <p:nvSpPr>
            <p:cNvPr id="10178" name="Google Shape;10178;p12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12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12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1" name="Google Shape;10181;p128"/>
          <p:cNvGrpSpPr/>
          <p:nvPr/>
        </p:nvGrpSpPr>
        <p:grpSpPr>
          <a:xfrm>
            <a:off x="4858380" y="1971253"/>
            <a:ext cx="353802" cy="351497"/>
            <a:chOff x="580725" y="3617925"/>
            <a:chExt cx="299325" cy="297375"/>
          </a:xfrm>
        </p:grpSpPr>
        <p:sp>
          <p:nvSpPr>
            <p:cNvPr id="10182" name="Google Shape;10182;p12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12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12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12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12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128"/>
          <p:cNvGrpSpPr/>
          <p:nvPr/>
        </p:nvGrpSpPr>
        <p:grpSpPr>
          <a:xfrm>
            <a:off x="4860242" y="2418443"/>
            <a:ext cx="350079" cy="350079"/>
            <a:chOff x="583100" y="3982600"/>
            <a:chExt cx="296175" cy="296175"/>
          </a:xfrm>
        </p:grpSpPr>
        <p:sp>
          <p:nvSpPr>
            <p:cNvPr id="10188" name="Google Shape;10188;p12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12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12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12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12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12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12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128"/>
          <p:cNvGrpSpPr/>
          <p:nvPr/>
        </p:nvGrpSpPr>
        <p:grpSpPr>
          <a:xfrm>
            <a:off x="7092856" y="1532067"/>
            <a:ext cx="307231" cy="348690"/>
            <a:chOff x="2423775" y="3226875"/>
            <a:chExt cx="259925" cy="295000"/>
          </a:xfrm>
        </p:grpSpPr>
        <p:sp>
          <p:nvSpPr>
            <p:cNvPr id="10196" name="Google Shape;10196;p128"/>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128"/>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128"/>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128"/>
          <p:cNvGrpSpPr/>
          <p:nvPr/>
        </p:nvGrpSpPr>
        <p:grpSpPr>
          <a:xfrm>
            <a:off x="7070043" y="1973352"/>
            <a:ext cx="352857" cy="347301"/>
            <a:chOff x="2404875" y="3592725"/>
            <a:chExt cx="298525" cy="293825"/>
          </a:xfrm>
        </p:grpSpPr>
        <p:sp>
          <p:nvSpPr>
            <p:cNvPr id="10200" name="Google Shape;10200;p12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12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2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128"/>
          <p:cNvGrpSpPr/>
          <p:nvPr/>
        </p:nvGrpSpPr>
        <p:grpSpPr>
          <a:xfrm>
            <a:off x="7070974" y="2418917"/>
            <a:ext cx="350995" cy="349133"/>
            <a:chOff x="2404875" y="3955825"/>
            <a:chExt cx="296950" cy="295375"/>
          </a:xfrm>
        </p:grpSpPr>
        <p:sp>
          <p:nvSpPr>
            <p:cNvPr id="10204" name="Google Shape;10204;p128"/>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28"/>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128"/>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128"/>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128"/>
          <p:cNvGrpSpPr/>
          <p:nvPr/>
        </p:nvGrpSpPr>
        <p:grpSpPr>
          <a:xfrm>
            <a:off x="5764954" y="2883111"/>
            <a:ext cx="349163" cy="350079"/>
            <a:chOff x="4263650" y="3235150"/>
            <a:chExt cx="295400" cy="296175"/>
          </a:xfrm>
        </p:grpSpPr>
        <p:sp>
          <p:nvSpPr>
            <p:cNvPr id="10209" name="Google Shape;10209;p128"/>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128"/>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128"/>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128"/>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128"/>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128"/>
          <p:cNvGrpSpPr/>
          <p:nvPr/>
        </p:nvGrpSpPr>
        <p:grpSpPr>
          <a:xfrm>
            <a:off x="5762634" y="3342272"/>
            <a:ext cx="353802" cy="327739"/>
            <a:chOff x="4266025" y="3609275"/>
            <a:chExt cx="299325" cy="277275"/>
          </a:xfrm>
        </p:grpSpPr>
        <p:sp>
          <p:nvSpPr>
            <p:cNvPr id="10215" name="Google Shape;10215;p128"/>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128"/>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128"/>
          <p:cNvGrpSpPr/>
          <p:nvPr/>
        </p:nvGrpSpPr>
        <p:grpSpPr>
          <a:xfrm>
            <a:off x="5763092" y="3807659"/>
            <a:ext cx="352886" cy="349133"/>
            <a:chOff x="4263650" y="3963700"/>
            <a:chExt cx="298550" cy="295375"/>
          </a:xfrm>
        </p:grpSpPr>
        <p:sp>
          <p:nvSpPr>
            <p:cNvPr id="10218" name="Google Shape;10218;p128"/>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28"/>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128"/>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128"/>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128"/>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28"/>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128"/>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128"/>
          <p:cNvGrpSpPr/>
          <p:nvPr/>
        </p:nvGrpSpPr>
        <p:grpSpPr>
          <a:xfrm>
            <a:off x="8041429" y="2883111"/>
            <a:ext cx="226264" cy="350079"/>
            <a:chOff x="6164975" y="3211525"/>
            <a:chExt cx="191425" cy="296175"/>
          </a:xfrm>
        </p:grpSpPr>
        <p:sp>
          <p:nvSpPr>
            <p:cNvPr id="10226" name="Google Shape;10226;p128"/>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128"/>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128"/>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128"/>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28"/>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128"/>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128"/>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128"/>
          <p:cNvGrpSpPr/>
          <p:nvPr/>
        </p:nvGrpSpPr>
        <p:grpSpPr>
          <a:xfrm>
            <a:off x="5303466" y="1531387"/>
            <a:ext cx="352886" cy="350049"/>
            <a:chOff x="946175" y="3253275"/>
            <a:chExt cx="298550" cy="296150"/>
          </a:xfrm>
        </p:grpSpPr>
        <p:sp>
          <p:nvSpPr>
            <p:cNvPr id="10234" name="Google Shape;10234;p128"/>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128"/>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128"/>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128"/>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128"/>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128"/>
          <p:cNvGrpSpPr/>
          <p:nvPr/>
        </p:nvGrpSpPr>
        <p:grpSpPr>
          <a:xfrm>
            <a:off x="5304397" y="1973351"/>
            <a:ext cx="351024" cy="347301"/>
            <a:chOff x="946175" y="3619500"/>
            <a:chExt cx="296975" cy="293825"/>
          </a:xfrm>
        </p:grpSpPr>
        <p:sp>
          <p:nvSpPr>
            <p:cNvPr id="10240" name="Google Shape;10240;p12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2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2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12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12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2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128"/>
          <p:cNvGrpSpPr/>
          <p:nvPr/>
        </p:nvGrpSpPr>
        <p:grpSpPr>
          <a:xfrm>
            <a:off x="5303939" y="2417985"/>
            <a:ext cx="351940" cy="350995"/>
            <a:chOff x="944600" y="3981825"/>
            <a:chExt cx="297750" cy="296950"/>
          </a:xfrm>
        </p:grpSpPr>
        <p:sp>
          <p:nvSpPr>
            <p:cNvPr id="10247" name="Google Shape;10247;p128"/>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128"/>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128"/>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128"/>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128"/>
          <p:cNvGrpSpPr/>
          <p:nvPr/>
        </p:nvGrpSpPr>
        <p:grpSpPr>
          <a:xfrm>
            <a:off x="7520875" y="1531845"/>
            <a:ext cx="350079" cy="349133"/>
            <a:chOff x="2768750" y="3227275"/>
            <a:chExt cx="296175" cy="295375"/>
          </a:xfrm>
        </p:grpSpPr>
        <p:sp>
          <p:nvSpPr>
            <p:cNvPr id="10252" name="Google Shape;10252;p128"/>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28"/>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128"/>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128"/>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128"/>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128"/>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28"/>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28"/>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128"/>
          <p:cNvGrpSpPr/>
          <p:nvPr/>
        </p:nvGrpSpPr>
        <p:grpSpPr>
          <a:xfrm>
            <a:off x="7541826" y="1972717"/>
            <a:ext cx="308177" cy="348572"/>
            <a:chOff x="2786075" y="3591800"/>
            <a:chExt cx="260725" cy="294900"/>
          </a:xfrm>
        </p:grpSpPr>
        <p:sp>
          <p:nvSpPr>
            <p:cNvPr id="10261" name="Google Shape;10261;p12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12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12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2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2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128"/>
          <p:cNvGrpSpPr/>
          <p:nvPr/>
        </p:nvGrpSpPr>
        <p:grpSpPr>
          <a:xfrm>
            <a:off x="7582324" y="2418444"/>
            <a:ext cx="227180" cy="350079"/>
            <a:chOff x="2819150" y="3955025"/>
            <a:chExt cx="192200" cy="296175"/>
          </a:xfrm>
        </p:grpSpPr>
        <p:sp>
          <p:nvSpPr>
            <p:cNvPr id="10267" name="Google Shape;10267;p128"/>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128"/>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128"/>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128"/>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128"/>
          <p:cNvGrpSpPr/>
          <p:nvPr/>
        </p:nvGrpSpPr>
        <p:grpSpPr>
          <a:xfrm>
            <a:off x="6206097" y="2884042"/>
            <a:ext cx="349133" cy="348217"/>
            <a:chOff x="4629125" y="3235150"/>
            <a:chExt cx="295375" cy="294600"/>
          </a:xfrm>
        </p:grpSpPr>
        <p:sp>
          <p:nvSpPr>
            <p:cNvPr id="10272" name="Google Shape;10272;p128"/>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128"/>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128"/>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128"/>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128"/>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128"/>
          <p:cNvGrpSpPr/>
          <p:nvPr/>
        </p:nvGrpSpPr>
        <p:grpSpPr>
          <a:xfrm>
            <a:off x="6206082" y="3331575"/>
            <a:ext cx="349163" cy="349133"/>
            <a:chOff x="4628325" y="3599825"/>
            <a:chExt cx="295400" cy="295375"/>
          </a:xfrm>
        </p:grpSpPr>
        <p:sp>
          <p:nvSpPr>
            <p:cNvPr id="10278" name="Google Shape;10278;p128"/>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28"/>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128"/>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128"/>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28"/>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28"/>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28"/>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128"/>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128"/>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28"/>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28"/>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128"/>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128"/>
          <p:cNvGrpSpPr/>
          <p:nvPr/>
        </p:nvGrpSpPr>
        <p:grpSpPr>
          <a:xfrm>
            <a:off x="6227033" y="3807186"/>
            <a:ext cx="307261" cy="350079"/>
            <a:chOff x="4645650" y="3962900"/>
            <a:chExt cx="259950" cy="296175"/>
          </a:xfrm>
        </p:grpSpPr>
        <p:sp>
          <p:nvSpPr>
            <p:cNvPr id="10291" name="Google Shape;10291;p128"/>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128"/>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28"/>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28"/>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128"/>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128"/>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128"/>
          <p:cNvGrpSpPr/>
          <p:nvPr/>
        </p:nvGrpSpPr>
        <p:grpSpPr>
          <a:xfrm>
            <a:off x="7979994" y="3332048"/>
            <a:ext cx="349133" cy="348188"/>
            <a:chOff x="6143725" y="3582500"/>
            <a:chExt cx="295375" cy="294575"/>
          </a:xfrm>
        </p:grpSpPr>
        <p:sp>
          <p:nvSpPr>
            <p:cNvPr id="10298" name="Google Shape;10298;p128"/>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128"/>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128"/>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128"/>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28"/>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28"/>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128"/>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128"/>
          <p:cNvGrpSpPr/>
          <p:nvPr/>
        </p:nvGrpSpPr>
        <p:grpSpPr>
          <a:xfrm>
            <a:off x="5748820" y="1531387"/>
            <a:ext cx="350995" cy="350049"/>
            <a:chOff x="1310075" y="3253275"/>
            <a:chExt cx="296950" cy="296150"/>
          </a:xfrm>
        </p:grpSpPr>
        <p:sp>
          <p:nvSpPr>
            <p:cNvPr id="10306" name="Google Shape;10306;p128"/>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128"/>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128"/>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9" name="Google Shape;10309;p128"/>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0" name="Google Shape;10310;p128"/>
          <p:cNvGrpSpPr/>
          <p:nvPr/>
        </p:nvGrpSpPr>
        <p:grpSpPr>
          <a:xfrm>
            <a:off x="5748347" y="2417646"/>
            <a:ext cx="351941" cy="351675"/>
            <a:chOff x="1310075" y="3980250"/>
            <a:chExt cx="297750" cy="297525"/>
          </a:xfrm>
        </p:grpSpPr>
        <p:sp>
          <p:nvSpPr>
            <p:cNvPr id="10311" name="Google Shape;10311;p128"/>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28"/>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28"/>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128"/>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128"/>
          <p:cNvGrpSpPr/>
          <p:nvPr/>
        </p:nvGrpSpPr>
        <p:grpSpPr>
          <a:xfrm>
            <a:off x="8013136" y="1531845"/>
            <a:ext cx="266305" cy="349133"/>
            <a:chOff x="3167275" y="3227275"/>
            <a:chExt cx="225300" cy="295375"/>
          </a:xfrm>
        </p:grpSpPr>
        <p:sp>
          <p:nvSpPr>
            <p:cNvPr id="10316" name="Google Shape;10316;p128"/>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128"/>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128"/>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128"/>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128"/>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1" name="Google Shape;10321;p128"/>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2" name="Google Shape;10322;p128"/>
          <p:cNvGrpSpPr/>
          <p:nvPr/>
        </p:nvGrpSpPr>
        <p:grpSpPr>
          <a:xfrm>
            <a:off x="7970318" y="2418902"/>
            <a:ext cx="351940" cy="349163"/>
            <a:chOff x="3133425" y="3955025"/>
            <a:chExt cx="297750" cy="295400"/>
          </a:xfrm>
        </p:grpSpPr>
        <p:sp>
          <p:nvSpPr>
            <p:cNvPr id="10323" name="Google Shape;10323;p128"/>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28"/>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128"/>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128"/>
          <p:cNvGrpSpPr/>
          <p:nvPr/>
        </p:nvGrpSpPr>
        <p:grpSpPr>
          <a:xfrm>
            <a:off x="6650491" y="2882490"/>
            <a:ext cx="350079" cy="351320"/>
            <a:chOff x="4991425" y="3234750"/>
            <a:chExt cx="296175" cy="297225"/>
          </a:xfrm>
        </p:grpSpPr>
        <p:sp>
          <p:nvSpPr>
            <p:cNvPr id="10327" name="Google Shape;10327;p128"/>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128"/>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128"/>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128"/>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128"/>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128"/>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128"/>
          <p:cNvGrpSpPr/>
          <p:nvPr/>
        </p:nvGrpSpPr>
        <p:grpSpPr>
          <a:xfrm>
            <a:off x="6650491" y="3352053"/>
            <a:ext cx="350079" cy="308177"/>
            <a:chOff x="4991425" y="3617150"/>
            <a:chExt cx="296175" cy="260725"/>
          </a:xfrm>
        </p:grpSpPr>
        <p:sp>
          <p:nvSpPr>
            <p:cNvPr id="10334" name="Google Shape;10334;p128"/>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128"/>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28"/>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128"/>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128"/>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128"/>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128"/>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128"/>
          <p:cNvGrpSpPr/>
          <p:nvPr/>
        </p:nvGrpSpPr>
        <p:grpSpPr>
          <a:xfrm>
            <a:off x="6727764" y="3807644"/>
            <a:ext cx="195532" cy="349163"/>
            <a:chOff x="5056800" y="3962900"/>
            <a:chExt cx="165425" cy="295400"/>
          </a:xfrm>
        </p:grpSpPr>
        <p:sp>
          <p:nvSpPr>
            <p:cNvPr id="10342" name="Google Shape;10342;p128"/>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128"/>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128"/>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128"/>
          <p:cNvGrpSpPr/>
          <p:nvPr/>
        </p:nvGrpSpPr>
        <p:grpSpPr>
          <a:xfrm>
            <a:off x="7979062" y="3807660"/>
            <a:ext cx="350995" cy="349133"/>
            <a:chOff x="6168925" y="3936925"/>
            <a:chExt cx="296950" cy="295375"/>
          </a:xfrm>
        </p:grpSpPr>
        <p:sp>
          <p:nvSpPr>
            <p:cNvPr id="10346" name="Google Shape;10346;p128"/>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128"/>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128"/>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128"/>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128"/>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128"/>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128"/>
          <p:cNvGrpSpPr/>
          <p:nvPr/>
        </p:nvGrpSpPr>
        <p:grpSpPr>
          <a:xfrm>
            <a:off x="6192756" y="1531845"/>
            <a:ext cx="348188" cy="349133"/>
            <a:chOff x="1674750" y="3254050"/>
            <a:chExt cx="294575" cy="295375"/>
          </a:xfrm>
        </p:grpSpPr>
        <p:sp>
          <p:nvSpPr>
            <p:cNvPr id="10353" name="Google Shape;10353;p128"/>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128"/>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128"/>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128"/>
          <p:cNvGrpSpPr/>
          <p:nvPr/>
        </p:nvGrpSpPr>
        <p:grpSpPr>
          <a:xfrm>
            <a:off x="6207177" y="1972435"/>
            <a:ext cx="319347" cy="349133"/>
            <a:chOff x="1687350" y="3618725"/>
            <a:chExt cx="270175" cy="295375"/>
          </a:xfrm>
        </p:grpSpPr>
        <p:sp>
          <p:nvSpPr>
            <p:cNvPr id="10357" name="Google Shape;10357;p128"/>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128"/>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128"/>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128"/>
          <p:cNvGrpSpPr/>
          <p:nvPr/>
        </p:nvGrpSpPr>
        <p:grpSpPr>
          <a:xfrm>
            <a:off x="6190880" y="2418916"/>
            <a:ext cx="351940" cy="349133"/>
            <a:chOff x="1672375" y="3982600"/>
            <a:chExt cx="297750" cy="295375"/>
          </a:xfrm>
        </p:grpSpPr>
        <p:sp>
          <p:nvSpPr>
            <p:cNvPr id="10361" name="Google Shape;10361;p128"/>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128"/>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128"/>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128"/>
          <p:cNvGrpSpPr/>
          <p:nvPr/>
        </p:nvGrpSpPr>
        <p:grpSpPr>
          <a:xfrm>
            <a:off x="4882872" y="2883111"/>
            <a:ext cx="350079" cy="350079"/>
            <a:chOff x="3497300" y="3227275"/>
            <a:chExt cx="296175" cy="296175"/>
          </a:xfrm>
        </p:grpSpPr>
        <p:sp>
          <p:nvSpPr>
            <p:cNvPr id="10365" name="Google Shape;10365;p12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12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2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12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12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12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12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2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128"/>
          <p:cNvGrpSpPr/>
          <p:nvPr/>
        </p:nvGrpSpPr>
        <p:grpSpPr>
          <a:xfrm>
            <a:off x="4883345" y="3332506"/>
            <a:ext cx="349133" cy="347272"/>
            <a:chOff x="3497300" y="3591950"/>
            <a:chExt cx="295375" cy="293800"/>
          </a:xfrm>
        </p:grpSpPr>
        <p:sp>
          <p:nvSpPr>
            <p:cNvPr id="10374" name="Google Shape;10374;p128"/>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128"/>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28"/>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128"/>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128"/>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128"/>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28"/>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128"/>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128"/>
          <p:cNvGrpSpPr/>
          <p:nvPr/>
        </p:nvGrpSpPr>
        <p:grpSpPr>
          <a:xfrm>
            <a:off x="4883345" y="3807644"/>
            <a:ext cx="349133" cy="349163"/>
            <a:chOff x="3497300" y="3955025"/>
            <a:chExt cx="295375" cy="295400"/>
          </a:xfrm>
        </p:grpSpPr>
        <p:sp>
          <p:nvSpPr>
            <p:cNvPr id="10383" name="Google Shape;10383;p128"/>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28"/>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128"/>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128"/>
          <p:cNvGrpSpPr/>
          <p:nvPr/>
        </p:nvGrpSpPr>
        <p:grpSpPr>
          <a:xfrm>
            <a:off x="7107917" y="2883835"/>
            <a:ext cx="327739" cy="348631"/>
            <a:chOff x="5364750" y="3235150"/>
            <a:chExt cx="277275" cy="294950"/>
          </a:xfrm>
        </p:grpSpPr>
        <p:sp>
          <p:nvSpPr>
            <p:cNvPr id="10387" name="Google Shape;10387;p12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12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12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12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2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2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12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12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128"/>
          <p:cNvGrpSpPr/>
          <p:nvPr/>
        </p:nvGrpSpPr>
        <p:grpSpPr>
          <a:xfrm>
            <a:off x="7096274" y="3330171"/>
            <a:ext cx="351024" cy="351940"/>
            <a:chOff x="5355300" y="3598250"/>
            <a:chExt cx="296975" cy="297750"/>
          </a:xfrm>
        </p:grpSpPr>
        <p:sp>
          <p:nvSpPr>
            <p:cNvPr id="10396" name="Google Shape;10396;p128"/>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28"/>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28"/>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128"/>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128"/>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128"/>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128"/>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128"/>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128"/>
          <p:cNvGrpSpPr/>
          <p:nvPr/>
        </p:nvGrpSpPr>
        <p:grpSpPr>
          <a:xfrm>
            <a:off x="7100470" y="3869093"/>
            <a:ext cx="342632" cy="226264"/>
            <a:chOff x="5358450" y="4015675"/>
            <a:chExt cx="289875" cy="191425"/>
          </a:xfrm>
        </p:grpSpPr>
        <p:sp>
          <p:nvSpPr>
            <p:cNvPr id="10405" name="Google Shape;10405;p128"/>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128"/>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28"/>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28"/>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128"/>
          <p:cNvGrpSpPr/>
          <p:nvPr/>
        </p:nvGrpSpPr>
        <p:grpSpPr>
          <a:xfrm>
            <a:off x="6226953" y="4251624"/>
            <a:ext cx="351024" cy="325464"/>
            <a:chOff x="6543825" y="3202075"/>
            <a:chExt cx="296975" cy="275350"/>
          </a:xfrm>
        </p:grpSpPr>
        <p:sp>
          <p:nvSpPr>
            <p:cNvPr id="10410" name="Google Shape;10410;p128"/>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128"/>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128"/>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28"/>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28"/>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128"/>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128"/>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128"/>
          <p:cNvGrpSpPr/>
          <p:nvPr/>
        </p:nvGrpSpPr>
        <p:grpSpPr>
          <a:xfrm>
            <a:off x="6633934" y="1531372"/>
            <a:ext cx="350079" cy="350079"/>
            <a:chOff x="2037825" y="3254050"/>
            <a:chExt cx="296175" cy="296175"/>
          </a:xfrm>
        </p:grpSpPr>
        <p:sp>
          <p:nvSpPr>
            <p:cNvPr id="10418" name="Google Shape;10418;p128"/>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128"/>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128"/>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28"/>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28"/>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28"/>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128"/>
          <p:cNvGrpSpPr/>
          <p:nvPr/>
        </p:nvGrpSpPr>
        <p:grpSpPr>
          <a:xfrm>
            <a:off x="6632072" y="1972539"/>
            <a:ext cx="353802" cy="348926"/>
            <a:chOff x="2034675" y="3617925"/>
            <a:chExt cx="299325" cy="295200"/>
          </a:xfrm>
        </p:grpSpPr>
        <p:sp>
          <p:nvSpPr>
            <p:cNvPr id="10425" name="Google Shape;10425;p128"/>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128"/>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28"/>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28"/>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28"/>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128"/>
          <p:cNvGrpSpPr/>
          <p:nvPr/>
        </p:nvGrpSpPr>
        <p:grpSpPr>
          <a:xfrm>
            <a:off x="6633934" y="2418916"/>
            <a:ext cx="350079" cy="349133"/>
            <a:chOff x="2037825" y="3981825"/>
            <a:chExt cx="296175" cy="295375"/>
          </a:xfrm>
        </p:grpSpPr>
        <p:sp>
          <p:nvSpPr>
            <p:cNvPr id="10431" name="Google Shape;10431;p128"/>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128"/>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128"/>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128"/>
          <p:cNvGrpSpPr/>
          <p:nvPr/>
        </p:nvGrpSpPr>
        <p:grpSpPr>
          <a:xfrm>
            <a:off x="5318952" y="2915232"/>
            <a:ext cx="350079" cy="285837"/>
            <a:chOff x="3860400" y="3254050"/>
            <a:chExt cx="296175" cy="241825"/>
          </a:xfrm>
        </p:grpSpPr>
        <p:sp>
          <p:nvSpPr>
            <p:cNvPr id="10435" name="Google Shape;10435;p12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2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12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12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12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2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2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128"/>
          <p:cNvGrpSpPr/>
          <p:nvPr/>
        </p:nvGrpSpPr>
        <p:grpSpPr>
          <a:xfrm>
            <a:off x="5318479" y="3331102"/>
            <a:ext cx="351024" cy="350079"/>
            <a:chOff x="3859600" y="3591950"/>
            <a:chExt cx="296975" cy="296175"/>
          </a:xfrm>
        </p:grpSpPr>
        <p:sp>
          <p:nvSpPr>
            <p:cNvPr id="10443" name="Google Shape;10443;p128"/>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128"/>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28"/>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128"/>
          <p:cNvGrpSpPr/>
          <p:nvPr/>
        </p:nvGrpSpPr>
        <p:grpSpPr>
          <a:xfrm>
            <a:off x="5318952" y="3807186"/>
            <a:ext cx="350079" cy="350079"/>
            <a:chOff x="3860400" y="3955025"/>
            <a:chExt cx="296175" cy="296175"/>
          </a:xfrm>
        </p:grpSpPr>
        <p:sp>
          <p:nvSpPr>
            <p:cNvPr id="10447" name="Google Shape;10447;p128"/>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28"/>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28"/>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128"/>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128"/>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128"/>
          <p:cNvGrpSpPr/>
          <p:nvPr/>
        </p:nvGrpSpPr>
        <p:grpSpPr>
          <a:xfrm>
            <a:off x="7534167" y="2883584"/>
            <a:ext cx="355664" cy="349133"/>
            <a:chOff x="5716825" y="3235950"/>
            <a:chExt cx="300900" cy="295375"/>
          </a:xfrm>
        </p:grpSpPr>
        <p:sp>
          <p:nvSpPr>
            <p:cNvPr id="10453" name="Google Shape;10453;p12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12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12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12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128"/>
          <p:cNvGrpSpPr/>
          <p:nvPr/>
        </p:nvGrpSpPr>
        <p:grpSpPr>
          <a:xfrm>
            <a:off x="7547199" y="3342272"/>
            <a:ext cx="329601" cy="327739"/>
            <a:chOff x="5727850" y="3609275"/>
            <a:chExt cx="278850" cy="277275"/>
          </a:xfrm>
        </p:grpSpPr>
        <p:sp>
          <p:nvSpPr>
            <p:cNvPr id="10458" name="Google Shape;10458;p128"/>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128"/>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128"/>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128"/>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128"/>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128"/>
          <p:cNvGrpSpPr/>
          <p:nvPr/>
        </p:nvGrpSpPr>
        <p:grpSpPr>
          <a:xfrm>
            <a:off x="7558383" y="3807659"/>
            <a:ext cx="307231" cy="349133"/>
            <a:chOff x="5736525" y="3963700"/>
            <a:chExt cx="259925" cy="295375"/>
          </a:xfrm>
        </p:grpSpPr>
        <p:sp>
          <p:nvSpPr>
            <p:cNvPr id="10464" name="Google Shape;10464;p128"/>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128"/>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128"/>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128"/>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128"/>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28"/>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28"/>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128"/>
          <p:cNvGrpSpPr/>
          <p:nvPr/>
        </p:nvGrpSpPr>
        <p:grpSpPr>
          <a:xfrm>
            <a:off x="6649963" y="4256985"/>
            <a:ext cx="351024" cy="350079"/>
            <a:chOff x="6553275" y="3604550"/>
            <a:chExt cx="296975" cy="296175"/>
          </a:xfrm>
        </p:grpSpPr>
        <p:sp>
          <p:nvSpPr>
            <p:cNvPr id="10472" name="Google Shape;10472;p128"/>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128"/>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128"/>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128"/>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128"/>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28"/>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81"/>
        <p:cNvGrpSpPr/>
        <p:nvPr/>
      </p:nvGrpSpPr>
      <p:grpSpPr>
        <a:xfrm>
          <a:off x="0" y="0"/>
          <a:ext cx="0" cy="0"/>
          <a:chOff x="0" y="0"/>
          <a:chExt cx="0" cy="0"/>
        </a:xfrm>
      </p:grpSpPr>
      <p:sp>
        <p:nvSpPr>
          <p:cNvPr id="10482" name="Google Shape;10482;p12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83" name="Google Shape;10483;p12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484" name="Google Shape;10484;p129"/>
          <p:cNvGrpSpPr/>
          <p:nvPr/>
        </p:nvGrpSpPr>
        <p:grpSpPr>
          <a:xfrm>
            <a:off x="877057" y="1532946"/>
            <a:ext cx="294401" cy="353645"/>
            <a:chOff x="-35814600" y="3202075"/>
            <a:chExt cx="242625" cy="291450"/>
          </a:xfrm>
        </p:grpSpPr>
        <p:sp>
          <p:nvSpPr>
            <p:cNvPr id="10485" name="Google Shape;10485;p12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12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12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2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2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12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12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129"/>
          <p:cNvGrpSpPr/>
          <p:nvPr/>
        </p:nvGrpSpPr>
        <p:grpSpPr>
          <a:xfrm>
            <a:off x="847435" y="1973866"/>
            <a:ext cx="353645" cy="353888"/>
            <a:chOff x="-35839800" y="3561025"/>
            <a:chExt cx="291450" cy="291650"/>
          </a:xfrm>
        </p:grpSpPr>
        <p:sp>
          <p:nvSpPr>
            <p:cNvPr id="10493" name="Google Shape;10493;p12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12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12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2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12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12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12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0" name="Google Shape;10500;p129"/>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1" name="Google Shape;10501;p129"/>
          <p:cNvGrpSpPr/>
          <p:nvPr/>
        </p:nvGrpSpPr>
        <p:grpSpPr>
          <a:xfrm>
            <a:off x="3084980" y="1532946"/>
            <a:ext cx="353645" cy="353645"/>
            <a:chOff x="-34003850" y="3227275"/>
            <a:chExt cx="291450" cy="291450"/>
          </a:xfrm>
        </p:grpSpPr>
        <p:sp>
          <p:nvSpPr>
            <p:cNvPr id="10502" name="Google Shape;10502;p12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12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12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12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12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129"/>
          <p:cNvGrpSpPr/>
          <p:nvPr/>
        </p:nvGrpSpPr>
        <p:grpSpPr>
          <a:xfrm>
            <a:off x="3084510" y="1973638"/>
            <a:ext cx="354586" cy="354343"/>
            <a:chOff x="-34004625" y="3585850"/>
            <a:chExt cx="292225" cy="292025"/>
          </a:xfrm>
        </p:grpSpPr>
        <p:sp>
          <p:nvSpPr>
            <p:cNvPr id="10508" name="Google Shape;10508;p12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12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12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12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12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129"/>
          <p:cNvGrpSpPr/>
          <p:nvPr/>
        </p:nvGrpSpPr>
        <p:grpSpPr>
          <a:xfrm>
            <a:off x="3084025" y="2408839"/>
            <a:ext cx="355557" cy="354616"/>
            <a:chOff x="-34005425" y="3945575"/>
            <a:chExt cx="293025" cy="292250"/>
          </a:xfrm>
        </p:grpSpPr>
        <p:sp>
          <p:nvSpPr>
            <p:cNvPr id="10514" name="Google Shape;10514;p12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12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12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129"/>
          <p:cNvGrpSpPr/>
          <p:nvPr/>
        </p:nvGrpSpPr>
        <p:grpSpPr>
          <a:xfrm>
            <a:off x="1731124" y="2882015"/>
            <a:ext cx="358408" cy="355557"/>
            <a:chOff x="-32174975" y="3192625"/>
            <a:chExt cx="295375" cy="293025"/>
          </a:xfrm>
        </p:grpSpPr>
        <p:sp>
          <p:nvSpPr>
            <p:cNvPr id="10518" name="Google Shape;10518;p12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12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12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12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129"/>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129"/>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4" name="Google Shape;10524;p129"/>
          <p:cNvGrpSpPr/>
          <p:nvPr/>
        </p:nvGrpSpPr>
        <p:grpSpPr>
          <a:xfrm>
            <a:off x="3970274" y="2882970"/>
            <a:ext cx="354586" cy="353645"/>
            <a:chOff x="-30345325" y="3184750"/>
            <a:chExt cx="292225" cy="291450"/>
          </a:xfrm>
        </p:grpSpPr>
        <p:sp>
          <p:nvSpPr>
            <p:cNvPr id="10525" name="Google Shape;10525;p12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12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12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12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12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129"/>
          <p:cNvGrpSpPr/>
          <p:nvPr/>
        </p:nvGrpSpPr>
        <p:grpSpPr>
          <a:xfrm>
            <a:off x="1295026" y="1532946"/>
            <a:ext cx="353645" cy="353645"/>
            <a:chOff x="-35481425" y="3202075"/>
            <a:chExt cx="291450" cy="291450"/>
          </a:xfrm>
        </p:grpSpPr>
        <p:sp>
          <p:nvSpPr>
            <p:cNvPr id="10531" name="Google Shape;10531;p12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12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12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12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12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12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12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129"/>
          <p:cNvGrpSpPr/>
          <p:nvPr/>
        </p:nvGrpSpPr>
        <p:grpSpPr>
          <a:xfrm>
            <a:off x="1294556" y="1974472"/>
            <a:ext cx="354586" cy="352675"/>
            <a:chOff x="-35482200" y="3561225"/>
            <a:chExt cx="292225" cy="290650"/>
          </a:xfrm>
        </p:grpSpPr>
        <p:sp>
          <p:nvSpPr>
            <p:cNvPr id="10539" name="Google Shape;10539;p12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12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2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129"/>
          <p:cNvGrpSpPr/>
          <p:nvPr/>
        </p:nvGrpSpPr>
        <p:grpSpPr>
          <a:xfrm>
            <a:off x="1295026" y="2409340"/>
            <a:ext cx="353645" cy="353615"/>
            <a:chOff x="-35481425" y="3919600"/>
            <a:chExt cx="291450" cy="291425"/>
          </a:xfrm>
        </p:grpSpPr>
        <p:sp>
          <p:nvSpPr>
            <p:cNvPr id="10543" name="Google Shape;10543;p12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12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12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12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12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12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12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2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129"/>
          <p:cNvGrpSpPr/>
          <p:nvPr/>
        </p:nvGrpSpPr>
        <p:grpSpPr>
          <a:xfrm>
            <a:off x="3530661" y="1533431"/>
            <a:ext cx="357468" cy="352675"/>
            <a:chOff x="-33645475" y="3228075"/>
            <a:chExt cx="294600" cy="290650"/>
          </a:xfrm>
        </p:grpSpPr>
        <p:sp>
          <p:nvSpPr>
            <p:cNvPr id="10552" name="Google Shape;10552;p12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12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12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2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12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12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12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129"/>
          <p:cNvGrpSpPr/>
          <p:nvPr/>
        </p:nvGrpSpPr>
        <p:grpSpPr>
          <a:xfrm>
            <a:off x="3531631" y="1973516"/>
            <a:ext cx="355526" cy="354586"/>
            <a:chOff x="-33646250" y="3586425"/>
            <a:chExt cx="293000" cy="292225"/>
          </a:xfrm>
        </p:grpSpPr>
        <p:sp>
          <p:nvSpPr>
            <p:cNvPr id="10560" name="Google Shape;10560;p12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12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129"/>
          <p:cNvGrpSpPr/>
          <p:nvPr/>
        </p:nvGrpSpPr>
        <p:grpSpPr>
          <a:xfrm>
            <a:off x="3532101" y="2408369"/>
            <a:ext cx="354586" cy="355557"/>
            <a:chOff x="-33645475" y="3944800"/>
            <a:chExt cx="292225" cy="293025"/>
          </a:xfrm>
        </p:grpSpPr>
        <p:sp>
          <p:nvSpPr>
            <p:cNvPr id="10563" name="Google Shape;10563;p12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12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12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12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12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12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12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12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12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12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129"/>
          <p:cNvGrpSpPr/>
          <p:nvPr/>
        </p:nvGrpSpPr>
        <p:grpSpPr>
          <a:xfrm>
            <a:off x="2185320" y="2882106"/>
            <a:ext cx="352675" cy="355375"/>
            <a:chOff x="-31809525" y="3192625"/>
            <a:chExt cx="290650" cy="292875"/>
          </a:xfrm>
        </p:grpSpPr>
        <p:sp>
          <p:nvSpPr>
            <p:cNvPr id="10574" name="Google Shape;10574;p12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12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12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12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129"/>
          <p:cNvGrpSpPr/>
          <p:nvPr/>
        </p:nvGrpSpPr>
        <p:grpSpPr>
          <a:xfrm>
            <a:off x="2184835" y="3352658"/>
            <a:ext cx="353645" cy="355557"/>
            <a:chOff x="-31811100" y="3550975"/>
            <a:chExt cx="291450" cy="293025"/>
          </a:xfrm>
        </p:grpSpPr>
        <p:sp>
          <p:nvSpPr>
            <p:cNvPr id="10579" name="Google Shape;10579;p12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12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12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12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12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12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12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129"/>
          <p:cNvGrpSpPr/>
          <p:nvPr/>
        </p:nvGrpSpPr>
        <p:grpSpPr>
          <a:xfrm>
            <a:off x="2178631" y="3816962"/>
            <a:ext cx="366052" cy="356831"/>
            <a:chOff x="-31817400" y="3910025"/>
            <a:chExt cx="301675" cy="294075"/>
          </a:xfrm>
        </p:grpSpPr>
        <p:sp>
          <p:nvSpPr>
            <p:cNvPr id="10587" name="Google Shape;10587;p12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12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12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129"/>
          <p:cNvGrpSpPr/>
          <p:nvPr/>
        </p:nvGrpSpPr>
        <p:grpSpPr>
          <a:xfrm>
            <a:off x="3970259" y="3353143"/>
            <a:ext cx="354616" cy="354586"/>
            <a:chOff x="-30354000" y="3569100"/>
            <a:chExt cx="292250" cy="292225"/>
          </a:xfrm>
        </p:grpSpPr>
        <p:sp>
          <p:nvSpPr>
            <p:cNvPr id="10591" name="Google Shape;10591;p12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12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2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2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12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12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129"/>
          <p:cNvGrpSpPr/>
          <p:nvPr/>
        </p:nvGrpSpPr>
        <p:grpSpPr>
          <a:xfrm>
            <a:off x="1748837" y="1532946"/>
            <a:ext cx="342148" cy="353645"/>
            <a:chOff x="-35118325" y="3202075"/>
            <a:chExt cx="281975" cy="291450"/>
          </a:xfrm>
        </p:grpSpPr>
        <p:sp>
          <p:nvSpPr>
            <p:cNvPr id="10598" name="Google Shape;10598;p12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2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2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12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129"/>
          <p:cNvGrpSpPr/>
          <p:nvPr/>
        </p:nvGrpSpPr>
        <p:grpSpPr>
          <a:xfrm>
            <a:off x="1742618" y="1974199"/>
            <a:ext cx="354586" cy="353221"/>
            <a:chOff x="-35123050" y="3561225"/>
            <a:chExt cx="292225" cy="291100"/>
          </a:xfrm>
        </p:grpSpPr>
        <p:sp>
          <p:nvSpPr>
            <p:cNvPr id="10603" name="Google Shape;10603;p12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2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129"/>
          <p:cNvGrpSpPr/>
          <p:nvPr/>
        </p:nvGrpSpPr>
        <p:grpSpPr>
          <a:xfrm>
            <a:off x="1784677" y="2409340"/>
            <a:ext cx="270467" cy="353615"/>
            <a:chOff x="-35089175" y="3919600"/>
            <a:chExt cx="222900" cy="291425"/>
          </a:xfrm>
        </p:grpSpPr>
        <p:sp>
          <p:nvSpPr>
            <p:cNvPr id="10606" name="Google Shape;10606;p12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12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129"/>
          <p:cNvGrpSpPr/>
          <p:nvPr/>
        </p:nvGrpSpPr>
        <p:grpSpPr>
          <a:xfrm>
            <a:off x="3981673" y="1532703"/>
            <a:ext cx="336445" cy="354131"/>
            <a:chOff x="-33277650" y="3226875"/>
            <a:chExt cx="277275" cy="291850"/>
          </a:xfrm>
        </p:grpSpPr>
        <p:sp>
          <p:nvSpPr>
            <p:cNvPr id="10609" name="Google Shape;10609;p12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2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2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2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12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12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12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129"/>
          <p:cNvGrpSpPr/>
          <p:nvPr/>
        </p:nvGrpSpPr>
        <p:grpSpPr>
          <a:xfrm>
            <a:off x="3973073" y="1973987"/>
            <a:ext cx="353645" cy="353645"/>
            <a:chOff x="-33286325" y="3586425"/>
            <a:chExt cx="291450" cy="291450"/>
          </a:xfrm>
        </p:grpSpPr>
        <p:sp>
          <p:nvSpPr>
            <p:cNvPr id="10617" name="Google Shape;10617;p12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12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12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12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12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129"/>
          <p:cNvGrpSpPr/>
          <p:nvPr/>
        </p:nvGrpSpPr>
        <p:grpSpPr>
          <a:xfrm>
            <a:off x="3973073" y="2408369"/>
            <a:ext cx="353645" cy="355557"/>
            <a:chOff x="-33286325" y="3944800"/>
            <a:chExt cx="291450" cy="293025"/>
          </a:xfrm>
        </p:grpSpPr>
        <p:sp>
          <p:nvSpPr>
            <p:cNvPr id="10623" name="Google Shape;10623;p12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2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12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12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129"/>
          <p:cNvGrpSpPr/>
          <p:nvPr/>
        </p:nvGrpSpPr>
        <p:grpSpPr>
          <a:xfrm>
            <a:off x="2631470" y="2881529"/>
            <a:ext cx="353645" cy="356527"/>
            <a:chOff x="-31452725" y="3191825"/>
            <a:chExt cx="291450" cy="293825"/>
          </a:xfrm>
        </p:grpSpPr>
        <p:sp>
          <p:nvSpPr>
            <p:cNvPr id="10628" name="Google Shape;10628;p12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12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2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12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129"/>
          <p:cNvGrpSpPr/>
          <p:nvPr/>
        </p:nvGrpSpPr>
        <p:grpSpPr>
          <a:xfrm>
            <a:off x="2631000" y="3353144"/>
            <a:ext cx="354586" cy="354586"/>
            <a:chOff x="-31452725" y="3551775"/>
            <a:chExt cx="292225" cy="292225"/>
          </a:xfrm>
        </p:grpSpPr>
        <p:sp>
          <p:nvSpPr>
            <p:cNvPr id="10633" name="Google Shape;10633;p12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12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12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12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129"/>
          <p:cNvGrpSpPr/>
          <p:nvPr/>
        </p:nvGrpSpPr>
        <p:grpSpPr>
          <a:xfrm>
            <a:off x="2629559" y="3817129"/>
            <a:ext cx="357468" cy="356497"/>
            <a:chOff x="-31455100" y="3909350"/>
            <a:chExt cx="294600" cy="293800"/>
          </a:xfrm>
        </p:grpSpPr>
        <p:sp>
          <p:nvSpPr>
            <p:cNvPr id="10638" name="Google Shape;10638;p12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12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129"/>
          <p:cNvGrpSpPr/>
          <p:nvPr/>
        </p:nvGrpSpPr>
        <p:grpSpPr>
          <a:xfrm>
            <a:off x="3970744" y="3818084"/>
            <a:ext cx="353645" cy="354586"/>
            <a:chOff x="-30345325" y="3918800"/>
            <a:chExt cx="291450" cy="292225"/>
          </a:xfrm>
        </p:grpSpPr>
        <p:sp>
          <p:nvSpPr>
            <p:cNvPr id="10641" name="Google Shape;10641;p12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12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12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12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12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129"/>
          <p:cNvGrpSpPr/>
          <p:nvPr/>
        </p:nvGrpSpPr>
        <p:grpSpPr>
          <a:xfrm>
            <a:off x="2200736" y="1532946"/>
            <a:ext cx="332593" cy="353645"/>
            <a:chOff x="-34755225" y="3202075"/>
            <a:chExt cx="274100" cy="291450"/>
          </a:xfrm>
        </p:grpSpPr>
        <p:sp>
          <p:nvSpPr>
            <p:cNvPr id="10647" name="Google Shape;10647;p12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2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12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12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12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12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12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129"/>
          <p:cNvGrpSpPr/>
          <p:nvPr/>
        </p:nvGrpSpPr>
        <p:grpSpPr>
          <a:xfrm>
            <a:off x="2190209" y="1973987"/>
            <a:ext cx="353645" cy="353645"/>
            <a:chOff x="-34763900" y="3561225"/>
            <a:chExt cx="291450" cy="291450"/>
          </a:xfrm>
        </p:grpSpPr>
        <p:sp>
          <p:nvSpPr>
            <p:cNvPr id="10655" name="Google Shape;10655;p12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12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12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8" name="Google Shape;10658;p129"/>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9" name="Google Shape;10659;p129"/>
          <p:cNvGrpSpPr/>
          <p:nvPr/>
        </p:nvGrpSpPr>
        <p:grpSpPr>
          <a:xfrm>
            <a:off x="845106" y="2882499"/>
            <a:ext cx="354586" cy="354586"/>
            <a:chOff x="-32927950" y="3227275"/>
            <a:chExt cx="292225" cy="292225"/>
          </a:xfrm>
        </p:grpSpPr>
        <p:sp>
          <p:nvSpPr>
            <p:cNvPr id="10660" name="Google Shape;10660;p12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12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12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12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12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129"/>
          <p:cNvGrpSpPr/>
          <p:nvPr/>
        </p:nvGrpSpPr>
        <p:grpSpPr>
          <a:xfrm>
            <a:off x="844621" y="3353613"/>
            <a:ext cx="355557" cy="353645"/>
            <a:chOff x="-32927950" y="3586425"/>
            <a:chExt cx="293025" cy="291450"/>
          </a:xfrm>
        </p:grpSpPr>
        <p:sp>
          <p:nvSpPr>
            <p:cNvPr id="10666" name="Google Shape;10666;p12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12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12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12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12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129"/>
          <p:cNvGrpSpPr/>
          <p:nvPr/>
        </p:nvGrpSpPr>
        <p:grpSpPr>
          <a:xfrm>
            <a:off x="845106" y="3817598"/>
            <a:ext cx="354586" cy="355557"/>
            <a:chOff x="-32927950" y="3944800"/>
            <a:chExt cx="292225" cy="293025"/>
          </a:xfrm>
        </p:grpSpPr>
        <p:sp>
          <p:nvSpPr>
            <p:cNvPr id="10672" name="Google Shape;10672;p12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12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12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12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12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12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12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12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12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129"/>
          <p:cNvGrpSpPr/>
          <p:nvPr/>
        </p:nvGrpSpPr>
        <p:grpSpPr>
          <a:xfrm>
            <a:off x="3073898" y="2882849"/>
            <a:ext cx="354586" cy="353888"/>
            <a:chOff x="-31094350" y="3194000"/>
            <a:chExt cx="292225" cy="291650"/>
          </a:xfrm>
        </p:grpSpPr>
        <p:sp>
          <p:nvSpPr>
            <p:cNvPr id="10682" name="Google Shape;10682;p12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12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2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12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12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12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2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12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129"/>
          <p:cNvGrpSpPr/>
          <p:nvPr/>
        </p:nvGrpSpPr>
        <p:grpSpPr>
          <a:xfrm>
            <a:off x="3074368" y="3353341"/>
            <a:ext cx="353645" cy="354191"/>
            <a:chOff x="-31093575" y="3552550"/>
            <a:chExt cx="291450" cy="291900"/>
          </a:xfrm>
        </p:grpSpPr>
        <p:sp>
          <p:nvSpPr>
            <p:cNvPr id="10691" name="Google Shape;10691;p12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12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12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12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129"/>
          <p:cNvGrpSpPr/>
          <p:nvPr/>
        </p:nvGrpSpPr>
        <p:grpSpPr>
          <a:xfrm>
            <a:off x="3074368" y="3818569"/>
            <a:ext cx="353645" cy="353615"/>
            <a:chOff x="-31093575" y="3911725"/>
            <a:chExt cx="291450" cy="291425"/>
          </a:xfrm>
        </p:grpSpPr>
        <p:sp>
          <p:nvSpPr>
            <p:cNvPr id="10696" name="Google Shape;10696;p12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12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129"/>
          <p:cNvGrpSpPr/>
          <p:nvPr/>
        </p:nvGrpSpPr>
        <p:grpSpPr>
          <a:xfrm>
            <a:off x="2183798" y="4275536"/>
            <a:ext cx="356497" cy="354586"/>
            <a:chOff x="-29946000" y="3183175"/>
            <a:chExt cx="293800" cy="292225"/>
          </a:xfrm>
        </p:grpSpPr>
        <p:sp>
          <p:nvSpPr>
            <p:cNvPr id="10699" name="Google Shape;10699;p12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12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12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12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12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12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129"/>
          <p:cNvGrpSpPr/>
          <p:nvPr/>
        </p:nvGrpSpPr>
        <p:grpSpPr>
          <a:xfrm>
            <a:off x="2628330" y="1532689"/>
            <a:ext cx="358408" cy="354161"/>
            <a:chOff x="-34408675" y="3202075"/>
            <a:chExt cx="295375" cy="291875"/>
          </a:xfrm>
        </p:grpSpPr>
        <p:sp>
          <p:nvSpPr>
            <p:cNvPr id="10706" name="Google Shape;10706;p12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12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12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12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129"/>
          <p:cNvGrpSpPr/>
          <p:nvPr/>
        </p:nvGrpSpPr>
        <p:grpSpPr>
          <a:xfrm>
            <a:off x="2630241" y="1972683"/>
            <a:ext cx="354586" cy="356254"/>
            <a:chOff x="-34405525" y="3558075"/>
            <a:chExt cx="292225" cy="293600"/>
          </a:xfrm>
        </p:grpSpPr>
        <p:sp>
          <p:nvSpPr>
            <p:cNvPr id="10711" name="Google Shape;10711;p12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12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12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129"/>
          <p:cNvGrpSpPr/>
          <p:nvPr/>
        </p:nvGrpSpPr>
        <p:grpSpPr>
          <a:xfrm>
            <a:off x="2629755" y="2409340"/>
            <a:ext cx="355557" cy="353615"/>
            <a:chOff x="-34406325" y="3919600"/>
            <a:chExt cx="293025" cy="291425"/>
          </a:xfrm>
        </p:grpSpPr>
        <p:sp>
          <p:nvSpPr>
            <p:cNvPr id="10715" name="Google Shape;10715;p12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12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12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12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12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12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2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129"/>
          <p:cNvGrpSpPr/>
          <p:nvPr/>
        </p:nvGrpSpPr>
        <p:grpSpPr>
          <a:xfrm>
            <a:off x="1293653" y="2888703"/>
            <a:ext cx="353645" cy="342179"/>
            <a:chOff x="-32568800" y="3232000"/>
            <a:chExt cx="291450" cy="282000"/>
          </a:xfrm>
        </p:grpSpPr>
        <p:sp>
          <p:nvSpPr>
            <p:cNvPr id="10723" name="Google Shape;10723;p12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12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129"/>
          <p:cNvGrpSpPr/>
          <p:nvPr/>
        </p:nvGrpSpPr>
        <p:grpSpPr>
          <a:xfrm>
            <a:off x="1293183" y="3353613"/>
            <a:ext cx="354586" cy="353645"/>
            <a:chOff x="-32569575" y="3586425"/>
            <a:chExt cx="292225" cy="291450"/>
          </a:xfrm>
        </p:grpSpPr>
        <p:sp>
          <p:nvSpPr>
            <p:cNvPr id="10726" name="Google Shape;10726;p12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12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129"/>
          <p:cNvGrpSpPr/>
          <p:nvPr/>
        </p:nvGrpSpPr>
        <p:grpSpPr>
          <a:xfrm>
            <a:off x="1284098" y="3818205"/>
            <a:ext cx="372756" cy="354343"/>
            <a:chOff x="-32576675" y="3944600"/>
            <a:chExt cx="307200" cy="292025"/>
          </a:xfrm>
        </p:grpSpPr>
        <p:sp>
          <p:nvSpPr>
            <p:cNvPr id="10729" name="Google Shape;10729;p12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2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129"/>
          <p:cNvGrpSpPr/>
          <p:nvPr/>
        </p:nvGrpSpPr>
        <p:grpSpPr>
          <a:xfrm>
            <a:off x="3529065" y="2882500"/>
            <a:ext cx="354586" cy="354586"/>
            <a:chOff x="-30735200" y="3192625"/>
            <a:chExt cx="292225" cy="292225"/>
          </a:xfrm>
        </p:grpSpPr>
        <p:sp>
          <p:nvSpPr>
            <p:cNvPr id="10732" name="Google Shape;10732;p12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2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12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12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2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2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12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129"/>
          <p:cNvGrpSpPr/>
          <p:nvPr/>
        </p:nvGrpSpPr>
        <p:grpSpPr>
          <a:xfrm>
            <a:off x="3529065" y="3353932"/>
            <a:ext cx="354586" cy="353008"/>
            <a:chOff x="-30735200" y="3552550"/>
            <a:chExt cx="292225" cy="290925"/>
          </a:xfrm>
        </p:grpSpPr>
        <p:sp>
          <p:nvSpPr>
            <p:cNvPr id="10740" name="Google Shape;10740;p12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2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129"/>
          <p:cNvGrpSpPr/>
          <p:nvPr/>
        </p:nvGrpSpPr>
        <p:grpSpPr>
          <a:xfrm>
            <a:off x="3529065" y="3818554"/>
            <a:ext cx="354586" cy="353645"/>
            <a:chOff x="-30735200" y="3910925"/>
            <a:chExt cx="292225" cy="291450"/>
          </a:xfrm>
        </p:grpSpPr>
        <p:sp>
          <p:nvSpPr>
            <p:cNvPr id="10743" name="Google Shape;10743;p12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12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5" name="Google Shape;10745;p129"/>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6" name="Google Shape;10746;p129"/>
          <p:cNvGrpSpPr/>
          <p:nvPr/>
        </p:nvGrpSpPr>
        <p:grpSpPr>
          <a:xfrm>
            <a:off x="4882910" y="1531421"/>
            <a:ext cx="358971" cy="359224"/>
            <a:chOff x="-57956275" y="3197925"/>
            <a:chExt cx="319000" cy="319225"/>
          </a:xfrm>
        </p:grpSpPr>
        <p:sp>
          <p:nvSpPr>
            <p:cNvPr id="10747" name="Google Shape;10747;p129"/>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29"/>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129"/>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29"/>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129"/>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129"/>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129"/>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129"/>
          <p:cNvGrpSpPr/>
          <p:nvPr/>
        </p:nvGrpSpPr>
        <p:grpSpPr>
          <a:xfrm>
            <a:off x="4905064" y="1987846"/>
            <a:ext cx="314662" cy="358971"/>
            <a:chOff x="-57940525" y="3590375"/>
            <a:chExt cx="279625" cy="319000"/>
          </a:xfrm>
        </p:grpSpPr>
        <p:sp>
          <p:nvSpPr>
            <p:cNvPr id="10755" name="Google Shape;10755;p129"/>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129"/>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129"/>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129"/>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129"/>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129"/>
          <p:cNvGrpSpPr/>
          <p:nvPr/>
        </p:nvGrpSpPr>
        <p:grpSpPr>
          <a:xfrm>
            <a:off x="4875945" y="2429217"/>
            <a:ext cx="358099" cy="358999"/>
            <a:chOff x="-57959425" y="3982600"/>
            <a:chExt cx="318225" cy="319025"/>
          </a:xfrm>
        </p:grpSpPr>
        <p:sp>
          <p:nvSpPr>
            <p:cNvPr id="10761" name="Google Shape;10761;p129"/>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29"/>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129"/>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129"/>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129"/>
          <p:cNvGrpSpPr/>
          <p:nvPr/>
        </p:nvGrpSpPr>
        <p:grpSpPr>
          <a:xfrm>
            <a:off x="7076112" y="1532546"/>
            <a:ext cx="357226" cy="357226"/>
            <a:chOff x="-55987225" y="3198925"/>
            <a:chExt cx="317450" cy="317450"/>
          </a:xfrm>
        </p:grpSpPr>
        <p:sp>
          <p:nvSpPr>
            <p:cNvPr id="10766" name="Google Shape;10766;p129"/>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29"/>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129"/>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129"/>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129"/>
          <p:cNvGrpSpPr/>
          <p:nvPr/>
        </p:nvGrpSpPr>
        <p:grpSpPr>
          <a:xfrm>
            <a:off x="7076112" y="1988578"/>
            <a:ext cx="357226" cy="357367"/>
            <a:chOff x="-55987225" y="3591025"/>
            <a:chExt cx="317450" cy="317575"/>
          </a:xfrm>
        </p:grpSpPr>
        <p:sp>
          <p:nvSpPr>
            <p:cNvPr id="10771" name="Google Shape;10771;p129"/>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129"/>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29"/>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129"/>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129"/>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129"/>
          <p:cNvGrpSpPr/>
          <p:nvPr/>
        </p:nvGrpSpPr>
        <p:grpSpPr>
          <a:xfrm>
            <a:off x="7090027" y="2429217"/>
            <a:ext cx="358999" cy="358999"/>
            <a:chOff x="-55988800" y="3982600"/>
            <a:chExt cx="319025" cy="319025"/>
          </a:xfrm>
        </p:grpSpPr>
        <p:sp>
          <p:nvSpPr>
            <p:cNvPr id="10777" name="Google Shape;10777;p129"/>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29"/>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129"/>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129"/>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129"/>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129"/>
          <p:cNvGrpSpPr/>
          <p:nvPr/>
        </p:nvGrpSpPr>
        <p:grpSpPr>
          <a:xfrm>
            <a:off x="5748546" y="2887174"/>
            <a:ext cx="356326" cy="358971"/>
            <a:chOff x="-54026025" y="3192625"/>
            <a:chExt cx="316650" cy="319000"/>
          </a:xfrm>
        </p:grpSpPr>
        <p:sp>
          <p:nvSpPr>
            <p:cNvPr id="10783" name="Google Shape;10783;p129"/>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129"/>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29"/>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129"/>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29"/>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29"/>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129"/>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129"/>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129"/>
          <p:cNvGrpSpPr/>
          <p:nvPr/>
        </p:nvGrpSpPr>
        <p:grpSpPr>
          <a:xfrm>
            <a:off x="5768492" y="3358148"/>
            <a:ext cx="316434" cy="358099"/>
            <a:chOff x="-54007925" y="3584850"/>
            <a:chExt cx="281200" cy="318225"/>
          </a:xfrm>
        </p:grpSpPr>
        <p:sp>
          <p:nvSpPr>
            <p:cNvPr id="10792" name="Google Shape;10792;p129"/>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129"/>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129"/>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129"/>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29"/>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29"/>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129"/>
          <p:cNvGrpSpPr/>
          <p:nvPr/>
        </p:nvGrpSpPr>
        <p:grpSpPr>
          <a:xfrm>
            <a:off x="5768492" y="3820033"/>
            <a:ext cx="316434" cy="358914"/>
            <a:chOff x="-54007925" y="3975575"/>
            <a:chExt cx="281200" cy="318950"/>
          </a:xfrm>
        </p:grpSpPr>
        <p:sp>
          <p:nvSpPr>
            <p:cNvPr id="10799" name="Google Shape;10799;p129"/>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129"/>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129"/>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29"/>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129"/>
          <p:cNvGrpSpPr/>
          <p:nvPr/>
        </p:nvGrpSpPr>
        <p:grpSpPr>
          <a:xfrm>
            <a:off x="8003359" y="2904504"/>
            <a:ext cx="274770" cy="358492"/>
            <a:chOff x="-52005775" y="3208025"/>
            <a:chExt cx="244175" cy="318575"/>
          </a:xfrm>
        </p:grpSpPr>
        <p:sp>
          <p:nvSpPr>
            <p:cNvPr id="10804" name="Google Shape;10804;p129"/>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129"/>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129"/>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129"/>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129"/>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29"/>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29"/>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129"/>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129"/>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129"/>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29"/>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129"/>
          <p:cNvGrpSpPr/>
          <p:nvPr/>
        </p:nvGrpSpPr>
        <p:grpSpPr>
          <a:xfrm>
            <a:off x="5309825" y="1532546"/>
            <a:ext cx="358099" cy="358099"/>
            <a:chOff x="-57568775" y="3198925"/>
            <a:chExt cx="318225" cy="318225"/>
          </a:xfrm>
        </p:grpSpPr>
        <p:sp>
          <p:nvSpPr>
            <p:cNvPr id="10816" name="Google Shape;10816;p129"/>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129"/>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129"/>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129"/>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129"/>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129"/>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129"/>
          <p:cNvGrpSpPr/>
          <p:nvPr/>
        </p:nvGrpSpPr>
        <p:grpSpPr>
          <a:xfrm>
            <a:off x="5331543" y="1987846"/>
            <a:ext cx="314662" cy="358099"/>
            <a:chOff x="-57549075" y="3590375"/>
            <a:chExt cx="279625" cy="318225"/>
          </a:xfrm>
        </p:grpSpPr>
        <p:sp>
          <p:nvSpPr>
            <p:cNvPr id="10823" name="Google Shape;10823;p129"/>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129"/>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129"/>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29"/>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129"/>
          <p:cNvGrpSpPr/>
          <p:nvPr/>
        </p:nvGrpSpPr>
        <p:grpSpPr>
          <a:xfrm>
            <a:off x="5323740" y="2429217"/>
            <a:ext cx="359871" cy="359871"/>
            <a:chOff x="-57570350" y="3982600"/>
            <a:chExt cx="319800" cy="319800"/>
          </a:xfrm>
        </p:grpSpPr>
        <p:sp>
          <p:nvSpPr>
            <p:cNvPr id="10828" name="Google Shape;10828;p129"/>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129"/>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129"/>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129"/>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129"/>
          <p:cNvGrpSpPr/>
          <p:nvPr/>
        </p:nvGrpSpPr>
        <p:grpSpPr>
          <a:xfrm>
            <a:off x="7538779" y="1531646"/>
            <a:ext cx="314662" cy="358999"/>
            <a:chOff x="-55576850" y="3198125"/>
            <a:chExt cx="279625" cy="319025"/>
          </a:xfrm>
        </p:grpSpPr>
        <p:sp>
          <p:nvSpPr>
            <p:cNvPr id="10833" name="Google Shape;10833;p129"/>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29"/>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129"/>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129"/>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129"/>
          <p:cNvGrpSpPr/>
          <p:nvPr/>
        </p:nvGrpSpPr>
        <p:grpSpPr>
          <a:xfrm>
            <a:off x="7516174" y="1987621"/>
            <a:ext cx="359871" cy="358324"/>
            <a:chOff x="-55596550" y="3590175"/>
            <a:chExt cx="319800" cy="318425"/>
          </a:xfrm>
        </p:grpSpPr>
        <p:sp>
          <p:nvSpPr>
            <p:cNvPr id="10838" name="Google Shape;10838;p129"/>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129"/>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129"/>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129"/>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129"/>
          <p:cNvGrpSpPr/>
          <p:nvPr/>
        </p:nvGrpSpPr>
        <p:grpSpPr>
          <a:xfrm>
            <a:off x="7531412" y="2428964"/>
            <a:ext cx="358999" cy="359252"/>
            <a:chOff x="-55595775" y="3982375"/>
            <a:chExt cx="319025" cy="319250"/>
          </a:xfrm>
        </p:grpSpPr>
        <p:sp>
          <p:nvSpPr>
            <p:cNvPr id="10843" name="Google Shape;10843;p129"/>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129"/>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129"/>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129"/>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29"/>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29"/>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129"/>
          <p:cNvGrpSpPr/>
          <p:nvPr/>
        </p:nvGrpSpPr>
        <p:grpSpPr>
          <a:xfrm>
            <a:off x="6188595" y="2887174"/>
            <a:ext cx="358999" cy="358099"/>
            <a:chOff x="-53635375" y="3192625"/>
            <a:chExt cx="319025" cy="318225"/>
          </a:xfrm>
        </p:grpSpPr>
        <p:sp>
          <p:nvSpPr>
            <p:cNvPr id="10850" name="Google Shape;10850;p129"/>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129"/>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129"/>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129"/>
          <p:cNvGrpSpPr/>
          <p:nvPr/>
        </p:nvGrpSpPr>
        <p:grpSpPr>
          <a:xfrm>
            <a:off x="6210763" y="3358148"/>
            <a:ext cx="314662" cy="358999"/>
            <a:chOff x="-53615675" y="3584850"/>
            <a:chExt cx="279625" cy="319025"/>
          </a:xfrm>
        </p:grpSpPr>
        <p:sp>
          <p:nvSpPr>
            <p:cNvPr id="10854" name="Google Shape;10854;p129"/>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129"/>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129"/>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129"/>
          <p:cNvGrpSpPr/>
          <p:nvPr/>
        </p:nvGrpSpPr>
        <p:grpSpPr>
          <a:xfrm>
            <a:off x="6188609" y="3821074"/>
            <a:ext cx="358971" cy="357874"/>
            <a:chOff x="-53634575" y="3976500"/>
            <a:chExt cx="319000" cy="318025"/>
          </a:xfrm>
        </p:grpSpPr>
        <p:sp>
          <p:nvSpPr>
            <p:cNvPr id="10858" name="Google Shape;10858;p129"/>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29"/>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129"/>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129"/>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129"/>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129"/>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129"/>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129"/>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129"/>
          <p:cNvGrpSpPr/>
          <p:nvPr/>
        </p:nvGrpSpPr>
        <p:grpSpPr>
          <a:xfrm>
            <a:off x="7983413" y="3364028"/>
            <a:ext cx="314662" cy="358436"/>
            <a:chOff x="-52023900" y="3590075"/>
            <a:chExt cx="279625" cy="318525"/>
          </a:xfrm>
        </p:grpSpPr>
        <p:sp>
          <p:nvSpPr>
            <p:cNvPr id="10867" name="Google Shape;10867;p129"/>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129"/>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129"/>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129"/>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129"/>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129"/>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129"/>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129"/>
          <p:cNvGrpSpPr/>
          <p:nvPr/>
        </p:nvGrpSpPr>
        <p:grpSpPr>
          <a:xfrm>
            <a:off x="5746654" y="1532546"/>
            <a:ext cx="358971" cy="358971"/>
            <a:chOff x="-57173375" y="3198925"/>
            <a:chExt cx="319000" cy="319000"/>
          </a:xfrm>
        </p:grpSpPr>
        <p:sp>
          <p:nvSpPr>
            <p:cNvPr id="10875" name="Google Shape;10875;p129"/>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129"/>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129"/>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129"/>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129"/>
          <p:cNvGrpSpPr/>
          <p:nvPr/>
        </p:nvGrpSpPr>
        <p:grpSpPr>
          <a:xfrm>
            <a:off x="5747541" y="2009987"/>
            <a:ext cx="357198" cy="314690"/>
            <a:chOff x="-57176525" y="3610050"/>
            <a:chExt cx="317425" cy="279650"/>
          </a:xfrm>
        </p:grpSpPr>
        <p:sp>
          <p:nvSpPr>
            <p:cNvPr id="10880" name="Google Shape;10880;p129"/>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129"/>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129"/>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129"/>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129"/>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129"/>
          <p:cNvGrpSpPr/>
          <p:nvPr/>
        </p:nvGrpSpPr>
        <p:grpSpPr>
          <a:xfrm>
            <a:off x="5779179" y="2428542"/>
            <a:ext cx="323524" cy="358774"/>
            <a:chOff x="-57162350" y="3982000"/>
            <a:chExt cx="287500" cy="318825"/>
          </a:xfrm>
        </p:grpSpPr>
        <p:sp>
          <p:nvSpPr>
            <p:cNvPr id="10886" name="Google Shape;10886;p129"/>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129"/>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129"/>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129"/>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129"/>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129"/>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129"/>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129"/>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129"/>
          <p:cNvGrpSpPr/>
          <p:nvPr/>
        </p:nvGrpSpPr>
        <p:grpSpPr>
          <a:xfrm>
            <a:off x="7957995" y="1532546"/>
            <a:ext cx="358099" cy="356326"/>
            <a:chOff x="-55202750" y="3198925"/>
            <a:chExt cx="318225" cy="316650"/>
          </a:xfrm>
        </p:grpSpPr>
        <p:sp>
          <p:nvSpPr>
            <p:cNvPr id="10895" name="Google Shape;10895;p129"/>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129"/>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129"/>
          <p:cNvGrpSpPr/>
          <p:nvPr/>
        </p:nvGrpSpPr>
        <p:grpSpPr>
          <a:xfrm>
            <a:off x="7968629" y="1987846"/>
            <a:ext cx="336830" cy="358099"/>
            <a:chOff x="-55194875" y="3590375"/>
            <a:chExt cx="299325" cy="318225"/>
          </a:xfrm>
        </p:grpSpPr>
        <p:sp>
          <p:nvSpPr>
            <p:cNvPr id="10898" name="Google Shape;10898;p129"/>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129"/>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129"/>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29"/>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29"/>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129"/>
          <p:cNvGrpSpPr/>
          <p:nvPr/>
        </p:nvGrpSpPr>
        <p:grpSpPr>
          <a:xfrm>
            <a:off x="7973247" y="2430117"/>
            <a:ext cx="357198" cy="357198"/>
            <a:chOff x="-55203525" y="3983400"/>
            <a:chExt cx="317425" cy="317425"/>
          </a:xfrm>
        </p:grpSpPr>
        <p:sp>
          <p:nvSpPr>
            <p:cNvPr id="10904" name="Google Shape;10904;p129"/>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29"/>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29"/>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129"/>
          <p:cNvGrpSpPr/>
          <p:nvPr/>
        </p:nvGrpSpPr>
        <p:grpSpPr>
          <a:xfrm>
            <a:off x="6639727" y="2887174"/>
            <a:ext cx="335930" cy="358971"/>
            <a:chOff x="-53232900" y="3192625"/>
            <a:chExt cx="298525" cy="319000"/>
          </a:xfrm>
        </p:grpSpPr>
        <p:sp>
          <p:nvSpPr>
            <p:cNvPr id="10908" name="Google Shape;10908;p129"/>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129"/>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29"/>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29"/>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129"/>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129"/>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129"/>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129"/>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129"/>
          <p:cNvGrpSpPr/>
          <p:nvPr/>
        </p:nvGrpSpPr>
        <p:grpSpPr>
          <a:xfrm>
            <a:off x="6629093" y="3358148"/>
            <a:ext cx="357198" cy="356326"/>
            <a:chOff x="-53242350" y="3584850"/>
            <a:chExt cx="317425" cy="316650"/>
          </a:xfrm>
        </p:grpSpPr>
        <p:sp>
          <p:nvSpPr>
            <p:cNvPr id="10917" name="Google Shape;10917;p129"/>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129"/>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129"/>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129"/>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129"/>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129"/>
          <p:cNvGrpSpPr/>
          <p:nvPr/>
        </p:nvGrpSpPr>
        <p:grpSpPr>
          <a:xfrm>
            <a:off x="6650362" y="3820849"/>
            <a:ext cx="314662" cy="358999"/>
            <a:chOff x="-53224225" y="3976300"/>
            <a:chExt cx="279625" cy="319025"/>
          </a:xfrm>
        </p:grpSpPr>
        <p:sp>
          <p:nvSpPr>
            <p:cNvPr id="10923" name="Google Shape;10923;p129"/>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129"/>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29"/>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29"/>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129"/>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129"/>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29"/>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129"/>
          <p:cNvGrpSpPr/>
          <p:nvPr/>
        </p:nvGrpSpPr>
        <p:grpSpPr>
          <a:xfrm>
            <a:off x="7961258" y="3828529"/>
            <a:ext cx="358971" cy="358408"/>
            <a:chOff x="-52043575" y="3983125"/>
            <a:chExt cx="319000" cy="318500"/>
          </a:xfrm>
        </p:grpSpPr>
        <p:sp>
          <p:nvSpPr>
            <p:cNvPr id="10931" name="Google Shape;10931;p129"/>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29"/>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29"/>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29"/>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29"/>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129"/>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129"/>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29"/>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29"/>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129"/>
          <p:cNvGrpSpPr/>
          <p:nvPr/>
        </p:nvGrpSpPr>
        <p:grpSpPr>
          <a:xfrm>
            <a:off x="6215199" y="1532546"/>
            <a:ext cx="314662" cy="358971"/>
            <a:chOff x="-56766175" y="3198925"/>
            <a:chExt cx="279625" cy="319000"/>
          </a:xfrm>
        </p:grpSpPr>
        <p:sp>
          <p:nvSpPr>
            <p:cNvPr id="10941" name="Google Shape;10941;p129"/>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129"/>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129"/>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129"/>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29"/>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129"/>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29"/>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129"/>
          <p:cNvGrpSpPr/>
          <p:nvPr/>
        </p:nvGrpSpPr>
        <p:grpSpPr>
          <a:xfrm>
            <a:off x="6214313" y="1987846"/>
            <a:ext cx="316434" cy="358099"/>
            <a:chOff x="-56766175" y="3590375"/>
            <a:chExt cx="281200" cy="318225"/>
          </a:xfrm>
        </p:grpSpPr>
        <p:sp>
          <p:nvSpPr>
            <p:cNvPr id="10949" name="Google Shape;10949;p129"/>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129"/>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129"/>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129"/>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129"/>
          <p:cNvGrpSpPr/>
          <p:nvPr/>
        </p:nvGrpSpPr>
        <p:grpSpPr>
          <a:xfrm>
            <a:off x="6251269" y="2429217"/>
            <a:ext cx="272126" cy="358099"/>
            <a:chOff x="-56747275" y="3982600"/>
            <a:chExt cx="241825" cy="318225"/>
          </a:xfrm>
        </p:grpSpPr>
        <p:sp>
          <p:nvSpPr>
            <p:cNvPr id="10954" name="Google Shape;10954;p129"/>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29"/>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29"/>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29"/>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129"/>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129"/>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129"/>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129"/>
          <p:cNvGrpSpPr/>
          <p:nvPr/>
        </p:nvGrpSpPr>
        <p:grpSpPr>
          <a:xfrm>
            <a:off x="4881188" y="2894264"/>
            <a:ext cx="314662" cy="358971"/>
            <a:chOff x="-54793175" y="3198925"/>
            <a:chExt cx="279625" cy="319000"/>
          </a:xfrm>
        </p:grpSpPr>
        <p:sp>
          <p:nvSpPr>
            <p:cNvPr id="10962" name="Google Shape;10962;p129"/>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29"/>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129"/>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129"/>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29"/>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29"/>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129"/>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129"/>
          <p:cNvGrpSpPr/>
          <p:nvPr/>
        </p:nvGrpSpPr>
        <p:grpSpPr>
          <a:xfrm>
            <a:off x="4859020" y="3371455"/>
            <a:ext cx="358999" cy="342991"/>
            <a:chOff x="-54812875" y="3596675"/>
            <a:chExt cx="319025" cy="304800"/>
          </a:xfrm>
        </p:grpSpPr>
        <p:sp>
          <p:nvSpPr>
            <p:cNvPr id="10970" name="Google Shape;10970;p129"/>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29"/>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29"/>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129"/>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129"/>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29"/>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129"/>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7" name="Google Shape;10977;p129"/>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129"/>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9" name="Google Shape;10979;p129"/>
          <p:cNvGrpSpPr/>
          <p:nvPr/>
        </p:nvGrpSpPr>
        <p:grpSpPr>
          <a:xfrm>
            <a:off x="4881188" y="3827938"/>
            <a:ext cx="314662" cy="358099"/>
            <a:chOff x="-54793175" y="3982600"/>
            <a:chExt cx="279625" cy="318225"/>
          </a:xfrm>
        </p:grpSpPr>
        <p:sp>
          <p:nvSpPr>
            <p:cNvPr id="10980" name="Google Shape;10980;p129"/>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129"/>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129"/>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129"/>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129"/>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29"/>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29"/>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129"/>
          <p:cNvGrpSpPr/>
          <p:nvPr/>
        </p:nvGrpSpPr>
        <p:grpSpPr>
          <a:xfrm>
            <a:off x="7092647" y="2887174"/>
            <a:ext cx="314662" cy="358099"/>
            <a:chOff x="-52832000" y="3192625"/>
            <a:chExt cx="279625" cy="318225"/>
          </a:xfrm>
        </p:grpSpPr>
        <p:sp>
          <p:nvSpPr>
            <p:cNvPr id="10988" name="Google Shape;10988;p129"/>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129"/>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129"/>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129"/>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29"/>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29"/>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29"/>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29"/>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129"/>
          <p:cNvGrpSpPr/>
          <p:nvPr/>
        </p:nvGrpSpPr>
        <p:grpSpPr>
          <a:xfrm>
            <a:off x="7070492" y="3359048"/>
            <a:ext cx="358971" cy="357198"/>
            <a:chOff x="-52851675" y="3585650"/>
            <a:chExt cx="319000" cy="317425"/>
          </a:xfrm>
        </p:grpSpPr>
        <p:sp>
          <p:nvSpPr>
            <p:cNvPr id="10997" name="Google Shape;10997;p129"/>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29"/>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129"/>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129"/>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129"/>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129"/>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129"/>
          <p:cNvGrpSpPr/>
          <p:nvPr/>
        </p:nvGrpSpPr>
        <p:grpSpPr>
          <a:xfrm>
            <a:off x="7092647" y="3820849"/>
            <a:ext cx="314662" cy="358999"/>
            <a:chOff x="-52832000" y="3976300"/>
            <a:chExt cx="279625" cy="319025"/>
          </a:xfrm>
        </p:grpSpPr>
        <p:sp>
          <p:nvSpPr>
            <p:cNvPr id="11004" name="Google Shape;11004;p129"/>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29"/>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29"/>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129"/>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129"/>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129"/>
          <p:cNvGrpSpPr/>
          <p:nvPr/>
        </p:nvGrpSpPr>
        <p:grpSpPr>
          <a:xfrm>
            <a:off x="6209853" y="4275497"/>
            <a:ext cx="316434" cy="358099"/>
            <a:chOff x="-51633225" y="3198925"/>
            <a:chExt cx="281200" cy="318225"/>
          </a:xfrm>
        </p:grpSpPr>
        <p:sp>
          <p:nvSpPr>
            <p:cNvPr id="11010" name="Google Shape;11010;p129"/>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29"/>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29"/>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29"/>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129"/>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129"/>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29"/>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129"/>
          <p:cNvGrpSpPr/>
          <p:nvPr/>
        </p:nvGrpSpPr>
        <p:grpSpPr>
          <a:xfrm>
            <a:off x="6628676" y="1533418"/>
            <a:ext cx="365188" cy="357226"/>
            <a:chOff x="-56396775" y="3199700"/>
            <a:chExt cx="324525" cy="317450"/>
          </a:xfrm>
        </p:grpSpPr>
        <p:sp>
          <p:nvSpPr>
            <p:cNvPr id="11018" name="Google Shape;11018;p129"/>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29"/>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129"/>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129"/>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29"/>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29"/>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129"/>
          <p:cNvGrpSpPr/>
          <p:nvPr/>
        </p:nvGrpSpPr>
        <p:grpSpPr>
          <a:xfrm>
            <a:off x="6631771" y="1999353"/>
            <a:ext cx="358999" cy="335958"/>
            <a:chOff x="-56394425" y="3600600"/>
            <a:chExt cx="319025" cy="298550"/>
          </a:xfrm>
        </p:grpSpPr>
        <p:sp>
          <p:nvSpPr>
            <p:cNvPr id="11025" name="Google Shape;11025;p129"/>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129"/>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29"/>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129"/>
          <p:cNvGrpSpPr/>
          <p:nvPr/>
        </p:nvGrpSpPr>
        <p:grpSpPr>
          <a:xfrm>
            <a:off x="6662538" y="2430117"/>
            <a:ext cx="327068" cy="357198"/>
            <a:chOff x="-56379450" y="3983400"/>
            <a:chExt cx="290650" cy="317425"/>
          </a:xfrm>
        </p:grpSpPr>
        <p:sp>
          <p:nvSpPr>
            <p:cNvPr id="11029" name="Google Shape;11029;p129"/>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129"/>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129"/>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129"/>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29"/>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29"/>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129"/>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129"/>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129"/>
          <p:cNvGrpSpPr/>
          <p:nvPr/>
        </p:nvGrpSpPr>
        <p:grpSpPr>
          <a:xfrm>
            <a:off x="5326242" y="2894264"/>
            <a:ext cx="316434" cy="358971"/>
            <a:chOff x="-54401725" y="3198925"/>
            <a:chExt cx="281200" cy="319000"/>
          </a:xfrm>
        </p:grpSpPr>
        <p:sp>
          <p:nvSpPr>
            <p:cNvPr id="11038" name="Google Shape;11038;p129"/>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129"/>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29"/>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29"/>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29"/>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29"/>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29"/>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129"/>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129"/>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29"/>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29"/>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129"/>
          <p:cNvGrpSpPr/>
          <p:nvPr/>
        </p:nvGrpSpPr>
        <p:grpSpPr>
          <a:xfrm>
            <a:off x="5327128" y="3364365"/>
            <a:ext cx="314662" cy="358099"/>
            <a:chOff x="-54401725" y="3590375"/>
            <a:chExt cx="279625" cy="318225"/>
          </a:xfrm>
        </p:grpSpPr>
        <p:sp>
          <p:nvSpPr>
            <p:cNvPr id="11050" name="Google Shape;11050;p129"/>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29"/>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29"/>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129"/>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129"/>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29"/>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129"/>
          <p:cNvGrpSpPr/>
          <p:nvPr/>
        </p:nvGrpSpPr>
        <p:grpSpPr>
          <a:xfrm>
            <a:off x="5324920" y="3827938"/>
            <a:ext cx="319079" cy="358099"/>
            <a:chOff x="-54403300" y="3982600"/>
            <a:chExt cx="283550" cy="318225"/>
          </a:xfrm>
        </p:grpSpPr>
        <p:sp>
          <p:nvSpPr>
            <p:cNvPr id="11057" name="Google Shape;11057;p129"/>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129"/>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129"/>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29"/>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129"/>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129"/>
          <p:cNvGrpSpPr/>
          <p:nvPr/>
        </p:nvGrpSpPr>
        <p:grpSpPr>
          <a:xfrm>
            <a:off x="7512313" y="2889172"/>
            <a:ext cx="356298" cy="356973"/>
            <a:chOff x="-52458650" y="3194400"/>
            <a:chExt cx="316625" cy="317225"/>
          </a:xfrm>
        </p:grpSpPr>
        <p:sp>
          <p:nvSpPr>
            <p:cNvPr id="11063" name="Google Shape;11063;p129"/>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29"/>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129"/>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29"/>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129"/>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129"/>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29"/>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129"/>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129"/>
          <p:cNvGrpSpPr/>
          <p:nvPr/>
        </p:nvGrpSpPr>
        <p:grpSpPr>
          <a:xfrm>
            <a:off x="7521611" y="3358148"/>
            <a:ext cx="337703" cy="357845"/>
            <a:chOff x="-52450000" y="3584850"/>
            <a:chExt cx="300100" cy="318000"/>
          </a:xfrm>
        </p:grpSpPr>
        <p:sp>
          <p:nvSpPr>
            <p:cNvPr id="11072" name="Google Shape;11072;p129"/>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29"/>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129"/>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29"/>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29"/>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129"/>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29"/>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129"/>
          <p:cNvGrpSpPr/>
          <p:nvPr/>
        </p:nvGrpSpPr>
        <p:grpSpPr>
          <a:xfrm>
            <a:off x="7533131" y="3822621"/>
            <a:ext cx="314662" cy="357226"/>
            <a:chOff x="-52440550" y="3977875"/>
            <a:chExt cx="279625" cy="317450"/>
          </a:xfrm>
        </p:grpSpPr>
        <p:sp>
          <p:nvSpPr>
            <p:cNvPr id="11080" name="Google Shape;11080;p129"/>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29"/>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29"/>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129"/>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129"/>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129"/>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129"/>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29"/>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129"/>
          <p:cNvGrpSpPr/>
          <p:nvPr/>
        </p:nvGrpSpPr>
        <p:grpSpPr>
          <a:xfrm>
            <a:off x="6645066" y="4278827"/>
            <a:ext cx="314662" cy="358999"/>
            <a:chOff x="-51623775" y="3584850"/>
            <a:chExt cx="279625" cy="319025"/>
          </a:xfrm>
        </p:grpSpPr>
        <p:sp>
          <p:nvSpPr>
            <p:cNvPr id="11089" name="Google Shape;11089;p129"/>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129"/>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129"/>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129"/>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129"/>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29"/>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29"/>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29"/>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129"/>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01"/>
        <p:cNvGrpSpPr/>
        <p:nvPr/>
      </p:nvGrpSpPr>
      <p:grpSpPr>
        <a:xfrm>
          <a:off x="0" y="0"/>
          <a:ext cx="0" cy="0"/>
          <a:chOff x="0" y="0"/>
          <a:chExt cx="0" cy="0"/>
        </a:xfrm>
      </p:grpSpPr>
      <p:sp>
        <p:nvSpPr>
          <p:cNvPr id="11102" name="Google Shape;11102;p13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03" name="Google Shape;11103;p13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104" name="Google Shape;11104;p130"/>
          <p:cNvGrpSpPr/>
          <p:nvPr/>
        </p:nvGrpSpPr>
        <p:grpSpPr>
          <a:xfrm>
            <a:off x="885675" y="1539249"/>
            <a:ext cx="276003" cy="357300"/>
            <a:chOff x="-50469125" y="3183175"/>
            <a:chExt cx="233150" cy="301825"/>
          </a:xfrm>
        </p:grpSpPr>
        <p:sp>
          <p:nvSpPr>
            <p:cNvPr id="11105" name="Google Shape;11105;p130"/>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30"/>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30"/>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130"/>
          <p:cNvGrpSpPr/>
          <p:nvPr/>
        </p:nvGrpSpPr>
        <p:grpSpPr>
          <a:xfrm>
            <a:off x="845574" y="1974651"/>
            <a:ext cx="356205" cy="355288"/>
            <a:chOff x="-50504575" y="3550975"/>
            <a:chExt cx="300900" cy="300125"/>
          </a:xfrm>
        </p:grpSpPr>
        <p:sp>
          <p:nvSpPr>
            <p:cNvPr id="11109" name="Google Shape;11109;p130"/>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130"/>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30"/>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30"/>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130"/>
          <p:cNvGrpSpPr/>
          <p:nvPr/>
        </p:nvGrpSpPr>
        <p:grpSpPr>
          <a:xfrm>
            <a:off x="845574" y="2412893"/>
            <a:ext cx="356205" cy="354341"/>
            <a:chOff x="-50503000" y="3921175"/>
            <a:chExt cx="300900" cy="299325"/>
          </a:xfrm>
        </p:grpSpPr>
        <p:sp>
          <p:nvSpPr>
            <p:cNvPr id="11114" name="Google Shape;11114;p130"/>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130"/>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130"/>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130"/>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130"/>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130"/>
          <p:cNvGrpSpPr/>
          <p:nvPr/>
        </p:nvGrpSpPr>
        <p:grpSpPr>
          <a:xfrm>
            <a:off x="3049627" y="1558811"/>
            <a:ext cx="355258" cy="356205"/>
            <a:chOff x="-48630025" y="3199700"/>
            <a:chExt cx="300100" cy="300900"/>
          </a:xfrm>
        </p:grpSpPr>
        <p:sp>
          <p:nvSpPr>
            <p:cNvPr id="11120" name="Google Shape;11120;p130"/>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130"/>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130"/>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130"/>
          <p:cNvGrpSpPr/>
          <p:nvPr/>
        </p:nvGrpSpPr>
        <p:grpSpPr>
          <a:xfrm>
            <a:off x="3049627" y="1996107"/>
            <a:ext cx="355258" cy="355258"/>
            <a:chOff x="-48630025" y="3569100"/>
            <a:chExt cx="300100" cy="300100"/>
          </a:xfrm>
        </p:grpSpPr>
        <p:sp>
          <p:nvSpPr>
            <p:cNvPr id="11124" name="Google Shape;11124;p130"/>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30"/>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30"/>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130"/>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130"/>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130"/>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130"/>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130"/>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130"/>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130"/>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130"/>
          <p:cNvGrpSpPr/>
          <p:nvPr/>
        </p:nvGrpSpPr>
        <p:grpSpPr>
          <a:xfrm>
            <a:off x="3050101" y="2433403"/>
            <a:ext cx="354311" cy="353394"/>
            <a:chOff x="-48629225" y="3938500"/>
            <a:chExt cx="299300" cy="298525"/>
          </a:xfrm>
        </p:grpSpPr>
        <p:sp>
          <p:nvSpPr>
            <p:cNvPr id="11135" name="Google Shape;11135;p130"/>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130"/>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130"/>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130"/>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130"/>
          <p:cNvGrpSpPr/>
          <p:nvPr/>
        </p:nvGrpSpPr>
        <p:grpSpPr>
          <a:xfrm>
            <a:off x="1785504" y="2904744"/>
            <a:ext cx="311458" cy="354341"/>
            <a:chOff x="-46762575" y="3200500"/>
            <a:chExt cx="263100" cy="299325"/>
          </a:xfrm>
        </p:grpSpPr>
        <p:sp>
          <p:nvSpPr>
            <p:cNvPr id="11140" name="Google Shape;11140;p130"/>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30"/>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130"/>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130"/>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130"/>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130"/>
          <p:cNvGrpSpPr/>
          <p:nvPr/>
        </p:nvGrpSpPr>
        <p:grpSpPr>
          <a:xfrm>
            <a:off x="1763589" y="3363466"/>
            <a:ext cx="355288" cy="312375"/>
            <a:chOff x="-46779900" y="3588000"/>
            <a:chExt cx="300125" cy="263875"/>
          </a:xfrm>
        </p:grpSpPr>
        <p:sp>
          <p:nvSpPr>
            <p:cNvPr id="11146" name="Google Shape;11146;p130"/>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30"/>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130"/>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130"/>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130"/>
          <p:cNvGrpSpPr/>
          <p:nvPr/>
        </p:nvGrpSpPr>
        <p:grpSpPr>
          <a:xfrm>
            <a:off x="1764062" y="3778388"/>
            <a:ext cx="354341" cy="353394"/>
            <a:chOff x="-46779100" y="3938500"/>
            <a:chExt cx="299325" cy="298525"/>
          </a:xfrm>
        </p:grpSpPr>
        <p:sp>
          <p:nvSpPr>
            <p:cNvPr id="11151" name="Google Shape;11151;p130"/>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130"/>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130"/>
          <p:cNvGrpSpPr/>
          <p:nvPr/>
        </p:nvGrpSpPr>
        <p:grpSpPr>
          <a:xfrm>
            <a:off x="3971800" y="2911255"/>
            <a:ext cx="355258" cy="355288"/>
            <a:chOff x="-44924250" y="3206000"/>
            <a:chExt cx="300100" cy="300125"/>
          </a:xfrm>
        </p:grpSpPr>
        <p:sp>
          <p:nvSpPr>
            <p:cNvPr id="11154" name="Google Shape;11154;p130"/>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30"/>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30"/>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30"/>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30"/>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130"/>
          <p:cNvGrpSpPr/>
          <p:nvPr/>
        </p:nvGrpSpPr>
        <p:grpSpPr>
          <a:xfrm>
            <a:off x="1286286" y="1539249"/>
            <a:ext cx="355258" cy="355258"/>
            <a:chOff x="-50134375" y="3183175"/>
            <a:chExt cx="300100" cy="300100"/>
          </a:xfrm>
        </p:grpSpPr>
        <p:sp>
          <p:nvSpPr>
            <p:cNvPr id="11160" name="Google Shape;11160;p130"/>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30"/>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30"/>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130"/>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130"/>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130"/>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30"/>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30"/>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130"/>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130"/>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0" name="Google Shape;11170;p130"/>
          <p:cNvGrpSpPr/>
          <p:nvPr/>
        </p:nvGrpSpPr>
        <p:grpSpPr>
          <a:xfrm>
            <a:off x="1286286" y="1974651"/>
            <a:ext cx="355258" cy="355288"/>
            <a:chOff x="-50134375" y="3550975"/>
            <a:chExt cx="300100" cy="300125"/>
          </a:xfrm>
        </p:grpSpPr>
        <p:sp>
          <p:nvSpPr>
            <p:cNvPr id="11171" name="Google Shape;11171;p130"/>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130"/>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130"/>
          <p:cNvGrpSpPr/>
          <p:nvPr/>
        </p:nvGrpSpPr>
        <p:grpSpPr>
          <a:xfrm>
            <a:off x="1286286" y="2412183"/>
            <a:ext cx="355258" cy="355051"/>
            <a:chOff x="-50134375" y="3920575"/>
            <a:chExt cx="300100" cy="299925"/>
          </a:xfrm>
        </p:grpSpPr>
        <p:sp>
          <p:nvSpPr>
            <p:cNvPr id="11174" name="Google Shape;11174;p130"/>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130"/>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30"/>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130"/>
          <p:cNvGrpSpPr/>
          <p:nvPr/>
        </p:nvGrpSpPr>
        <p:grpSpPr>
          <a:xfrm>
            <a:off x="3497010" y="1559758"/>
            <a:ext cx="357123" cy="355258"/>
            <a:chOff x="-48262200" y="3200500"/>
            <a:chExt cx="301675" cy="300100"/>
          </a:xfrm>
        </p:grpSpPr>
        <p:sp>
          <p:nvSpPr>
            <p:cNvPr id="11178" name="Google Shape;11178;p130"/>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130"/>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130"/>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30"/>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130"/>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130"/>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30"/>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30"/>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30"/>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130"/>
          <p:cNvGrpSpPr/>
          <p:nvPr/>
        </p:nvGrpSpPr>
        <p:grpSpPr>
          <a:xfrm>
            <a:off x="3526383" y="1996847"/>
            <a:ext cx="298377" cy="354519"/>
            <a:chOff x="-48233050" y="3569725"/>
            <a:chExt cx="252050" cy="299475"/>
          </a:xfrm>
        </p:grpSpPr>
        <p:sp>
          <p:nvSpPr>
            <p:cNvPr id="11188" name="Google Shape;11188;p13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13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13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130"/>
          <p:cNvGrpSpPr/>
          <p:nvPr/>
        </p:nvGrpSpPr>
        <p:grpSpPr>
          <a:xfrm>
            <a:off x="3550148" y="2430591"/>
            <a:ext cx="250847" cy="358070"/>
            <a:chOff x="-48216525" y="3936125"/>
            <a:chExt cx="211900" cy="302475"/>
          </a:xfrm>
        </p:grpSpPr>
        <p:sp>
          <p:nvSpPr>
            <p:cNvPr id="11192" name="Google Shape;11192;p130"/>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30"/>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30"/>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30"/>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130"/>
          <p:cNvGrpSpPr/>
          <p:nvPr/>
        </p:nvGrpSpPr>
        <p:grpSpPr>
          <a:xfrm>
            <a:off x="2205866" y="2905661"/>
            <a:ext cx="355258" cy="355288"/>
            <a:chOff x="-46410500" y="3201275"/>
            <a:chExt cx="300100" cy="300125"/>
          </a:xfrm>
        </p:grpSpPr>
        <p:sp>
          <p:nvSpPr>
            <p:cNvPr id="11197" name="Google Shape;11197;p130"/>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30"/>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130"/>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130"/>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30"/>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130"/>
          <p:cNvGrpSpPr/>
          <p:nvPr/>
        </p:nvGrpSpPr>
        <p:grpSpPr>
          <a:xfrm>
            <a:off x="2205866" y="3341092"/>
            <a:ext cx="355258" cy="356205"/>
            <a:chOff x="-46409700" y="3569100"/>
            <a:chExt cx="300100" cy="300900"/>
          </a:xfrm>
        </p:grpSpPr>
        <p:sp>
          <p:nvSpPr>
            <p:cNvPr id="11203" name="Google Shape;11203;p130"/>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30"/>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30"/>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130"/>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130"/>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130"/>
          <p:cNvGrpSpPr/>
          <p:nvPr/>
        </p:nvGrpSpPr>
        <p:grpSpPr>
          <a:xfrm>
            <a:off x="2193747" y="3776524"/>
            <a:ext cx="379497" cy="358070"/>
            <a:chOff x="-46422300" y="3936925"/>
            <a:chExt cx="320575" cy="302475"/>
          </a:xfrm>
        </p:grpSpPr>
        <p:sp>
          <p:nvSpPr>
            <p:cNvPr id="11209" name="Google Shape;11209;p130"/>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30"/>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130"/>
          <p:cNvGrpSpPr/>
          <p:nvPr/>
        </p:nvGrpSpPr>
        <p:grpSpPr>
          <a:xfrm>
            <a:off x="3971326" y="3330852"/>
            <a:ext cx="356205" cy="355258"/>
            <a:chOff x="-44914800" y="3560450"/>
            <a:chExt cx="300900" cy="300100"/>
          </a:xfrm>
        </p:grpSpPr>
        <p:sp>
          <p:nvSpPr>
            <p:cNvPr id="11212" name="Google Shape;11212;p130"/>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30"/>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130"/>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130"/>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130"/>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130"/>
          <p:cNvGrpSpPr/>
          <p:nvPr/>
        </p:nvGrpSpPr>
        <p:grpSpPr>
          <a:xfrm>
            <a:off x="1726378" y="1539486"/>
            <a:ext cx="354311" cy="354104"/>
            <a:chOff x="-49764975" y="3183375"/>
            <a:chExt cx="299300" cy="299125"/>
          </a:xfrm>
        </p:grpSpPr>
        <p:sp>
          <p:nvSpPr>
            <p:cNvPr id="11218" name="Google Shape;11218;p13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3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13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13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3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3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3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13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13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130"/>
          <p:cNvGrpSpPr/>
          <p:nvPr/>
        </p:nvGrpSpPr>
        <p:grpSpPr>
          <a:xfrm>
            <a:off x="1726378" y="1974947"/>
            <a:ext cx="354311" cy="355909"/>
            <a:chOff x="-49764975" y="3551225"/>
            <a:chExt cx="299300" cy="300650"/>
          </a:xfrm>
        </p:grpSpPr>
        <p:sp>
          <p:nvSpPr>
            <p:cNvPr id="11228" name="Google Shape;11228;p130"/>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30"/>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30"/>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130"/>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130"/>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30"/>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30"/>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30"/>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30"/>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130"/>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130"/>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130"/>
          <p:cNvGrpSpPr/>
          <p:nvPr/>
        </p:nvGrpSpPr>
        <p:grpSpPr>
          <a:xfrm>
            <a:off x="1724040" y="2411710"/>
            <a:ext cx="358987" cy="355525"/>
            <a:chOff x="-49766550" y="3920175"/>
            <a:chExt cx="303250" cy="300325"/>
          </a:xfrm>
        </p:grpSpPr>
        <p:sp>
          <p:nvSpPr>
            <p:cNvPr id="11240" name="Google Shape;11240;p130"/>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130"/>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130"/>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30"/>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130"/>
          <p:cNvGrpSpPr/>
          <p:nvPr/>
        </p:nvGrpSpPr>
        <p:grpSpPr>
          <a:xfrm>
            <a:off x="3939571" y="1559758"/>
            <a:ext cx="357123" cy="354341"/>
            <a:chOff x="-47892800" y="3200500"/>
            <a:chExt cx="301675" cy="299325"/>
          </a:xfrm>
        </p:grpSpPr>
        <p:sp>
          <p:nvSpPr>
            <p:cNvPr id="11245" name="Google Shape;11245;p130"/>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130"/>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130"/>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130"/>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130"/>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130"/>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130"/>
          <p:cNvGrpSpPr/>
          <p:nvPr/>
        </p:nvGrpSpPr>
        <p:grpSpPr>
          <a:xfrm>
            <a:off x="4003437" y="1996107"/>
            <a:ext cx="229391" cy="355258"/>
            <a:chOff x="-47839250" y="3569100"/>
            <a:chExt cx="193775" cy="300100"/>
          </a:xfrm>
        </p:grpSpPr>
        <p:sp>
          <p:nvSpPr>
            <p:cNvPr id="11252" name="Google Shape;11252;p130"/>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30"/>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30"/>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30"/>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130"/>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130"/>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130"/>
          <p:cNvGrpSpPr/>
          <p:nvPr/>
        </p:nvGrpSpPr>
        <p:grpSpPr>
          <a:xfrm>
            <a:off x="3940503" y="2432456"/>
            <a:ext cx="355258" cy="356205"/>
            <a:chOff x="-47892800" y="3937700"/>
            <a:chExt cx="300100" cy="300900"/>
          </a:xfrm>
        </p:grpSpPr>
        <p:sp>
          <p:nvSpPr>
            <p:cNvPr id="11259" name="Google Shape;11259;p130"/>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30"/>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130"/>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130"/>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30"/>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30"/>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130"/>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30"/>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130"/>
          <p:cNvGrpSpPr/>
          <p:nvPr/>
        </p:nvGrpSpPr>
        <p:grpSpPr>
          <a:xfrm>
            <a:off x="2645798" y="2926170"/>
            <a:ext cx="355258" cy="311458"/>
            <a:chOff x="-46042675" y="3218600"/>
            <a:chExt cx="300100" cy="263100"/>
          </a:xfrm>
        </p:grpSpPr>
        <p:sp>
          <p:nvSpPr>
            <p:cNvPr id="11268" name="Google Shape;11268;p130"/>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130"/>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30"/>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30"/>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30"/>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130"/>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130"/>
          <p:cNvGrpSpPr/>
          <p:nvPr/>
        </p:nvGrpSpPr>
        <p:grpSpPr>
          <a:xfrm>
            <a:off x="2645798" y="3340619"/>
            <a:ext cx="355258" cy="323118"/>
            <a:chOff x="-46042675" y="3568700"/>
            <a:chExt cx="300100" cy="272950"/>
          </a:xfrm>
        </p:grpSpPr>
        <p:sp>
          <p:nvSpPr>
            <p:cNvPr id="11275" name="Google Shape;11275;p130"/>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130"/>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30"/>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130"/>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130"/>
          <p:cNvGrpSpPr/>
          <p:nvPr/>
        </p:nvGrpSpPr>
        <p:grpSpPr>
          <a:xfrm>
            <a:off x="2687749" y="3777589"/>
            <a:ext cx="271357" cy="356057"/>
            <a:chOff x="-46007225" y="3937825"/>
            <a:chExt cx="229225" cy="300775"/>
          </a:xfrm>
        </p:grpSpPr>
        <p:sp>
          <p:nvSpPr>
            <p:cNvPr id="11280" name="Google Shape;11280;p130"/>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30"/>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30"/>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30"/>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30"/>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130"/>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130"/>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130"/>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130"/>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30"/>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130"/>
          <p:cNvGrpSpPr/>
          <p:nvPr/>
        </p:nvGrpSpPr>
        <p:grpSpPr>
          <a:xfrm>
            <a:off x="3993241" y="3767675"/>
            <a:ext cx="312375" cy="357596"/>
            <a:chOff x="-44895900" y="3929450"/>
            <a:chExt cx="263875" cy="302075"/>
          </a:xfrm>
        </p:grpSpPr>
        <p:sp>
          <p:nvSpPr>
            <p:cNvPr id="11291" name="Google Shape;11291;p130"/>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30"/>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130"/>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30"/>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30"/>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130"/>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130"/>
          <p:cNvGrpSpPr/>
          <p:nvPr/>
        </p:nvGrpSpPr>
        <p:grpSpPr>
          <a:xfrm>
            <a:off x="2167060" y="1550436"/>
            <a:ext cx="356205" cy="332885"/>
            <a:chOff x="-49397175" y="3192625"/>
            <a:chExt cx="300900" cy="281200"/>
          </a:xfrm>
        </p:grpSpPr>
        <p:sp>
          <p:nvSpPr>
            <p:cNvPr id="11298" name="Google Shape;11298;p130"/>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130"/>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130"/>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30"/>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30"/>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130"/>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130"/>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130"/>
          <p:cNvGrpSpPr/>
          <p:nvPr/>
        </p:nvGrpSpPr>
        <p:grpSpPr>
          <a:xfrm>
            <a:off x="2193163" y="1974651"/>
            <a:ext cx="304000" cy="356205"/>
            <a:chOff x="-49375900" y="3550975"/>
            <a:chExt cx="256800" cy="300900"/>
          </a:xfrm>
        </p:grpSpPr>
        <p:sp>
          <p:nvSpPr>
            <p:cNvPr id="11306" name="Google Shape;11306;p130"/>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130"/>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30"/>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130"/>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30"/>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30"/>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130"/>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30"/>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30"/>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30"/>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30"/>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130"/>
          <p:cNvGrpSpPr/>
          <p:nvPr/>
        </p:nvGrpSpPr>
        <p:grpSpPr>
          <a:xfrm>
            <a:off x="2188516" y="2411946"/>
            <a:ext cx="313293" cy="356205"/>
            <a:chOff x="-49378250" y="3920375"/>
            <a:chExt cx="264650" cy="300900"/>
          </a:xfrm>
        </p:grpSpPr>
        <p:sp>
          <p:nvSpPr>
            <p:cNvPr id="11318" name="Google Shape;11318;p130"/>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130"/>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130"/>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30"/>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30"/>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130"/>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30"/>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130"/>
          <p:cNvGrpSpPr/>
          <p:nvPr/>
        </p:nvGrpSpPr>
        <p:grpSpPr>
          <a:xfrm>
            <a:off x="907504" y="2904744"/>
            <a:ext cx="312375" cy="357123"/>
            <a:chOff x="-47505300" y="3200500"/>
            <a:chExt cx="263875" cy="301675"/>
          </a:xfrm>
        </p:grpSpPr>
        <p:sp>
          <p:nvSpPr>
            <p:cNvPr id="11326" name="Google Shape;11326;p130"/>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130"/>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130"/>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130"/>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130"/>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130"/>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30"/>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30"/>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130"/>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130"/>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30"/>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30"/>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30"/>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130"/>
          <p:cNvGrpSpPr/>
          <p:nvPr/>
        </p:nvGrpSpPr>
        <p:grpSpPr>
          <a:xfrm>
            <a:off x="885604" y="3341092"/>
            <a:ext cx="356176" cy="355051"/>
            <a:chOff x="-47524975" y="3569100"/>
            <a:chExt cx="300875" cy="299925"/>
          </a:xfrm>
        </p:grpSpPr>
        <p:sp>
          <p:nvSpPr>
            <p:cNvPr id="11340" name="Google Shape;11340;p130"/>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130"/>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30"/>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30"/>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130"/>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130"/>
          <p:cNvGrpSpPr/>
          <p:nvPr/>
        </p:nvGrpSpPr>
        <p:grpSpPr>
          <a:xfrm>
            <a:off x="886062" y="3820354"/>
            <a:ext cx="355258" cy="270410"/>
            <a:chOff x="-47523400" y="3973950"/>
            <a:chExt cx="300100" cy="228425"/>
          </a:xfrm>
        </p:grpSpPr>
        <p:sp>
          <p:nvSpPr>
            <p:cNvPr id="11346" name="Google Shape;11346;p130"/>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130"/>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30"/>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30"/>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30"/>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130"/>
          <p:cNvGrpSpPr/>
          <p:nvPr/>
        </p:nvGrpSpPr>
        <p:grpSpPr>
          <a:xfrm>
            <a:off x="3091183" y="2903353"/>
            <a:ext cx="354341" cy="357596"/>
            <a:chOff x="-45673275" y="3199325"/>
            <a:chExt cx="299325" cy="302075"/>
          </a:xfrm>
        </p:grpSpPr>
        <p:sp>
          <p:nvSpPr>
            <p:cNvPr id="11352" name="Google Shape;11352;p130"/>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130"/>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30"/>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5" name="Google Shape;11355;p130"/>
          <p:cNvGrpSpPr/>
          <p:nvPr/>
        </p:nvGrpSpPr>
        <p:grpSpPr>
          <a:xfrm>
            <a:off x="3090251" y="3361602"/>
            <a:ext cx="356205" cy="314240"/>
            <a:chOff x="-45674075" y="3586425"/>
            <a:chExt cx="300900" cy="265450"/>
          </a:xfrm>
        </p:grpSpPr>
        <p:sp>
          <p:nvSpPr>
            <p:cNvPr id="11356" name="Google Shape;11356;p130"/>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30"/>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130"/>
          <p:cNvGrpSpPr/>
          <p:nvPr/>
        </p:nvGrpSpPr>
        <p:grpSpPr>
          <a:xfrm>
            <a:off x="3091183" y="3777441"/>
            <a:ext cx="354341" cy="356205"/>
            <a:chOff x="-45673275" y="3937700"/>
            <a:chExt cx="299325" cy="300900"/>
          </a:xfrm>
        </p:grpSpPr>
        <p:sp>
          <p:nvSpPr>
            <p:cNvPr id="11359" name="Google Shape;11359;p130"/>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30"/>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30"/>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30"/>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30"/>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130"/>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130"/>
          <p:cNvGrpSpPr/>
          <p:nvPr/>
        </p:nvGrpSpPr>
        <p:grpSpPr>
          <a:xfrm>
            <a:off x="2205349" y="4270225"/>
            <a:ext cx="356205" cy="356205"/>
            <a:chOff x="-44512325" y="3176075"/>
            <a:chExt cx="300900" cy="300900"/>
          </a:xfrm>
        </p:grpSpPr>
        <p:sp>
          <p:nvSpPr>
            <p:cNvPr id="11366" name="Google Shape;11366;p130"/>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30"/>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130"/>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130"/>
          <p:cNvGrpSpPr/>
          <p:nvPr/>
        </p:nvGrpSpPr>
        <p:grpSpPr>
          <a:xfrm>
            <a:off x="2608689" y="1539249"/>
            <a:ext cx="354341" cy="354341"/>
            <a:chOff x="-49027775" y="3183175"/>
            <a:chExt cx="299325" cy="299325"/>
          </a:xfrm>
        </p:grpSpPr>
        <p:sp>
          <p:nvSpPr>
            <p:cNvPr id="11370" name="Google Shape;11370;p130"/>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30"/>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30"/>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30"/>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130"/>
          <p:cNvGrpSpPr/>
          <p:nvPr/>
        </p:nvGrpSpPr>
        <p:grpSpPr>
          <a:xfrm>
            <a:off x="2608230" y="1974651"/>
            <a:ext cx="355258" cy="357152"/>
            <a:chOff x="-49027775" y="3550975"/>
            <a:chExt cx="300100" cy="301700"/>
          </a:xfrm>
        </p:grpSpPr>
        <p:sp>
          <p:nvSpPr>
            <p:cNvPr id="11375" name="Google Shape;11375;p130"/>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130"/>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130"/>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130"/>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30"/>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30"/>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130"/>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30"/>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30"/>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130"/>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130"/>
          <p:cNvGrpSpPr/>
          <p:nvPr/>
        </p:nvGrpSpPr>
        <p:grpSpPr>
          <a:xfrm>
            <a:off x="2606306" y="2411710"/>
            <a:ext cx="359106" cy="355525"/>
            <a:chOff x="-49031025" y="3920175"/>
            <a:chExt cx="303350" cy="300325"/>
          </a:xfrm>
        </p:grpSpPr>
        <p:sp>
          <p:nvSpPr>
            <p:cNvPr id="11386" name="Google Shape;11386;p130"/>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130"/>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130"/>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130"/>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30"/>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30"/>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130"/>
          <p:cNvGrpSpPr/>
          <p:nvPr/>
        </p:nvGrpSpPr>
        <p:grpSpPr>
          <a:xfrm>
            <a:off x="1322411" y="2904744"/>
            <a:ext cx="356176" cy="354341"/>
            <a:chOff x="-47155575" y="3200500"/>
            <a:chExt cx="300875" cy="299325"/>
          </a:xfrm>
        </p:grpSpPr>
        <p:sp>
          <p:nvSpPr>
            <p:cNvPr id="11393" name="Google Shape;11393;p13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13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13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3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3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13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130"/>
          <p:cNvGrpSpPr/>
          <p:nvPr/>
        </p:nvGrpSpPr>
        <p:grpSpPr>
          <a:xfrm>
            <a:off x="1322870" y="3341092"/>
            <a:ext cx="355258" cy="355258"/>
            <a:chOff x="-47154800" y="3569100"/>
            <a:chExt cx="300100" cy="300100"/>
          </a:xfrm>
        </p:grpSpPr>
        <p:sp>
          <p:nvSpPr>
            <p:cNvPr id="11400" name="Google Shape;11400;p130"/>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130"/>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30"/>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30"/>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30"/>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30"/>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6" name="Google Shape;11406;p130"/>
          <p:cNvGrpSpPr/>
          <p:nvPr/>
        </p:nvGrpSpPr>
        <p:grpSpPr>
          <a:xfrm>
            <a:off x="1323343" y="3779305"/>
            <a:ext cx="354311" cy="353423"/>
            <a:chOff x="-47154000" y="3939275"/>
            <a:chExt cx="299300" cy="298550"/>
          </a:xfrm>
        </p:grpSpPr>
        <p:sp>
          <p:nvSpPr>
            <p:cNvPr id="11407" name="Google Shape;11407;p130"/>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30"/>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30"/>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30"/>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130"/>
          <p:cNvGrpSpPr/>
          <p:nvPr/>
        </p:nvGrpSpPr>
        <p:grpSpPr>
          <a:xfrm>
            <a:off x="3548633" y="2904744"/>
            <a:ext cx="312375" cy="354341"/>
            <a:chOff x="-45286550" y="3200500"/>
            <a:chExt cx="263875" cy="299325"/>
          </a:xfrm>
        </p:grpSpPr>
        <p:sp>
          <p:nvSpPr>
            <p:cNvPr id="11412" name="Google Shape;11412;p130"/>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130"/>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130"/>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130"/>
          <p:cNvGrpSpPr/>
          <p:nvPr/>
        </p:nvGrpSpPr>
        <p:grpSpPr>
          <a:xfrm>
            <a:off x="3548633" y="3342039"/>
            <a:ext cx="312375" cy="354311"/>
            <a:chOff x="-45286550" y="3569900"/>
            <a:chExt cx="263875" cy="299300"/>
          </a:xfrm>
        </p:grpSpPr>
        <p:sp>
          <p:nvSpPr>
            <p:cNvPr id="11416" name="Google Shape;11416;p130"/>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30"/>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130"/>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130"/>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30"/>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130"/>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130"/>
          <p:cNvGrpSpPr/>
          <p:nvPr/>
        </p:nvGrpSpPr>
        <p:grpSpPr>
          <a:xfrm>
            <a:off x="3559820" y="3778388"/>
            <a:ext cx="290001" cy="355258"/>
            <a:chOff x="-45277900" y="3938500"/>
            <a:chExt cx="244975" cy="300100"/>
          </a:xfrm>
        </p:grpSpPr>
        <p:sp>
          <p:nvSpPr>
            <p:cNvPr id="11423" name="Google Shape;11423;p130"/>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130"/>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130"/>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30"/>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130"/>
          <p:cNvGrpSpPr/>
          <p:nvPr/>
        </p:nvGrpSpPr>
        <p:grpSpPr>
          <a:xfrm>
            <a:off x="2645769" y="4247490"/>
            <a:ext cx="355258" cy="355258"/>
            <a:chOff x="-44502875" y="3576975"/>
            <a:chExt cx="300100" cy="300100"/>
          </a:xfrm>
        </p:grpSpPr>
        <p:sp>
          <p:nvSpPr>
            <p:cNvPr id="11428" name="Google Shape;11428;p130"/>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130"/>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130"/>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130"/>
          <p:cNvGrpSpPr/>
          <p:nvPr/>
        </p:nvGrpSpPr>
        <p:grpSpPr>
          <a:xfrm>
            <a:off x="4858981" y="1973145"/>
            <a:ext cx="356196" cy="354670"/>
            <a:chOff x="-13946200" y="3647075"/>
            <a:chExt cx="353650" cy="352100"/>
          </a:xfrm>
        </p:grpSpPr>
        <p:sp>
          <p:nvSpPr>
            <p:cNvPr id="11432" name="Google Shape;11432;p130"/>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30"/>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30"/>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30"/>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130"/>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130"/>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130"/>
          <p:cNvGrpSpPr/>
          <p:nvPr/>
        </p:nvGrpSpPr>
        <p:grpSpPr>
          <a:xfrm>
            <a:off x="6642374" y="1532628"/>
            <a:ext cx="357002" cy="354267"/>
            <a:chOff x="-12163025" y="3214275"/>
            <a:chExt cx="354450" cy="351700"/>
          </a:xfrm>
        </p:grpSpPr>
        <p:sp>
          <p:nvSpPr>
            <p:cNvPr id="11439" name="Google Shape;11439;p130"/>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130"/>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130"/>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130"/>
          <p:cNvGrpSpPr/>
          <p:nvPr/>
        </p:nvGrpSpPr>
        <p:grpSpPr>
          <a:xfrm>
            <a:off x="6643154" y="1972365"/>
            <a:ext cx="355441" cy="356232"/>
            <a:chOff x="-12160675" y="3647875"/>
            <a:chExt cx="352900" cy="353650"/>
          </a:xfrm>
        </p:grpSpPr>
        <p:sp>
          <p:nvSpPr>
            <p:cNvPr id="11443" name="Google Shape;11443;p130"/>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130"/>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130"/>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30"/>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130"/>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30"/>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30"/>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130"/>
          <p:cNvGrpSpPr/>
          <p:nvPr/>
        </p:nvGrpSpPr>
        <p:grpSpPr>
          <a:xfrm>
            <a:off x="6653870" y="2416821"/>
            <a:ext cx="354635" cy="356232"/>
            <a:chOff x="-12160675" y="4081850"/>
            <a:chExt cx="352100" cy="353650"/>
          </a:xfrm>
        </p:grpSpPr>
        <p:sp>
          <p:nvSpPr>
            <p:cNvPr id="11451" name="Google Shape;11451;p130"/>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130"/>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130"/>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130"/>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130"/>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130"/>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130"/>
          <p:cNvGrpSpPr/>
          <p:nvPr/>
        </p:nvGrpSpPr>
        <p:grpSpPr>
          <a:xfrm>
            <a:off x="4858836" y="2891264"/>
            <a:ext cx="355416" cy="355652"/>
            <a:chOff x="-10391650" y="3180600"/>
            <a:chExt cx="352875" cy="353075"/>
          </a:xfrm>
        </p:grpSpPr>
        <p:sp>
          <p:nvSpPr>
            <p:cNvPr id="11458" name="Google Shape;11458;p130"/>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30"/>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130"/>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130"/>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30"/>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130"/>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130"/>
          <p:cNvGrpSpPr/>
          <p:nvPr/>
        </p:nvGrpSpPr>
        <p:grpSpPr>
          <a:xfrm>
            <a:off x="4858835" y="3368062"/>
            <a:ext cx="354635" cy="353890"/>
            <a:chOff x="-10390875" y="3616350"/>
            <a:chExt cx="352100" cy="351325"/>
          </a:xfrm>
        </p:grpSpPr>
        <p:sp>
          <p:nvSpPr>
            <p:cNvPr id="11465" name="Google Shape;11465;p130"/>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30"/>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130"/>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130"/>
          <p:cNvGrpSpPr/>
          <p:nvPr/>
        </p:nvGrpSpPr>
        <p:grpSpPr>
          <a:xfrm>
            <a:off x="7525810" y="2892727"/>
            <a:ext cx="312585" cy="354670"/>
            <a:chOff x="-10370400" y="4049550"/>
            <a:chExt cx="310350" cy="352100"/>
          </a:xfrm>
        </p:grpSpPr>
        <p:sp>
          <p:nvSpPr>
            <p:cNvPr id="11469" name="Google Shape;11469;p130"/>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130"/>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130"/>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130"/>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130"/>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130"/>
          <p:cNvGrpSpPr/>
          <p:nvPr/>
        </p:nvGrpSpPr>
        <p:grpSpPr>
          <a:xfrm>
            <a:off x="6630066" y="2891668"/>
            <a:ext cx="379236" cy="354847"/>
            <a:chOff x="-8674650" y="3210975"/>
            <a:chExt cx="376525" cy="352275"/>
          </a:xfrm>
        </p:grpSpPr>
        <p:sp>
          <p:nvSpPr>
            <p:cNvPr id="11475" name="Google Shape;11475;p130"/>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130"/>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130"/>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130"/>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130"/>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130"/>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130"/>
          <p:cNvGrpSpPr/>
          <p:nvPr/>
        </p:nvGrpSpPr>
        <p:grpSpPr>
          <a:xfrm>
            <a:off x="5301563" y="1973145"/>
            <a:ext cx="356221" cy="354670"/>
            <a:chOff x="-13512225" y="3647075"/>
            <a:chExt cx="353675" cy="352100"/>
          </a:xfrm>
        </p:grpSpPr>
        <p:sp>
          <p:nvSpPr>
            <p:cNvPr id="11482" name="Google Shape;11482;p130"/>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130"/>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30"/>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30"/>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130"/>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130"/>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130"/>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130"/>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130"/>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130"/>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130"/>
          <p:cNvGrpSpPr/>
          <p:nvPr/>
        </p:nvGrpSpPr>
        <p:grpSpPr>
          <a:xfrm>
            <a:off x="5311876" y="2417211"/>
            <a:ext cx="356221" cy="355451"/>
            <a:chOff x="-13512225" y="4080275"/>
            <a:chExt cx="353675" cy="352875"/>
          </a:xfrm>
        </p:grpSpPr>
        <p:sp>
          <p:nvSpPr>
            <p:cNvPr id="11493" name="Google Shape;11493;p130"/>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130"/>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130"/>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130"/>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130"/>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130"/>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130"/>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30"/>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30"/>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130"/>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130"/>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4" name="Google Shape;11504;p130"/>
          <p:cNvGrpSpPr/>
          <p:nvPr/>
        </p:nvGrpSpPr>
        <p:grpSpPr>
          <a:xfrm>
            <a:off x="7084956" y="1564572"/>
            <a:ext cx="356196" cy="290379"/>
            <a:chOff x="-11728250" y="3245400"/>
            <a:chExt cx="353650" cy="288275"/>
          </a:xfrm>
        </p:grpSpPr>
        <p:sp>
          <p:nvSpPr>
            <p:cNvPr id="11505" name="Google Shape;11505;p130"/>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30"/>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130"/>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130"/>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30"/>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0" name="Google Shape;11510;p130"/>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1" name="Google Shape;11511;p130"/>
          <p:cNvGrpSpPr/>
          <p:nvPr/>
        </p:nvGrpSpPr>
        <p:grpSpPr>
          <a:xfrm>
            <a:off x="7117464" y="2417211"/>
            <a:ext cx="311804" cy="355451"/>
            <a:chOff x="-11703850" y="4081850"/>
            <a:chExt cx="309575" cy="352875"/>
          </a:xfrm>
        </p:grpSpPr>
        <p:sp>
          <p:nvSpPr>
            <p:cNvPr id="11512" name="Google Shape;11512;p130"/>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130"/>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130"/>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130"/>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130"/>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130"/>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130"/>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130"/>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130"/>
          <p:cNvGrpSpPr/>
          <p:nvPr/>
        </p:nvGrpSpPr>
        <p:grpSpPr>
          <a:xfrm>
            <a:off x="5306120" y="2891364"/>
            <a:ext cx="357002" cy="355451"/>
            <a:chOff x="-9958475" y="3180025"/>
            <a:chExt cx="354450" cy="352875"/>
          </a:xfrm>
        </p:grpSpPr>
        <p:sp>
          <p:nvSpPr>
            <p:cNvPr id="11521" name="Google Shape;11521;p130"/>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130"/>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130"/>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130"/>
          <p:cNvGrpSpPr/>
          <p:nvPr/>
        </p:nvGrpSpPr>
        <p:grpSpPr>
          <a:xfrm>
            <a:off x="5315247" y="3367345"/>
            <a:ext cx="337966" cy="355325"/>
            <a:chOff x="-9949025" y="3615575"/>
            <a:chExt cx="335550" cy="352750"/>
          </a:xfrm>
        </p:grpSpPr>
        <p:sp>
          <p:nvSpPr>
            <p:cNvPr id="11525" name="Google Shape;11525;p130"/>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30"/>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30"/>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130"/>
          <p:cNvGrpSpPr/>
          <p:nvPr/>
        </p:nvGrpSpPr>
        <p:grpSpPr>
          <a:xfrm>
            <a:off x="7950093" y="2890851"/>
            <a:ext cx="360175" cy="358423"/>
            <a:chOff x="-9961625" y="4048175"/>
            <a:chExt cx="357600" cy="355825"/>
          </a:xfrm>
        </p:grpSpPr>
        <p:sp>
          <p:nvSpPr>
            <p:cNvPr id="11529" name="Google Shape;11529;p130"/>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130"/>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130"/>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30"/>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130"/>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130"/>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130"/>
          <p:cNvGrpSpPr/>
          <p:nvPr/>
        </p:nvGrpSpPr>
        <p:grpSpPr>
          <a:xfrm>
            <a:off x="6636814" y="3366363"/>
            <a:ext cx="364959" cy="357289"/>
            <a:chOff x="-8680950" y="3624225"/>
            <a:chExt cx="362350" cy="354700"/>
          </a:xfrm>
        </p:grpSpPr>
        <p:sp>
          <p:nvSpPr>
            <p:cNvPr id="11536" name="Google Shape;11536;p130"/>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30"/>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130"/>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130"/>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130"/>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30"/>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130"/>
          <p:cNvGrpSpPr/>
          <p:nvPr/>
        </p:nvGrpSpPr>
        <p:grpSpPr>
          <a:xfrm>
            <a:off x="5773058" y="1532024"/>
            <a:ext cx="313365" cy="355476"/>
            <a:chOff x="-13056975" y="3212300"/>
            <a:chExt cx="311125" cy="352900"/>
          </a:xfrm>
        </p:grpSpPr>
        <p:sp>
          <p:nvSpPr>
            <p:cNvPr id="11543" name="Google Shape;11543;p130"/>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130"/>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130"/>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30"/>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130"/>
          <p:cNvGrpSpPr/>
          <p:nvPr/>
        </p:nvGrpSpPr>
        <p:grpSpPr>
          <a:xfrm>
            <a:off x="5750446" y="1972818"/>
            <a:ext cx="358588" cy="355325"/>
            <a:chOff x="-13077450" y="3647075"/>
            <a:chExt cx="356025" cy="352750"/>
          </a:xfrm>
        </p:grpSpPr>
        <p:sp>
          <p:nvSpPr>
            <p:cNvPr id="11548" name="Google Shape;11548;p130"/>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130"/>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130"/>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130"/>
          <p:cNvGrpSpPr/>
          <p:nvPr/>
        </p:nvGrpSpPr>
        <p:grpSpPr>
          <a:xfrm>
            <a:off x="5761552" y="2416418"/>
            <a:ext cx="357002" cy="357037"/>
            <a:chOff x="-13079025" y="4079475"/>
            <a:chExt cx="354450" cy="354450"/>
          </a:xfrm>
        </p:grpSpPr>
        <p:sp>
          <p:nvSpPr>
            <p:cNvPr id="11552" name="Google Shape;11552;p130"/>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130"/>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30"/>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30"/>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130"/>
          <p:cNvGrpSpPr/>
          <p:nvPr/>
        </p:nvGrpSpPr>
        <p:grpSpPr>
          <a:xfrm>
            <a:off x="7534619" y="1532427"/>
            <a:ext cx="356221" cy="354670"/>
            <a:chOff x="-11292700" y="3213875"/>
            <a:chExt cx="353675" cy="352100"/>
          </a:xfrm>
        </p:grpSpPr>
        <p:sp>
          <p:nvSpPr>
            <p:cNvPr id="11557" name="Google Shape;11557;p130"/>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130"/>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130"/>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130"/>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30"/>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30"/>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130"/>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4" name="Google Shape;11564;p130"/>
          <p:cNvGrpSpPr/>
          <p:nvPr/>
        </p:nvGrpSpPr>
        <p:grpSpPr>
          <a:xfrm>
            <a:off x="7528677" y="1972365"/>
            <a:ext cx="368106" cy="356232"/>
            <a:chOff x="-11299000" y="3647875"/>
            <a:chExt cx="365475" cy="353650"/>
          </a:xfrm>
        </p:grpSpPr>
        <p:sp>
          <p:nvSpPr>
            <p:cNvPr id="11565" name="Google Shape;11565;p130"/>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130"/>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130"/>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130"/>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130"/>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130"/>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130"/>
          <p:cNvGrpSpPr/>
          <p:nvPr/>
        </p:nvGrpSpPr>
        <p:grpSpPr>
          <a:xfrm>
            <a:off x="7544139" y="2428316"/>
            <a:ext cx="357808" cy="333240"/>
            <a:chOff x="-11295075" y="4092875"/>
            <a:chExt cx="355250" cy="330825"/>
          </a:xfrm>
        </p:grpSpPr>
        <p:sp>
          <p:nvSpPr>
            <p:cNvPr id="11572" name="Google Shape;11572;p130"/>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30"/>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30"/>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130"/>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130"/>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130"/>
          <p:cNvGrpSpPr/>
          <p:nvPr/>
        </p:nvGrpSpPr>
        <p:grpSpPr>
          <a:xfrm>
            <a:off x="5769739" y="2891364"/>
            <a:ext cx="312585" cy="355451"/>
            <a:chOff x="-9500075" y="3180800"/>
            <a:chExt cx="310350" cy="352875"/>
          </a:xfrm>
        </p:grpSpPr>
        <p:sp>
          <p:nvSpPr>
            <p:cNvPr id="11578" name="Google Shape;11578;p130"/>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130"/>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130"/>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30"/>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30"/>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130"/>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130"/>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130"/>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130"/>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130"/>
          <p:cNvGrpSpPr/>
          <p:nvPr/>
        </p:nvGrpSpPr>
        <p:grpSpPr>
          <a:xfrm>
            <a:off x="5747530" y="3366879"/>
            <a:ext cx="356221" cy="356257"/>
            <a:chOff x="-9523700" y="3614000"/>
            <a:chExt cx="353675" cy="353675"/>
          </a:xfrm>
        </p:grpSpPr>
        <p:sp>
          <p:nvSpPr>
            <p:cNvPr id="11588" name="Google Shape;11588;p130"/>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30"/>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30"/>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130"/>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130"/>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130"/>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30"/>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130"/>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130"/>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130"/>
          <p:cNvGrpSpPr/>
          <p:nvPr/>
        </p:nvGrpSpPr>
        <p:grpSpPr>
          <a:xfrm>
            <a:off x="7532481" y="3389521"/>
            <a:ext cx="356221" cy="354670"/>
            <a:chOff x="-9523700" y="4049550"/>
            <a:chExt cx="353675" cy="352100"/>
          </a:xfrm>
        </p:grpSpPr>
        <p:sp>
          <p:nvSpPr>
            <p:cNvPr id="11598" name="Google Shape;11598;p130"/>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130"/>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130"/>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130"/>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30"/>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130"/>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130"/>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130"/>
          <p:cNvGrpSpPr/>
          <p:nvPr/>
        </p:nvGrpSpPr>
        <p:grpSpPr>
          <a:xfrm>
            <a:off x="7088596" y="3389494"/>
            <a:ext cx="357002" cy="311029"/>
            <a:chOff x="-8209150" y="3659675"/>
            <a:chExt cx="354450" cy="308775"/>
          </a:xfrm>
        </p:grpSpPr>
        <p:sp>
          <p:nvSpPr>
            <p:cNvPr id="11606" name="Google Shape;11606;p130"/>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130"/>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130"/>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30"/>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130"/>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130"/>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2" name="Google Shape;11612;p130"/>
          <p:cNvGrpSpPr/>
          <p:nvPr/>
        </p:nvGrpSpPr>
        <p:grpSpPr>
          <a:xfrm>
            <a:off x="6202157" y="2418407"/>
            <a:ext cx="356221" cy="353059"/>
            <a:chOff x="-12643475" y="4081850"/>
            <a:chExt cx="353675" cy="350500"/>
          </a:xfrm>
        </p:grpSpPr>
        <p:sp>
          <p:nvSpPr>
            <p:cNvPr id="11613" name="Google Shape;11613;p130"/>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130"/>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130"/>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130"/>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7" name="Google Shape;11617;p130"/>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8" name="Google Shape;11618;p130"/>
          <p:cNvGrpSpPr/>
          <p:nvPr/>
        </p:nvGrpSpPr>
        <p:grpSpPr>
          <a:xfrm>
            <a:off x="7984757" y="2428316"/>
            <a:ext cx="356221" cy="333240"/>
            <a:chOff x="-10858725" y="4092875"/>
            <a:chExt cx="353675" cy="330825"/>
          </a:xfrm>
        </p:grpSpPr>
        <p:sp>
          <p:nvSpPr>
            <p:cNvPr id="11619" name="Google Shape;11619;p130"/>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30"/>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130"/>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130"/>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30"/>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30"/>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130"/>
          <p:cNvGrpSpPr/>
          <p:nvPr/>
        </p:nvGrpSpPr>
        <p:grpSpPr>
          <a:xfrm>
            <a:off x="6243280" y="3367282"/>
            <a:ext cx="252278" cy="355451"/>
            <a:chOff x="-9039300" y="3614000"/>
            <a:chExt cx="250475" cy="352875"/>
          </a:xfrm>
        </p:grpSpPr>
        <p:sp>
          <p:nvSpPr>
            <p:cNvPr id="11626" name="Google Shape;11626;p130"/>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130"/>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130"/>
          <p:cNvGrpSpPr/>
          <p:nvPr/>
        </p:nvGrpSpPr>
        <p:grpSpPr>
          <a:xfrm>
            <a:off x="7975246" y="3389521"/>
            <a:ext cx="354635" cy="354670"/>
            <a:chOff x="-9088150" y="4049550"/>
            <a:chExt cx="352100" cy="352100"/>
          </a:xfrm>
        </p:grpSpPr>
        <p:sp>
          <p:nvSpPr>
            <p:cNvPr id="11629" name="Google Shape;11629;p130"/>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30"/>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130"/>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130"/>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130"/>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130"/>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130"/>
          <p:cNvGrpSpPr/>
          <p:nvPr/>
        </p:nvGrpSpPr>
        <p:grpSpPr>
          <a:xfrm>
            <a:off x="7109610" y="2891754"/>
            <a:ext cx="315757" cy="354670"/>
            <a:chOff x="-8191825" y="3174500"/>
            <a:chExt cx="313500" cy="352100"/>
          </a:xfrm>
        </p:grpSpPr>
        <p:sp>
          <p:nvSpPr>
            <p:cNvPr id="11636" name="Google Shape;11636;p130"/>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130"/>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130"/>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130"/>
          <p:cNvGrpSpPr/>
          <p:nvPr/>
        </p:nvGrpSpPr>
        <p:grpSpPr>
          <a:xfrm>
            <a:off x="4858968" y="1532275"/>
            <a:ext cx="356221" cy="354973"/>
            <a:chOff x="-13947000" y="3212800"/>
            <a:chExt cx="353675" cy="352400"/>
          </a:xfrm>
        </p:grpSpPr>
        <p:sp>
          <p:nvSpPr>
            <p:cNvPr id="11640" name="Google Shape;11640;p130"/>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130"/>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2" name="Google Shape;11642;p130"/>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3" name="Google Shape;11643;p130"/>
          <p:cNvGrpSpPr/>
          <p:nvPr/>
        </p:nvGrpSpPr>
        <p:grpSpPr>
          <a:xfrm>
            <a:off x="5301563" y="1531633"/>
            <a:ext cx="356221" cy="356257"/>
            <a:chOff x="-13512225" y="3211525"/>
            <a:chExt cx="353675" cy="353675"/>
          </a:xfrm>
        </p:grpSpPr>
        <p:sp>
          <p:nvSpPr>
            <p:cNvPr id="11644" name="Google Shape;11644;p130"/>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130"/>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130"/>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130"/>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130"/>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9" name="Google Shape;11649;p130"/>
          <p:cNvGrpSpPr/>
          <p:nvPr/>
        </p:nvGrpSpPr>
        <p:grpSpPr>
          <a:xfrm>
            <a:off x="7083760" y="1971660"/>
            <a:ext cx="358588" cy="357642"/>
            <a:chOff x="-11729050" y="3646475"/>
            <a:chExt cx="356025" cy="355050"/>
          </a:xfrm>
        </p:grpSpPr>
        <p:sp>
          <p:nvSpPr>
            <p:cNvPr id="11650" name="Google Shape;11650;p130"/>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130"/>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30"/>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130"/>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130"/>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30"/>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130"/>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130"/>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130"/>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130"/>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130"/>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130"/>
          <p:cNvGrpSpPr/>
          <p:nvPr/>
        </p:nvGrpSpPr>
        <p:grpSpPr>
          <a:xfrm>
            <a:off x="6191845" y="1532024"/>
            <a:ext cx="356221" cy="355476"/>
            <a:chOff x="-12643475" y="3212300"/>
            <a:chExt cx="353675" cy="352900"/>
          </a:xfrm>
        </p:grpSpPr>
        <p:sp>
          <p:nvSpPr>
            <p:cNvPr id="11662" name="Google Shape;11662;p130"/>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130"/>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130"/>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30"/>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130"/>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130"/>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130"/>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30"/>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130"/>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130"/>
          <p:cNvGrpSpPr/>
          <p:nvPr/>
        </p:nvGrpSpPr>
        <p:grpSpPr>
          <a:xfrm>
            <a:off x="6191845" y="1983798"/>
            <a:ext cx="356221" cy="333366"/>
            <a:chOff x="-12643475" y="3657325"/>
            <a:chExt cx="353675" cy="330950"/>
          </a:xfrm>
        </p:grpSpPr>
        <p:sp>
          <p:nvSpPr>
            <p:cNvPr id="11672" name="Google Shape;11672;p130"/>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30"/>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30"/>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30"/>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30"/>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130"/>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130"/>
          <p:cNvGrpSpPr/>
          <p:nvPr/>
        </p:nvGrpSpPr>
        <p:grpSpPr>
          <a:xfrm>
            <a:off x="7974847" y="1532427"/>
            <a:ext cx="355416" cy="354670"/>
            <a:chOff x="-10857925" y="3213875"/>
            <a:chExt cx="352875" cy="352100"/>
          </a:xfrm>
        </p:grpSpPr>
        <p:sp>
          <p:nvSpPr>
            <p:cNvPr id="11679" name="Google Shape;11679;p130"/>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30"/>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130"/>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30"/>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30"/>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30"/>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30"/>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30"/>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130"/>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130"/>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9" name="Google Shape;11689;p130"/>
          <p:cNvGrpSpPr/>
          <p:nvPr/>
        </p:nvGrpSpPr>
        <p:grpSpPr>
          <a:xfrm>
            <a:off x="6191762" y="2891855"/>
            <a:ext cx="356096" cy="354469"/>
            <a:chOff x="-9089725" y="3180200"/>
            <a:chExt cx="353550" cy="351900"/>
          </a:xfrm>
        </p:grpSpPr>
        <p:sp>
          <p:nvSpPr>
            <p:cNvPr id="11690" name="Google Shape;11690;p130"/>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130"/>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95"/>
        <p:cNvGrpSpPr/>
        <p:nvPr/>
      </p:nvGrpSpPr>
      <p:grpSpPr>
        <a:xfrm>
          <a:off x="0" y="0"/>
          <a:ext cx="0" cy="0"/>
          <a:chOff x="0" y="0"/>
          <a:chExt cx="0" cy="0"/>
        </a:xfrm>
      </p:grpSpPr>
      <p:sp>
        <p:nvSpPr>
          <p:cNvPr id="11696" name="Google Shape;11696;p13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1697" name="Google Shape;11697;p131"/>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8" name="Google Shape;11698;p131"/>
          <p:cNvGrpSpPr/>
          <p:nvPr/>
        </p:nvGrpSpPr>
        <p:grpSpPr>
          <a:xfrm>
            <a:off x="748855" y="2243507"/>
            <a:ext cx="452798" cy="449473"/>
            <a:chOff x="-21322300" y="3693325"/>
            <a:chExt cx="306400" cy="304150"/>
          </a:xfrm>
        </p:grpSpPr>
        <p:sp>
          <p:nvSpPr>
            <p:cNvPr id="11699" name="Google Shape;11699;p13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13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3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3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131"/>
          <p:cNvGrpSpPr/>
          <p:nvPr/>
        </p:nvGrpSpPr>
        <p:grpSpPr>
          <a:xfrm>
            <a:off x="748263" y="2810244"/>
            <a:ext cx="453980" cy="422540"/>
            <a:chOff x="-21322300" y="4077125"/>
            <a:chExt cx="307200" cy="285925"/>
          </a:xfrm>
        </p:grpSpPr>
        <p:sp>
          <p:nvSpPr>
            <p:cNvPr id="11704" name="Google Shape;11704;p13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13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3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3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13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13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3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3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3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3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3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3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131"/>
          <p:cNvGrpSpPr/>
          <p:nvPr/>
        </p:nvGrpSpPr>
        <p:grpSpPr>
          <a:xfrm>
            <a:off x="3525440" y="1689128"/>
            <a:ext cx="451653" cy="450212"/>
            <a:chOff x="-19394200" y="3333800"/>
            <a:chExt cx="305625" cy="304650"/>
          </a:xfrm>
        </p:grpSpPr>
        <p:sp>
          <p:nvSpPr>
            <p:cNvPr id="11717" name="Google Shape;11717;p13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3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3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13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13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3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3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13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13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131"/>
          <p:cNvGrpSpPr/>
          <p:nvPr/>
        </p:nvGrpSpPr>
        <p:grpSpPr>
          <a:xfrm>
            <a:off x="3524276" y="2243580"/>
            <a:ext cx="453980" cy="449325"/>
            <a:chOff x="-19396575" y="3708500"/>
            <a:chExt cx="307200" cy="304050"/>
          </a:xfrm>
        </p:grpSpPr>
        <p:sp>
          <p:nvSpPr>
            <p:cNvPr id="11727" name="Google Shape;11727;p13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3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13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131"/>
          <p:cNvGrpSpPr/>
          <p:nvPr/>
        </p:nvGrpSpPr>
        <p:grpSpPr>
          <a:xfrm>
            <a:off x="3518457" y="2796461"/>
            <a:ext cx="465618" cy="450101"/>
            <a:chOff x="-19394200" y="4084200"/>
            <a:chExt cx="315075" cy="304575"/>
          </a:xfrm>
        </p:grpSpPr>
        <p:sp>
          <p:nvSpPr>
            <p:cNvPr id="11731" name="Google Shape;11731;p13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3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13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3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3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3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131"/>
          <p:cNvGrpSpPr/>
          <p:nvPr/>
        </p:nvGrpSpPr>
        <p:grpSpPr>
          <a:xfrm>
            <a:off x="6324167" y="1689001"/>
            <a:ext cx="400447" cy="450470"/>
            <a:chOff x="-17526750" y="3309200"/>
            <a:chExt cx="270975" cy="304825"/>
          </a:xfrm>
        </p:grpSpPr>
        <p:sp>
          <p:nvSpPr>
            <p:cNvPr id="11738" name="Google Shape;11738;p13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3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3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13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3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3" name="Google Shape;11743;p131"/>
          <p:cNvGrpSpPr/>
          <p:nvPr/>
        </p:nvGrpSpPr>
        <p:grpSpPr>
          <a:xfrm>
            <a:off x="6300319" y="2244173"/>
            <a:ext cx="448143" cy="448143"/>
            <a:chOff x="-17542500" y="3684100"/>
            <a:chExt cx="303250" cy="303250"/>
          </a:xfrm>
        </p:grpSpPr>
        <p:sp>
          <p:nvSpPr>
            <p:cNvPr id="11744" name="Google Shape;11744;p13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13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13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13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13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13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13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131"/>
          <p:cNvGrpSpPr/>
          <p:nvPr/>
        </p:nvGrpSpPr>
        <p:grpSpPr>
          <a:xfrm>
            <a:off x="6299728" y="2810817"/>
            <a:ext cx="449325" cy="421395"/>
            <a:chOff x="-17542500" y="4068450"/>
            <a:chExt cx="304050" cy="285150"/>
          </a:xfrm>
        </p:grpSpPr>
        <p:sp>
          <p:nvSpPr>
            <p:cNvPr id="11752" name="Google Shape;11752;p13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13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13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13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13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13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131"/>
          <p:cNvGrpSpPr/>
          <p:nvPr/>
        </p:nvGrpSpPr>
        <p:grpSpPr>
          <a:xfrm>
            <a:off x="3530150" y="3342211"/>
            <a:ext cx="343404" cy="449325"/>
            <a:chOff x="-15652200" y="3335975"/>
            <a:chExt cx="232375" cy="304050"/>
          </a:xfrm>
        </p:grpSpPr>
        <p:sp>
          <p:nvSpPr>
            <p:cNvPr id="11759" name="Google Shape;11759;p13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13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13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3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13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3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3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3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13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131"/>
          <p:cNvGrpSpPr/>
          <p:nvPr/>
        </p:nvGrpSpPr>
        <p:grpSpPr>
          <a:xfrm>
            <a:off x="1303491" y="1689573"/>
            <a:ext cx="450470" cy="449325"/>
            <a:chOff x="-20946600" y="3317850"/>
            <a:chExt cx="304825" cy="304050"/>
          </a:xfrm>
        </p:grpSpPr>
        <p:sp>
          <p:nvSpPr>
            <p:cNvPr id="11769" name="Google Shape;11769;p13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3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3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131"/>
          <p:cNvGrpSpPr/>
          <p:nvPr/>
        </p:nvGrpSpPr>
        <p:grpSpPr>
          <a:xfrm>
            <a:off x="1304064" y="2243729"/>
            <a:ext cx="449325" cy="449030"/>
            <a:chOff x="-20945825" y="3692175"/>
            <a:chExt cx="304050" cy="303850"/>
          </a:xfrm>
        </p:grpSpPr>
        <p:sp>
          <p:nvSpPr>
            <p:cNvPr id="11773" name="Google Shape;11773;p13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13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13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3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131"/>
          <p:cNvGrpSpPr/>
          <p:nvPr/>
        </p:nvGrpSpPr>
        <p:grpSpPr>
          <a:xfrm>
            <a:off x="1329667" y="2797442"/>
            <a:ext cx="398119" cy="448143"/>
            <a:chOff x="-20930075" y="4066100"/>
            <a:chExt cx="269400" cy="303250"/>
          </a:xfrm>
        </p:grpSpPr>
        <p:sp>
          <p:nvSpPr>
            <p:cNvPr id="11778" name="Google Shape;11778;p13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3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131"/>
          <p:cNvGrpSpPr/>
          <p:nvPr/>
        </p:nvGrpSpPr>
        <p:grpSpPr>
          <a:xfrm>
            <a:off x="4110888" y="1689848"/>
            <a:ext cx="372516" cy="448771"/>
            <a:chOff x="-18994100" y="3334775"/>
            <a:chExt cx="252075" cy="303675"/>
          </a:xfrm>
        </p:grpSpPr>
        <p:sp>
          <p:nvSpPr>
            <p:cNvPr id="11781" name="Google Shape;11781;p13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13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3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3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5" name="Google Shape;11785;p131"/>
          <p:cNvGrpSpPr/>
          <p:nvPr/>
        </p:nvGrpSpPr>
        <p:grpSpPr>
          <a:xfrm>
            <a:off x="4125445" y="2244743"/>
            <a:ext cx="343404" cy="446998"/>
            <a:chOff x="-18983850" y="3710075"/>
            <a:chExt cx="232375" cy="302475"/>
          </a:xfrm>
        </p:grpSpPr>
        <p:sp>
          <p:nvSpPr>
            <p:cNvPr id="11786" name="Google Shape;11786;p13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3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3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13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131"/>
          <p:cNvGrpSpPr/>
          <p:nvPr/>
        </p:nvGrpSpPr>
        <p:grpSpPr>
          <a:xfrm>
            <a:off x="4071911" y="2797422"/>
            <a:ext cx="450470" cy="448180"/>
            <a:chOff x="-19020075" y="4084200"/>
            <a:chExt cx="304825" cy="303275"/>
          </a:xfrm>
        </p:grpSpPr>
        <p:sp>
          <p:nvSpPr>
            <p:cNvPr id="11791" name="Google Shape;11791;p13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13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3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3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3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13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13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13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13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131"/>
          <p:cNvGrpSpPr/>
          <p:nvPr/>
        </p:nvGrpSpPr>
        <p:grpSpPr>
          <a:xfrm>
            <a:off x="6889176" y="1689001"/>
            <a:ext cx="396937" cy="450470"/>
            <a:chOff x="-17149475" y="3309200"/>
            <a:chExt cx="268600" cy="304825"/>
          </a:xfrm>
        </p:grpSpPr>
        <p:sp>
          <p:nvSpPr>
            <p:cNvPr id="11801" name="Google Shape;11801;p13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3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131"/>
          <p:cNvGrpSpPr/>
          <p:nvPr/>
        </p:nvGrpSpPr>
        <p:grpSpPr>
          <a:xfrm>
            <a:off x="6862982" y="2258120"/>
            <a:ext cx="449325" cy="420249"/>
            <a:chOff x="-17168375" y="3692750"/>
            <a:chExt cx="304050" cy="284375"/>
          </a:xfrm>
        </p:grpSpPr>
        <p:sp>
          <p:nvSpPr>
            <p:cNvPr id="11804" name="Google Shape;11804;p13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3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13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3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13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13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13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131"/>
          <p:cNvGrpSpPr/>
          <p:nvPr/>
        </p:nvGrpSpPr>
        <p:grpSpPr>
          <a:xfrm>
            <a:off x="6859491" y="2796852"/>
            <a:ext cx="456308" cy="449325"/>
            <a:chOff x="-17170750" y="4058800"/>
            <a:chExt cx="308775" cy="304050"/>
          </a:xfrm>
        </p:grpSpPr>
        <p:sp>
          <p:nvSpPr>
            <p:cNvPr id="11812" name="Google Shape;11812;p13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13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13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13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3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13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13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3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13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13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3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3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3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3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3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13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3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131"/>
          <p:cNvGrpSpPr/>
          <p:nvPr/>
        </p:nvGrpSpPr>
        <p:grpSpPr>
          <a:xfrm>
            <a:off x="5721388" y="3343358"/>
            <a:ext cx="450470" cy="446998"/>
            <a:chOff x="-15688425" y="3707725"/>
            <a:chExt cx="304825" cy="302475"/>
          </a:xfrm>
        </p:grpSpPr>
        <p:sp>
          <p:nvSpPr>
            <p:cNvPr id="11830" name="Google Shape;11830;p13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13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3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3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13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3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131"/>
          <p:cNvGrpSpPr/>
          <p:nvPr/>
        </p:nvGrpSpPr>
        <p:grpSpPr>
          <a:xfrm>
            <a:off x="1865544" y="1690441"/>
            <a:ext cx="451653" cy="447589"/>
            <a:chOff x="-20572500" y="3319025"/>
            <a:chExt cx="305625" cy="302875"/>
          </a:xfrm>
        </p:grpSpPr>
        <p:sp>
          <p:nvSpPr>
            <p:cNvPr id="11837" name="Google Shape;11837;p13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3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131"/>
          <p:cNvGrpSpPr/>
          <p:nvPr/>
        </p:nvGrpSpPr>
        <p:grpSpPr>
          <a:xfrm>
            <a:off x="1866708" y="2305410"/>
            <a:ext cx="449325" cy="325670"/>
            <a:chOff x="-20571700" y="3722875"/>
            <a:chExt cx="304050" cy="220375"/>
          </a:xfrm>
        </p:grpSpPr>
        <p:sp>
          <p:nvSpPr>
            <p:cNvPr id="11840" name="Google Shape;11840;p13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13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13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3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3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3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3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131"/>
          <p:cNvGrpSpPr/>
          <p:nvPr/>
        </p:nvGrpSpPr>
        <p:grpSpPr>
          <a:xfrm>
            <a:off x="1866135" y="2796278"/>
            <a:ext cx="450470" cy="450470"/>
            <a:chOff x="-20571700" y="4066875"/>
            <a:chExt cx="304825" cy="304825"/>
          </a:xfrm>
        </p:grpSpPr>
        <p:sp>
          <p:nvSpPr>
            <p:cNvPr id="11848" name="Google Shape;11848;p13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13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13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3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3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3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131"/>
          <p:cNvGrpSpPr/>
          <p:nvPr/>
        </p:nvGrpSpPr>
        <p:grpSpPr>
          <a:xfrm>
            <a:off x="4632837" y="1688259"/>
            <a:ext cx="453980" cy="451948"/>
            <a:chOff x="-18645175" y="3334200"/>
            <a:chExt cx="307200" cy="305825"/>
          </a:xfrm>
        </p:grpSpPr>
        <p:sp>
          <p:nvSpPr>
            <p:cNvPr id="11855" name="Google Shape;11855;p13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13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3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3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3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131"/>
          <p:cNvGrpSpPr/>
          <p:nvPr/>
        </p:nvGrpSpPr>
        <p:grpSpPr>
          <a:xfrm>
            <a:off x="4633429" y="2242989"/>
            <a:ext cx="452798" cy="450507"/>
            <a:chOff x="-18645175" y="3708500"/>
            <a:chExt cx="306400" cy="304850"/>
          </a:xfrm>
        </p:grpSpPr>
        <p:sp>
          <p:nvSpPr>
            <p:cNvPr id="11861" name="Google Shape;11861;p13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3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3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3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3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3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3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131"/>
          <p:cNvGrpSpPr/>
          <p:nvPr/>
        </p:nvGrpSpPr>
        <p:grpSpPr>
          <a:xfrm>
            <a:off x="4631101" y="2795630"/>
            <a:ext cx="457453" cy="451763"/>
            <a:chOff x="-18647525" y="4082625"/>
            <a:chExt cx="309550" cy="305700"/>
          </a:xfrm>
        </p:grpSpPr>
        <p:sp>
          <p:nvSpPr>
            <p:cNvPr id="11869" name="Google Shape;11869;p13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3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3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3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131"/>
          <p:cNvGrpSpPr/>
          <p:nvPr/>
        </p:nvGrpSpPr>
        <p:grpSpPr>
          <a:xfrm>
            <a:off x="7441485" y="1689592"/>
            <a:ext cx="395755" cy="449288"/>
            <a:chOff x="-16775350" y="3309200"/>
            <a:chExt cx="267800" cy="304025"/>
          </a:xfrm>
        </p:grpSpPr>
        <p:sp>
          <p:nvSpPr>
            <p:cNvPr id="11874" name="Google Shape;11874;p13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13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3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131"/>
          <p:cNvGrpSpPr/>
          <p:nvPr/>
        </p:nvGrpSpPr>
        <p:grpSpPr>
          <a:xfrm>
            <a:off x="7441485" y="2241827"/>
            <a:ext cx="395755" cy="452835"/>
            <a:chOff x="-16775350" y="3683300"/>
            <a:chExt cx="267800" cy="306425"/>
          </a:xfrm>
        </p:grpSpPr>
        <p:sp>
          <p:nvSpPr>
            <p:cNvPr id="11878" name="Google Shape;11878;p13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13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3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131"/>
          <p:cNvGrpSpPr/>
          <p:nvPr/>
        </p:nvGrpSpPr>
        <p:grpSpPr>
          <a:xfrm>
            <a:off x="7413536" y="2796870"/>
            <a:ext cx="451653" cy="449288"/>
            <a:chOff x="-16794250" y="4058225"/>
            <a:chExt cx="305625" cy="304025"/>
          </a:xfrm>
        </p:grpSpPr>
        <p:sp>
          <p:nvSpPr>
            <p:cNvPr id="11882" name="Google Shape;11882;p13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3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3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3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3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3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3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3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13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1" name="Google Shape;11891;p131"/>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2" name="Google Shape;11892;p131"/>
          <p:cNvGrpSpPr/>
          <p:nvPr/>
        </p:nvGrpSpPr>
        <p:grpSpPr>
          <a:xfrm>
            <a:off x="2414953" y="1689573"/>
            <a:ext cx="457453" cy="449325"/>
            <a:chOff x="-20199150" y="3317850"/>
            <a:chExt cx="309550" cy="304050"/>
          </a:xfrm>
        </p:grpSpPr>
        <p:sp>
          <p:nvSpPr>
            <p:cNvPr id="11893" name="Google Shape;11893;p13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3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3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3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3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13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13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131"/>
          <p:cNvGrpSpPr/>
          <p:nvPr/>
        </p:nvGrpSpPr>
        <p:grpSpPr>
          <a:xfrm>
            <a:off x="2417281" y="2242861"/>
            <a:ext cx="452798" cy="450766"/>
            <a:chOff x="-20199150" y="3693150"/>
            <a:chExt cx="306400" cy="305025"/>
          </a:xfrm>
        </p:grpSpPr>
        <p:sp>
          <p:nvSpPr>
            <p:cNvPr id="11901" name="Google Shape;11901;p13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3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3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13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3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3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131"/>
          <p:cNvGrpSpPr/>
          <p:nvPr/>
        </p:nvGrpSpPr>
        <p:grpSpPr>
          <a:xfrm>
            <a:off x="2417854" y="2795687"/>
            <a:ext cx="451653" cy="451653"/>
            <a:chOff x="-20197575" y="4066875"/>
            <a:chExt cx="305625" cy="305625"/>
          </a:xfrm>
        </p:grpSpPr>
        <p:sp>
          <p:nvSpPr>
            <p:cNvPr id="11908" name="Google Shape;11908;p13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13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3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3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13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13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13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3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131"/>
          <p:cNvGrpSpPr/>
          <p:nvPr/>
        </p:nvGrpSpPr>
        <p:grpSpPr>
          <a:xfrm>
            <a:off x="5200071" y="1687520"/>
            <a:ext cx="449325" cy="453426"/>
            <a:chOff x="-18271050" y="3333200"/>
            <a:chExt cx="304050" cy="306825"/>
          </a:xfrm>
        </p:grpSpPr>
        <p:sp>
          <p:nvSpPr>
            <p:cNvPr id="11917" name="Google Shape;11917;p13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3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13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13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13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131"/>
          <p:cNvGrpSpPr/>
          <p:nvPr/>
        </p:nvGrpSpPr>
        <p:grpSpPr>
          <a:xfrm>
            <a:off x="5200644" y="2244171"/>
            <a:ext cx="448180" cy="448143"/>
            <a:chOff x="-18270275" y="3710875"/>
            <a:chExt cx="303275" cy="303250"/>
          </a:xfrm>
        </p:grpSpPr>
        <p:sp>
          <p:nvSpPr>
            <p:cNvPr id="11923" name="Google Shape;11923;p13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3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3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3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3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3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131"/>
          <p:cNvGrpSpPr/>
          <p:nvPr/>
        </p:nvGrpSpPr>
        <p:grpSpPr>
          <a:xfrm>
            <a:off x="5254196" y="2797422"/>
            <a:ext cx="341076" cy="448180"/>
            <a:chOff x="-18234025" y="4084200"/>
            <a:chExt cx="230800" cy="303275"/>
          </a:xfrm>
        </p:grpSpPr>
        <p:sp>
          <p:nvSpPr>
            <p:cNvPr id="11930" name="Google Shape;11930;p13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3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3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131"/>
          <p:cNvGrpSpPr/>
          <p:nvPr/>
        </p:nvGrpSpPr>
        <p:grpSpPr>
          <a:xfrm>
            <a:off x="2366751" y="3341641"/>
            <a:ext cx="449325" cy="450470"/>
            <a:chOff x="-16419350" y="3308400"/>
            <a:chExt cx="304050" cy="304825"/>
          </a:xfrm>
        </p:grpSpPr>
        <p:sp>
          <p:nvSpPr>
            <p:cNvPr id="11934" name="Google Shape;11934;p13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3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3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13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13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3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13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131"/>
          <p:cNvGrpSpPr/>
          <p:nvPr/>
        </p:nvGrpSpPr>
        <p:grpSpPr>
          <a:xfrm>
            <a:off x="4638306" y="3340423"/>
            <a:ext cx="395755" cy="452872"/>
            <a:chOff x="-16401225" y="3683275"/>
            <a:chExt cx="267800" cy="306450"/>
          </a:xfrm>
        </p:grpSpPr>
        <p:sp>
          <p:nvSpPr>
            <p:cNvPr id="11942" name="Google Shape;11942;p13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3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3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13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3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3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3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131"/>
          <p:cNvGrpSpPr/>
          <p:nvPr/>
        </p:nvGrpSpPr>
        <p:grpSpPr>
          <a:xfrm>
            <a:off x="8003755" y="2797062"/>
            <a:ext cx="450470" cy="448180"/>
            <a:chOff x="-16419350" y="4058200"/>
            <a:chExt cx="304825" cy="303275"/>
          </a:xfrm>
        </p:grpSpPr>
        <p:sp>
          <p:nvSpPr>
            <p:cNvPr id="11950" name="Google Shape;11950;p13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3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13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3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3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13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13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131"/>
          <p:cNvGrpSpPr/>
          <p:nvPr/>
        </p:nvGrpSpPr>
        <p:grpSpPr>
          <a:xfrm>
            <a:off x="4030643" y="3343080"/>
            <a:ext cx="450507" cy="447589"/>
            <a:chOff x="-15296200" y="3326900"/>
            <a:chExt cx="304850" cy="302875"/>
          </a:xfrm>
        </p:grpSpPr>
        <p:sp>
          <p:nvSpPr>
            <p:cNvPr id="11958" name="Google Shape;11958;p13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3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3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3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3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131"/>
          <p:cNvGrpSpPr/>
          <p:nvPr/>
        </p:nvGrpSpPr>
        <p:grpSpPr>
          <a:xfrm>
            <a:off x="2946296" y="1706881"/>
            <a:ext cx="486566" cy="414708"/>
            <a:chOff x="-19835275" y="3330250"/>
            <a:chExt cx="329250" cy="280625"/>
          </a:xfrm>
        </p:grpSpPr>
        <p:sp>
          <p:nvSpPr>
            <p:cNvPr id="11964" name="Google Shape;11964;p13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3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3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131"/>
          <p:cNvGrpSpPr/>
          <p:nvPr/>
        </p:nvGrpSpPr>
        <p:grpSpPr>
          <a:xfrm>
            <a:off x="2964325" y="2243470"/>
            <a:ext cx="450507" cy="449547"/>
            <a:chOff x="-19822675" y="3692750"/>
            <a:chExt cx="304850" cy="304200"/>
          </a:xfrm>
        </p:grpSpPr>
        <p:sp>
          <p:nvSpPr>
            <p:cNvPr id="11968" name="Google Shape;11968;p13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3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3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13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13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131"/>
          <p:cNvGrpSpPr/>
          <p:nvPr/>
        </p:nvGrpSpPr>
        <p:grpSpPr>
          <a:xfrm>
            <a:off x="2964916" y="2796278"/>
            <a:ext cx="449325" cy="450470"/>
            <a:chOff x="-19822675" y="4066875"/>
            <a:chExt cx="304050" cy="304825"/>
          </a:xfrm>
        </p:grpSpPr>
        <p:sp>
          <p:nvSpPr>
            <p:cNvPr id="11974" name="Google Shape;11974;p13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3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3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3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3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13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131"/>
          <p:cNvGrpSpPr/>
          <p:nvPr/>
        </p:nvGrpSpPr>
        <p:grpSpPr>
          <a:xfrm>
            <a:off x="5773985" y="1689571"/>
            <a:ext cx="399302" cy="449325"/>
            <a:chOff x="-17878825" y="3334400"/>
            <a:chExt cx="270200" cy="304050"/>
          </a:xfrm>
        </p:grpSpPr>
        <p:sp>
          <p:nvSpPr>
            <p:cNvPr id="11981" name="Google Shape;11981;p13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3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3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3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3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3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13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8" name="Google Shape;11988;p131"/>
          <p:cNvGrpSpPr/>
          <p:nvPr/>
        </p:nvGrpSpPr>
        <p:grpSpPr>
          <a:xfrm>
            <a:off x="5747809" y="2242416"/>
            <a:ext cx="451653" cy="451653"/>
            <a:chOff x="-17896150" y="3709300"/>
            <a:chExt cx="305625" cy="305625"/>
          </a:xfrm>
        </p:grpSpPr>
        <p:sp>
          <p:nvSpPr>
            <p:cNvPr id="11989" name="Google Shape;11989;p13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3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3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3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131"/>
          <p:cNvGrpSpPr/>
          <p:nvPr/>
        </p:nvGrpSpPr>
        <p:grpSpPr>
          <a:xfrm>
            <a:off x="5775740" y="2795686"/>
            <a:ext cx="395792" cy="451653"/>
            <a:chOff x="-17878025" y="4082625"/>
            <a:chExt cx="267825" cy="305625"/>
          </a:xfrm>
        </p:grpSpPr>
        <p:sp>
          <p:nvSpPr>
            <p:cNvPr id="11994" name="Google Shape;11994;p13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3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13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13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13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13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3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131"/>
          <p:cNvGrpSpPr/>
          <p:nvPr/>
        </p:nvGrpSpPr>
        <p:grpSpPr>
          <a:xfrm>
            <a:off x="2919632" y="3355015"/>
            <a:ext cx="450507" cy="423722"/>
            <a:chOff x="-16044450" y="3317850"/>
            <a:chExt cx="304850" cy="286725"/>
          </a:xfrm>
        </p:grpSpPr>
        <p:sp>
          <p:nvSpPr>
            <p:cNvPr id="12002" name="Google Shape;12002;p13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13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13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3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6" name="Google Shape;12006;p131"/>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7" name="Google Shape;12007;p131"/>
          <p:cNvGrpSpPr/>
          <p:nvPr/>
        </p:nvGrpSpPr>
        <p:grpSpPr>
          <a:xfrm>
            <a:off x="8042149" y="2243724"/>
            <a:ext cx="373662" cy="449030"/>
            <a:chOff x="-16018450" y="4058400"/>
            <a:chExt cx="252850" cy="303850"/>
          </a:xfrm>
        </p:grpSpPr>
        <p:sp>
          <p:nvSpPr>
            <p:cNvPr id="12008" name="Google Shape;12008;p13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3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13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13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2" name="Google Shape;12012;p131"/>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16"/>
        <p:cNvGrpSpPr/>
        <p:nvPr/>
      </p:nvGrpSpPr>
      <p:grpSpPr>
        <a:xfrm>
          <a:off x="0" y="0"/>
          <a:ext cx="0" cy="0"/>
          <a:chOff x="0" y="0"/>
          <a:chExt cx="0" cy="0"/>
        </a:xfrm>
      </p:grpSpPr>
      <p:sp>
        <p:nvSpPr>
          <p:cNvPr id="12017" name="Google Shape;12017;p13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2018" name="Google Shape;12018;p132"/>
          <p:cNvGrpSpPr/>
          <p:nvPr/>
        </p:nvGrpSpPr>
        <p:grpSpPr>
          <a:xfrm>
            <a:off x="845901" y="1689241"/>
            <a:ext cx="442337" cy="419623"/>
            <a:chOff x="-6696925" y="3272575"/>
            <a:chExt cx="307200" cy="291425"/>
          </a:xfrm>
        </p:grpSpPr>
        <p:sp>
          <p:nvSpPr>
            <p:cNvPr id="12019" name="Google Shape;12019;p132"/>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32"/>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132"/>
          <p:cNvGrpSpPr/>
          <p:nvPr/>
        </p:nvGrpSpPr>
        <p:grpSpPr>
          <a:xfrm>
            <a:off x="845884" y="2204636"/>
            <a:ext cx="442373" cy="420775"/>
            <a:chOff x="-6690625" y="3631325"/>
            <a:chExt cx="307225" cy="292225"/>
          </a:xfrm>
        </p:grpSpPr>
        <p:sp>
          <p:nvSpPr>
            <p:cNvPr id="12022" name="Google Shape;12022;p132"/>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132"/>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32"/>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32"/>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132"/>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132"/>
          <p:cNvGrpSpPr/>
          <p:nvPr/>
        </p:nvGrpSpPr>
        <p:grpSpPr>
          <a:xfrm>
            <a:off x="868005" y="2756972"/>
            <a:ext cx="421927" cy="419371"/>
            <a:chOff x="-6689825" y="3992050"/>
            <a:chExt cx="293025" cy="291250"/>
          </a:xfrm>
        </p:grpSpPr>
        <p:sp>
          <p:nvSpPr>
            <p:cNvPr id="12028" name="Google Shape;12028;p132"/>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32"/>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32"/>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32"/>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32"/>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32"/>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32"/>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32"/>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32"/>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132"/>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132"/>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32"/>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0" name="Google Shape;12040;p132"/>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1" name="Google Shape;12041;p132"/>
          <p:cNvGrpSpPr/>
          <p:nvPr/>
        </p:nvGrpSpPr>
        <p:grpSpPr>
          <a:xfrm>
            <a:off x="3551317" y="2205192"/>
            <a:ext cx="423043" cy="419659"/>
            <a:chOff x="-4837325" y="3612425"/>
            <a:chExt cx="293800" cy="291450"/>
          </a:xfrm>
        </p:grpSpPr>
        <p:sp>
          <p:nvSpPr>
            <p:cNvPr id="12042" name="Google Shape;12042;p132"/>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32"/>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32"/>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5" name="Google Shape;12045;p132"/>
          <p:cNvGrpSpPr/>
          <p:nvPr/>
        </p:nvGrpSpPr>
        <p:grpSpPr>
          <a:xfrm>
            <a:off x="3564349" y="2756826"/>
            <a:ext cx="420775" cy="419659"/>
            <a:chOff x="-4837325" y="3971575"/>
            <a:chExt cx="292225" cy="291450"/>
          </a:xfrm>
        </p:grpSpPr>
        <p:sp>
          <p:nvSpPr>
            <p:cNvPr id="12046" name="Google Shape;12046;p132"/>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32"/>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32"/>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32"/>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32"/>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32"/>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132"/>
          <p:cNvGrpSpPr/>
          <p:nvPr/>
        </p:nvGrpSpPr>
        <p:grpSpPr>
          <a:xfrm>
            <a:off x="6256364" y="1714185"/>
            <a:ext cx="430998" cy="369730"/>
            <a:chOff x="-3037625" y="3254850"/>
            <a:chExt cx="299325" cy="256775"/>
          </a:xfrm>
        </p:grpSpPr>
        <p:sp>
          <p:nvSpPr>
            <p:cNvPr id="12053" name="Google Shape;12053;p132"/>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32"/>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32"/>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32"/>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132"/>
          <p:cNvGrpSpPr/>
          <p:nvPr/>
        </p:nvGrpSpPr>
        <p:grpSpPr>
          <a:xfrm>
            <a:off x="6260324" y="2204615"/>
            <a:ext cx="423079" cy="420811"/>
            <a:chOff x="-3031325" y="3597450"/>
            <a:chExt cx="293825" cy="292250"/>
          </a:xfrm>
        </p:grpSpPr>
        <p:sp>
          <p:nvSpPr>
            <p:cNvPr id="12058" name="Google Shape;12058;p132"/>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32"/>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32"/>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32"/>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132"/>
          <p:cNvGrpSpPr/>
          <p:nvPr/>
        </p:nvGrpSpPr>
        <p:grpSpPr>
          <a:xfrm>
            <a:off x="6272798" y="2781214"/>
            <a:ext cx="421927" cy="370882"/>
            <a:chOff x="-3030525" y="3973150"/>
            <a:chExt cx="293025" cy="257575"/>
          </a:xfrm>
        </p:grpSpPr>
        <p:sp>
          <p:nvSpPr>
            <p:cNvPr id="12063" name="Google Shape;12063;p132"/>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32"/>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132"/>
          <p:cNvGrpSpPr/>
          <p:nvPr/>
        </p:nvGrpSpPr>
        <p:grpSpPr>
          <a:xfrm>
            <a:off x="1374391" y="3369426"/>
            <a:ext cx="421927" cy="297195"/>
            <a:chOff x="-1199300" y="3279250"/>
            <a:chExt cx="293025" cy="206400"/>
          </a:xfrm>
        </p:grpSpPr>
        <p:sp>
          <p:nvSpPr>
            <p:cNvPr id="12066" name="Google Shape;12066;p132"/>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32"/>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32"/>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32"/>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0" name="Google Shape;12070;p132"/>
          <p:cNvGrpSpPr/>
          <p:nvPr/>
        </p:nvGrpSpPr>
        <p:grpSpPr>
          <a:xfrm>
            <a:off x="1381477" y="1688773"/>
            <a:ext cx="444605" cy="420559"/>
            <a:chOff x="-6338550" y="3272950"/>
            <a:chExt cx="308775" cy="292075"/>
          </a:xfrm>
        </p:grpSpPr>
        <p:sp>
          <p:nvSpPr>
            <p:cNvPr id="12071" name="Google Shape;12071;p132"/>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32"/>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32"/>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132"/>
          <p:cNvGrpSpPr/>
          <p:nvPr/>
        </p:nvGrpSpPr>
        <p:grpSpPr>
          <a:xfrm>
            <a:off x="1392817" y="2205194"/>
            <a:ext cx="421927" cy="419659"/>
            <a:chOff x="-6329100" y="3632100"/>
            <a:chExt cx="293025" cy="291450"/>
          </a:xfrm>
        </p:grpSpPr>
        <p:sp>
          <p:nvSpPr>
            <p:cNvPr id="12075" name="Google Shape;12075;p132"/>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32"/>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32"/>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132"/>
          <p:cNvGrpSpPr/>
          <p:nvPr/>
        </p:nvGrpSpPr>
        <p:grpSpPr>
          <a:xfrm>
            <a:off x="1405867" y="2756828"/>
            <a:ext cx="419623" cy="419659"/>
            <a:chOff x="-6329875" y="3992050"/>
            <a:chExt cx="291425" cy="291450"/>
          </a:xfrm>
        </p:grpSpPr>
        <p:sp>
          <p:nvSpPr>
            <p:cNvPr id="12079" name="Google Shape;12079;p132"/>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32"/>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32"/>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32"/>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132"/>
          <p:cNvGrpSpPr/>
          <p:nvPr/>
        </p:nvGrpSpPr>
        <p:grpSpPr>
          <a:xfrm>
            <a:off x="4092004" y="1687530"/>
            <a:ext cx="423079" cy="423043"/>
            <a:chOff x="-4478975" y="3251700"/>
            <a:chExt cx="293825" cy="293800"/>
          </a:xfrm>
        </p:grpSpPr>
        <p:sp>
          <p:nvSpPr>
            <p:cNvPr id="12084" name="Google Shape;12084;p132"/>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32"/>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32"/>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132"/>
          <p:cNvGrpSpPr/>
          <p:nvPr/>
        </p:nvGrpSpPr>
        <p:grpSpPr>
          <a:xfrm>
            <a:off x="4092004" y="2205192"/>
            <a:ext cx="423079" cy="419659"/>
            <a:chOff x="-4475825" y="3612425"/>
            <a:chExt cx="293825" cy="291450"/>
          </a:xfrm>
        </p:grpSpPr>
        <p:sp>
          <p:nvSpPr>
            <p:cNvPr id="12088" name="Google Shape;12088;p132"/>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32"/>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32"/>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132"/>
          <p:cNvGrpSpPr/>
          <p:nvPr/>
        </p:nvGrpSpPr>
        <p:grpSpPr>
          <a:xfrm>
            <a:off x="4101077" y="2756844"/>
            <a:ext cx="428730" cy="419623"/>
            <a:chOff x="-4480550" y="3970800"/>
            <a:chExt cx="297750" cy="291425"/>
          </a:xfrm>
        </p:grpSpPr>
        <p:sp>
          <p:nvSpPr>
            <p:cNvPr id="12092" name="Google Shape;12092;p132"/>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32"/>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4" name="Google Shape;12094;p132"/>
          <p:cNvGrpSpPr/>
          <p:nvPr/>
        </p:nvGrpSpPr>
        <p:grpSpPr>
          <a:xfrm>
            <a:off x="6804910" y="1689221"/>
            <a:ext cx="415123" cy="419659"/>
            <a:chOff x="-2668225" y="3239075"/>
            <a:chExt cx="288300" cy="291450"/>
          </a:xfrm>
        </p:grpSpPr>
        <p:sp>
          <p:nvSpPr>
            <p:cNvPr id="12095" name="Google Shape;12095;p132"/>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32"/>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32"/>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32"/>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132"/>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132"/>
          <p:cNvGrpSpPr/>
          <p:nvPr/>
        </p:nvGrpSpPr>
        <p:grpSpPr>
          <a:xfrm>
            <a:off x="6802066" y="2205191"/>
            <a:ext cx="420811" cy="419659"/>
            <a:chOff x="-2671375" y="3597450"/>
            <a:chExt cx="292250" cy="291450"/>
          </a:xfrm>
        </p:grpSpPr>
        <p:sp>
          <p:nvSpPr>
            <p:cNvPr id="12101" name="Google Shape;12101;p132"/>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32"/>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132"/>
          <p:cNvGrpSpPr/>
          <p:nvPr/>
        </p:nvGrpSpPr>
        <p:grpSpPr>
          <a:xfrm>
            <a:off x="6812849" y="2755691"/>
            <a:ext cx="423043" cy="421927"/>
            <a:chOff x="-2670575" y="3956600"/>
            <a:chExt cx="293800" cy="293025"/>
          </a:xfrm>
        </p:grpSpPr>
        <p:sp>
          <p:nvSpPr>
            <p:cNvPr id="12104" name="Google Shape;12104;p132"/>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32"/>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32"/>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32"/>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132"/>
          <p:cNvGrpSpPr/>
          <p:nvPr/>
        </p:nvGrpSpPr>
        <p:grpSpPr>
          <a:xfrm>
            <a:off x="3070370" y="3311947"/>
            <a:ext cx="426462" cy="418363"/>
            <a:chOff x="-1183550" y="3586525"/>
            <a:chExt cx="296175" cy="290550"/>
          </a:xfrm>
        </p:grpSpPr>
        <p:sp>
          <p:nvSpPr>
            <p:cNvPr id="12109" name="Google Shape;12109;p132"/>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32"/>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32"/>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32"/>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32"/>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32"/>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32"/>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32"/>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32"/>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8" name="Google Shape;12118;p132"/>
          <p:cNvGrpSpPr/>
          <p:nvPr/>
        </p:nvGrpSpPr>
        <p:grpSpPr>
          <a:xfrm>
            <a:off x="1933980" y="1689799"/>
            <a:ext cx="420811" cy="418507"/>
            <a:chOff x="-5971525" y="3273750"/>
            <a:chExt cx="292250" cy="290650"/>
          </a:xfrm>
        </p:grpSpPr>
        <p:sp>
          <p:nvSpPr>
            <p:cNvPr id="12119" name="Google Shape;12119;p132"/>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32"/>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132"/>
          <p:cNvGrpSpPr/>
          <p:nvPr/>
        </p:nvGrpSpPr>
        <p:grpSpPr>
          <a:xfrm>
            <a:off x="1928310" y="2203826"/>
            <a:ext cx="432150" cy="422395"/>
            <a:chOff x="-5974675" y="3632100"/>
            <a:chExt cx="300125" cy="293350"/>
          </a:xfrm>
        </p:grpSpPr>
        <p:sp>
          <p:nvSpPr>
            <p:cNvPr id="12122" name="Google Shape;12122;p132"/>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32"/>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32"/>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5" name="Google Shape;12125;p132"/>
          <p:cNvGrpSpPr/>
          <p:nvPr/>
        </p:nvGrpSpPr>
        <p:grpSpPr>
          <a:xfrm>
            <a:off x="1958351" y="2755694"/>
            <a:ext cx="395865" cy="421927"/>
            <a:chOff x="-5971525" y="3990475"/>
            <a:chExt cx="274925" cy="293025"/>
          </a:xfrm>
        </p:grpSpPr>
        <p:sp>
          <p:nvSpPr>
            <p:cNvPr id="12126" name="Google Shape;12126;p132"/>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32"/>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32"/>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32"/>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132"/>
          <p:cNvGrpSpPr/>
          <p:nvPr/>
        </p:nvGrpSpPr>
        <p:grpSpPr>
          <a:xfrm>
            <a:off x="4631558" y="1689798"/>
            <a:ext cx="420775" cy="418507"/>
            <a:chOff x="-4118225" y="3253275"/>
            <a:chExt cx="292225" cy="290650"/>
          </a:xfrm>
        </p:grpSpPr>
        <p:sp>
          <p:nvSpPr>
            <p:cNvPr id="12131" name="Google Shape;12131;p132"/>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32"/>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132"/>
          <p:cNvGrpSpPr/>
          <p:nvPr/>
        </p:nvGrpSpPr>
        <p:grpSpPr>
          <a:xfrm>
            <a:off x="4682008" y="2204922"/>
            <a:ext cx="319874" cy="420199"/>
            <a:chOff x="-4082800" y="3612425"/>
            <a:chExt cx="222150" cy="291825"/>
          </a:xfrm>
        </p:grpSpPr>
        <p:sp>
          <p:nvSpPr>
            <p:cNvPr id="12134" name="Google Shape;12134;p132"/>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32"/>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32"/>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132"/>
          <p:cNvGrpSpPr/>
          <p:nvPr/>
        </p:nvGrpSpPr>
        <p:grpSpPr>
          <a:xfrm>
            <a:off x="4643456" y="2769876"/>
            <a:ext cx="420775" cy="393561"/>
            <a:chOff x="-4118225" y="3990475"/>
            <a:chExt cx="292225" cy="273325"/>
          </a:xfrm>
        </p:grpSpPr>
        <p:sp>
          <p:nvSpPr>
            <p:cNvPr id="12138" name="Google Shape;12138;p132"/>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132"/>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32"/>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32"/>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132"/>
          <p:cNvGrpSpPr/>
          <p:nvPr/>
        </p:nvGrpSpPr>
        <p:grpSpPr>
          <a:xfrm>
            <a:off x="7354110" y="1688087"/>
            <a:ext cx="394713" cy="421927"/>
            <a:chOff x="-2312225" y="3238300"/>
            <a:chExt cx="274125" cy="293025"/>
          </a:xfrm>
        </p:grpSpPr>
        <p:sp>
          <p:nvSpPr>
            <p:cNvPr id="12143" name="Google Shape;12143;p132"/>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132"/>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132"/>
          <p:cNvGrpSpPr/>
          <p:nvPr/>
        </p:nvGrpSpPr>
        <p:grpSpPr>
          <a:xfrm>
            <a:off x="7341062" y="2153586"/>
            <a:ext cx="420811" cy="522864"/>
            <a:chOff x="-2310650" y="3525775"/>
            <a:chExt cx="292250" cy="363125"/>
          </a:xfrm>
        </p:grpSpPr>
        <p:sp>
          <p:nvSpPr>
            <p:cNvPr id="12146" name="Google Shape;12146;p132"/>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32"/>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132"/>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32"/>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132"/>
          <p:cNvGrpSpPr/>
          <p:nvPr/>
        </p:nvGrpSpPr>
        <p:grpSpPr>
          <a:xfrm>
            <a:off x="7351827" y="2756825"/>
            <a:ext cx="423079" cy="419659"/>
            <a:chOff x="-2310650" y="3958175"/>
            <a:chExt cx="293825" cy="291450"/>
          </a:xfrm>
        </p:grpSpPr>
        <p:sp>
          <p:nvSpPr>
            <p:cNvPr id="12151" name="Google Shape;12151;p132"/>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132"/>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132"/>
          <p:cNvGrpSpPr/>
          <p:nvPr/>
        </p:nvGrpSpPr>
        <p:grpSpPr>
          <a:xfrm>
            <a:off x="4718688" y="3308459"/>
            <a:ext cx="424159" cy="419659"/>
            <a:chOff x="-1182750" y="3962900"/>
            <a:chExt cx="294575" cy="291450"/>
          </a:xfrm>
        </p:grpSpPr>
        <p:sp>
          <p:nvSpPr>
            <p:cNvPr id="12154" name="Google Shape;12154;p132"/>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32"/>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132"/>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32"/>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132"/>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132"/>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32"/>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132"/>
          <p:cNvGrpSpPr/>
          <p:nvPr/>
        </p:nvGrpSpPr>
        <p:grpSpPr>
          <a:xfrm>
            <a:off x="2471824" y="1689223"/>
            <a:ext cx="424195" cy="419659"/>
            <a:chOff x="-5611575" y="3272950"/>
            <a:chExt cx="294600" cy="291450"/>
          </a:xfrm>
        </p:grpSpPr>
        <p:sp>
          <p:nvSpPr>
            <p:cNvPr id="12162" name="Google Shape;12162;p132"/>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132"/>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132"/>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32"/>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32"/>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132"/>
          <p:cNvGrpSpPr/>
          <p:nvPr/>
        </p:nvGrpSpPr>
        <p:grpSpPr>
          <a:xfrm>
            <a:off x="2471824" y="2205770"/>
            <a:ext cx="424195" cy="418507"/>
            <a:chOff x="-5613150" y="3632900"/>
            <a:chExt cx="294600" cy="290650"/>
          </a:xfrm>
        </p:grpSpPr>
        <p:sp>
          <p:nvSpPr>
            <p:cNvPr id="12168" name="Google Shape;12168;p132"/>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32"/>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0" name="Google Shape;12170;p132"/>
          <p:cNvGrpSpPr/>
          <p:nvPr/>
        </p:nvGrpSpPr>
        <p:grpSpPr>
          <a:xfrm>
            <a:off x="2483722" y="2756270"/>
            <a:ext cx="424195" cy="420775"/>
            <a:chOff x="-5613150" y="3991275"/>
            <a:chExt cx="294600" cy="292225"/>
          </a:xfrm>
        </p:grpSpPr>
        <p:sp>
          <p:nvSpPr>
            <p:cNvPr id="12171" name="Google Shape;12171;p132"/>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132"/>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132"/>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32"/>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132"/>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132"/>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32"/>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32"/>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32"/>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132"/>
          <p:cNvGrpSpPr/>
          <p:nvPr/>
        </p:nvGrpSpPr>
        <p:grpSpPr>
          <a:xfrm>
            <a:off x="5155210" y="1689438"/>
            <a:ext cx="434634" cy="419227"/>
            <a:chOff x="-3768700" y="3253275"/>
            <a:chExt cx="301850" cy="291150"/>
          </a:xfrm>
        </p:grpSpPr>
        <p:sp>
          <p:nvSpPr>
            <p:cNvPr id="12181" name="Google Shape;12181;p132"/>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32"/>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132"/>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132"/>
          <p:cNvGrpSpPr/>
          <p:nvPr/>
        </p:nvGrpSpPr>
        <p:grpSpPr>
          <a:xfrm>
            <a:off x="5159293" y="2217090"/>
            <a:ext cx="426462" cy="395865"/>
            <a:chOff x="-3808700" y="3628950"/>
            <a:chExt cx="296175" cy="274925"/>
          </a:xfrm>
        </p:grpSpPr>
        <p:sp>
          <p:nvSpPr>
            <p:cNvPr id="12185" name="Google Shape;12185;p132"/>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132"/>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132"/>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132"/>
          <p:cNvGrpSpPr/>
          <p:nvPr/>
        </p:nvGrpSpPr>
        <p:grpSpPr>
          <a:xfrm>
            <a:off x="5224504" y="2756412"/>
            <a:ext cx="419443" cy="420487"/>
            <a:chOff x="-3771675" y="3971775"/>
            <a:chExt cx="291300" cy="292025"/>
          </a:xfrm>
        </p:grpSpPr>
        <p:sp>
          <p:nvSpPr>
            <p:cNvPr id="12189" name="Google Shape;12189;p132"/>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32"/>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32"/>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32"/>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32"/>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132"/>
          <p:cNvGrpSpPr/>
          <p:nvPr/>
        </p:nvGrpSpPr>
        <p:grpSpPr>
          <a:xfrm>
            <a:off x="7885948" y="1716461"/>
            <a:ext cx="420271" cy="320774"/>
            <a:chOff x="-1951475" y="3273100"/>
            <a:chExt cx="291875" cy="222775"/>
          </a:xfrm>
        </p:grpSpPr>
        <p:sp>
          <p:nvSpPr>
            <p:cNvPr id="12195" name="Google Shape;12195;p132"/>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132"/>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132"/>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8" name="Google Shape;12198;p132"/>
          <p:cNvGrpSpPr/>
          <p:nvPr/>
        </p:nvGrpSpPr>
        <p:grpSpPr>
          <a:xfrm>
            <a:off x="7883429" y="2205191"/>
            <a:ext cx="425310" cy="419659"/>
            <a:chOff x="-1951475" y="3597450"/>
            <a:chExt cx="295375" cy="291450"/>
          </a:xfrm>
        </p:grpSpPr>
        <p:sp>
          <p:nvSpPr>
            <p:cNvPr id="12199" name="Google Shape;12199;p132"/>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132"/>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132"/>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32"/>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132"/>
          <p:cNvGrpSpPr/>
          <p:nvPr/>
        </p:nvGrpSpPr>
        <p:grpSpPr>
          <a:xfrm>
            <a:off x="7885680" y="2756825"/>
            <a:ext cx="444605" cy="419659"/>
            <a:chOff x="-1960150" y="3956600"/>
            <a:chExt cx="308775" cy="291450"/>
          </a:xfrm>
        </p:grpSpPr>
        <p:sp>
          <p:nvSpPr>
            <p:cNvPr id="12204" name="Google Shape;12204;p132"/>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32"/>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132"/>
          <p:cNvGrpSpPr/>
          <p:nvPr/>
        </p:nvGrpSpPr>
        <p:grpSpPr>
          <a:xfrm>
            <a:off x="1939718" y="3307636"/>
            <a:ext cx="420775" cy="420775"/>
            <a:chOff x="-804700" y="3226500"/>
            <a:chExt cx="292225" cy="292225"/>
          </a:xfrm>
        </p:grpSpPr>
        <p:sp>
          <p:nvSpPr>
            <p:cNvPr id="12207" name="Google Shape;12207;p132"/>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32"/>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32"/>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132"/>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132"/>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32"/>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32"/>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132"/>
          <p:cNvGrpSpPr/>
          <p:nvPr/>
        </p:nvGrpSpPr>
        <p:grpSpPr>
          <a:xfrm>
            <a:off x="3019809" y="1688647"/>
            <a:ext cx="420775" cy="420811"/>
            <a:chOff x="-5251625" y="3272950"/>
            <a:chExt cx="292225" cy="292250"/>
          </a:xfrm>
        </p:grpSpPr>
        <p:sp>
          <p:nvSpPr>
            <p:cNvPr id="12215" name="Google Shape;12215;p132"/>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132"/>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32"/>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132"/>
          <p:cNvGrpSpPr/>
          <p:nvPr/>
        </p:nvGrpSpPr>
        <p:grpSpPr>
          <a:xfrm>
            <a:off x="3016407" y="2204348"/>
            <a:ext cx="427578" cy="421351"/>
            <a:chOff x="-5254775" y="3631325"/>
            <a:chExt cx="296950" cy="292625"/>
          </a:xfrm>
        </p:grpSpPr>
        <p:sp>
          <p:nvSpPr>
            <p:cNvPr id="12219" name="Google Shape;12219;p132"/>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32"/>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32"/>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132"/>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32"/>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32"/>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32"/>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132"/>
          <p:cNvGrpSpPr/>
          <p:nvPr/>
        </p:nvGrpSpPr>
        <p:grpSpPr>
          <a:xfrm>
            <a:off x="3032265" y="2756270"/>
            <a:ext cx="419659" cy="420775"/>
            <a:chOff x="-5251625" y="3991275"/>
            <a:chExt cx="291450" cy="292225"/>
          </a:xfrm>
        </p:grpSpPr>
        <p:sp>
          <p:nvSpPr>
            <p:cNvPr id="12227" name="Google Shape;12227;p132"/>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132"/>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132"/>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132"/>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32"/>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132"/>
          <p:cNvGrpSpPr/>
          <p:nvPr/>
        </p:nvGrpSpPr>
        <p:grpSpPr>
          <a:xfrm>
            <a:off x="5772848" y="1689240"/>
            <a:ext cx="319874" cy="419623"/>
            <a:chOff x="-3365275" y="3253275"/>
            <a:chExt cx="222150" cy="291425"/>
          </a:xfrm>
        </p:grpSpPr>
        <p:sp>
          <p:nvSpPr>
            <p:cNvPr id="12233" name="Google Shape;12233;p132"/>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132"/>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132"/>
          <p:cNvGrpSpPr/>
          <p:nvPr/>
        </p:nvGrpSpPr>
        <p:grpSpPr>
          <a:xfrm>
            <a:off x="5746786" y="2204058"/>
            <a:ext cx="371998" cy="421927"/>
            <a:chOff x="-3383375" y="3611625"/>
            <a:chExt cx="258350" cy="293025"/>
          </a:xfrm>
        </p:grpSpPr>
        <p:sp>
          <p:nvSpPr>
            <p:cNvPr id="12236" name="Google Shape;12236;p132"/>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132"/>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8" name="Google Shape;12238;p132"/>
          <p:cNvGrpSpPr/>
          <p:nvPr/>
        </p:nvGrpSpPr>
        <p:grpSpPr>
          <a:xfrm>
            <a:off x="5809135" y="2756826"/>
            <a:ext cx="271097" cy="419659"/>
            <a:chOff x="-3347950" y="3971575"/>
            <a:chExt cx="188275" cy="291450"/>
          </a:xfrm>
        </p:grpSpPr>
        <p:sp>
          <p:nvSpPr>
            <p:cNvPr id="12239" name="Google Shape;12239;p132"/>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32"/>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32"/>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2" name="Google Shape;12242;p132"/>
          <p:cNvGrpSpPr/>
          <p:nvPr/>
        </p:nvGrpSpPr>
        <p:grpSpPr>
          <a:xfrm>
            <a:off x="858994" y="3307061"/>
            <a:ext cx="371998" cy="421927"/>
            <a:chOff x="-1575775" y="3238300"/>
            <a:chExt cx="258350" cy="293025"/>
          </a:xfrm>
        </p:grpSpPr>
        <p:sp>
          <p:nvSpPr>
            <p:cNvPr id="12243" name="Google Shape;12243;p132"/>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132"/>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132"/>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32"/>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32"/>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132"/>
          <p:cNvGrpSpPr/>
          <p:nvPr/>
        </p:nvGrpSpPr>
        <p:grpSpPr>
          <a:xfrm>
            <a:off x="2503892" y="3309051"/>
            <a:ext cx="423079" cy="424159"/>
            <a:chOff x="-1591550" y="3597475"/>
            <a:chExt cx="293825" cy="294575"/>
          </a:xfrm>
        </p:grpSpPr>
        <p:sp>
          <p:nvSpPr>
            <p:cNvPr id="12249" name="Google Shape;12249;p132"/>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32"/>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32"/>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132"/>
          <p:cNvGrpSpPr/>
          <p:nvPr/>
        </p:nvGrpSpPr>
        <p:grpSpPr>
          <a:xfrm>
            <a:off x="4153362" y="3318663"/>
            <a:ext cx="421927" cy="399248"/>
            <a:chOff x="-1592325" y="3957400"/>
            <a:chExt cx="293025" cy="277275"/>
          </a:xfrm>
        </p:grpSpPr>
        <p:sp>
          <p:nvSpPr>
            <p:cNvPr id="12253" name="Google Shape;12253;p132"/>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32"/>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132"/>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32"/>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7" name="Google Shape;12257;p132"/>
          <p:cNvGrpSpPr/>
          <p:nvPr/>
        </p:nvGrpSpPr>
        <p:grpSpPr>
          <a:xfrm>
            <a:off x="3640232" y="3310744"/>
            <a:ext cx="369730" cy="420775"/>
            <a:chOff x="-778700" y="3612425"/>
            <a:chExt cx="256775" cy="292225"/>
          </a:xfrm>
        </p:grpSpPr>
        <p:sp>
          <p:nvSpPr>
            <p:cNvPr id="12258" name="Google Shape;12258;p132"/>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132"/>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32"/>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132"/>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132"/>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132"/>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132"/>
          <p:cNvGrpSpPr/>
          <p:nvPr/>
        </p:nvGrpSpPr>
        <p:grpSpPr>
          <a:xfrm>
            <a:off x="6111733" y="3828305"/>
            <a:ext cx="340731" cy="387641"/>
            <a:chOff x="7728464" y="1561258"/>
            <a:chExt cx="349719" cy="397866"/>
          </a:xfrm>
        </p:grpSpPr>
        <p:sp>
          <p:nvSpPr>
            <p:cNvPr id="12265" name="Google Shape;12265;p132"/>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132"/>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132"/>
          <p:cNvGrpSpPr/>
          <p:nvPr/>
        </p:nvGrpSpPr>
        <p:grpSpPr>
          <a:xfrm>
            <a:off x="4034702" y="3828305"/>
            <a:ext cx="387681" cy="387641"/>
            <a:chOff x="5611350" y="1561258"/>
            <a:chExt cx="397907" cy="397866"/>
          </a:xfrm>
        </p:grpSpPr>
        <p:sp>
          <p:nvSpPr>
            <p:cNvPr id="12268" name="Google Shape;12268;p132"/>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132"/>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32"/>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32"/>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132"/>
          <p:cNvGrpSpPr/>
          <p:nvPr/>
        </p:nvGrpSpPr>
        <p:grpSpPr>
          <a:xfrm>
            <a:off x="4553987" y="3925571"/>
            <a:ext cx="387610" cy="193109"/>
            <a:chOff x="6140660" y="1661097"/>
            <a:chExt cx="397835" cy="198202"/>
          </a:xfrm>
        </p:grpSpPr>
        <p:sp>
          <p:nvSpPr>
            <p:cNvPr id="12273" name="Google Shape;12273;p132"/>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132"/>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132"/>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32"/>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132"/>
          <p:cNvGrpSpPr/>
          <p:nvPr/>
        </p:nvGrpSpPr>
        <p:grpSpPr>
          <a:xfrm>
            <a:off x="5073202" y="3828305"/>
            <a:ext cx="387681" cy="387641"/>
            <a:chOff x="6669907" y="1561258"/>
            <a:chExt cx="397907" cy="397866"/>
          </a:xfrm>
        </p:grpSpPr>
        <p:sp>
          <p:nvSpPr>
            <p:cNvPr id="12278" name="Google Shape;12278;p132"/>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132"/>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132"/>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132"/>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132"/>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3" name="Google Shape;12283;p132"/>
          <p:cNvGrpSpPr/>
          <p:nvPr/>
        </p:nvGrpSpPr>
        <p:grpSpPr>
          <a:xfrm>
            <a:off x="5592488" y="3828305"/>
            <a:ext cx="387641" cy="387641"/>
            <a:chOff x="7199196" y="1561258"/>
            <a:chExt cx="397866" cy="397866"/>
          </a:xfrm>
        </p:grpSpPr>
        <p:sp>
          <p:nvSpPr>
            <p:cNvPr id="12284" name="Google Shape;12284;p132"/>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132"/>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132"/>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132"/>
          <p:cNvGrpSpPr/>
          <p:nvPr/>
        </p:nvGrpSpPr>
        <p:grpSpPr>
          <a:xfrm>
            <a:off x="1958433" y="3885842"/>
            <a:ext cx="387681" cy="272572"/>
            <a:chOff x="3386036" y="1746339"/>
            <a:chExt cx="397907" cy="279762"/>
          </a:xfrm>
        </p:grpSpPr>
        <p:sp>
          <p:nvSpPr>
            <p:cNvPr id="12288" name="Google Shape;12288;p132"/>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132"/>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0" name="Google Shape;12290;p132"/>
          <p:cNvGrpSpPr/>
          <p:nvPr/>
        </p:nvGrpSpPr>
        <p:grpSpPr>
          <a:xfrm>
            <a:off x="2996130" y="3828288"/>
            <a:ext cx="387681" cy="387681"/>
            <a:chOff x="4417380" y="1687279"/>
            <a:chExt cx="397907" cy="397907"/>
          </a:xfrm>
        </p:grpSpPr>
        <p:sp>
          <p:nvSpPr>
            <p:cNvPr id="12291" name="Google Shape;12291;p132"/>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132"/>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132"/>
          <p:cNvGrpSpPr/>
          <p:nvPr/>
        </p:nvGrpSpPr>
        <p:grpSpPr>
          <a:xfrm>
            <a:off x="7942611" y="3308537"/>
            <a:ext cx="387661" cy="387661"/>
            <a:chOff x="2869999" y="1687279"/>
            <a:chExt cx="397887" cy="397887"/>
          </a:xfrm>
        </p:grpSpPr>
        <p:sp>
          <p:nvSpPr>
            <p:cNvPr id="12294" name="Google Shape;12294;p132"/>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132"/>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132"/>
          <p:cNvGrpSpPr/>
          <p:nvPr/>
        </p:nvGrpSpPr>
        <p:grpSpPr>
          <a:xfrm>
            <a:off x="2477718" y="3828664"/>
            <a:ext cx="386807" cy="386929"/>
            <a:chOff x="3902887" y="1687655"/>
            <a:chExt cx="397010" cy="397135"/>
          </a:xfrm>
        </p:grpSpPr>
        <p:sp>
          <p:nvSpPr>
            <p:cNvPr id="12297" name="Google Shape;12297;p132"/>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132"/>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132"/>
          <p:cNvGrpSpPr/>
          <p:nvPr/>
        </p:nvGrpSpPr>
        <p:grpSpPr>
          <a:xfrm>
            <a:off x="3515416" y="3828288"/>
            <a:ext cx="387681" cy="387681"/>
            <a:chOff x="4933458" y="1687279"/>
            <a:chExt cx="397907" cy="397907"/>
          </a:xfrm>
        </p:grpSpPr>
        <p:sp>
          <p:nvSpPr>
            <p:cNvPr id="12300" name="Google Shape;12300;p132"/>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132"/>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132"/>
          <p:cNvGrpSpPr/>
          <p:nvPr/>
        </p:nvGrpSpPr>
        <p:grpSpPr>
          <a:xfrm>
            <a:off x="6348367" y="3308537"/>
            <a:ext cx="387661" cy="387661"/>
            <a:chOff x="1379798" y="1723250"/>
            <a:chExt cx="397887" cy="397887"/>
          </a:xfrm>
        </p:grpSpPr>
        <p:sp>
          <p:nvSpPr>
            <p:cNvPr id="12303" name="Google Shape;12303;p13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3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3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13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132"/>
          <p:cNvGrpSpPr/>
          <p:nvPr/>
        </p:nvGrpSpPr>
        <p:grpSpPr>
          <a:xfrm>
            <a:off x="5286246" y="3308537"/>
            <a:ext cx="387681" cy="387661"/>
            <a:chOff x="266768" y="1721375"/>
            <a:chExt cx="397907" cy="397887"/>
          </a:xfrm>
        </p:grpSpPr>
        <p:sp>
          <p:nvSpPr>
            <p:cNvPr id="12308" name="Google Shape;12308;p13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3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132"/>
          <p:cNvGrpSpPr/>
          <p:nvPr/>
        </p:nvGrpSpPr>
        <p:grpSpPr>
          <a:xfrm>
            <a:off x="5817327" y="3308537"/>
            <a:ext cx="387641" cy="387661"/>
            <a:chOff x="864491" y="1723250"/>
            <a:chExt cx="397866" cy="397887"/>
          </a:xfrm>
        </p:grpSpPr>
        <p:sp>
          <p:nvSpPr>
            <p:cNvPr id="12311" name="Google Shape;12311;p13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13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13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4" name="Google Shape;12314;p132"/>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5" name="Google Shape;12315;p132"/>
          <p:cNvGrpSpPr/>
          <p:nvPr/>
        </p:nvGrpSpPr>
        <p:grpSpPr>
          <a:xfrm>
            <a:off x="7411672" y="3308924"/>
            <a:ext cx="387539" cy="386888"/>
            <a:chOff x="2408992" y="1722875"/>
            <a:chExt cx="397761" cy="397093"/>
          </a:xfrm>
        </p:grpSpPr>
        <p:sp>
          <p:nvSpPr>
            <p:cNvPr id="12316" name="Google Shape;12316;p132"/>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132"/>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21"/>
        <p:cNvGrpSpPr/>
        <p:nvPr/>
      </p:nvGrpSpPr>
      <p:grpSpPr>
        <a:xfrm>
          <a:off x="0" y="0"/>
          <a:ext cx="0" cy="0"/>
          <a:chOff x="0" y="0"/>
          <a:chExt cx="0" cy="0"/>
        </a:xfrm>
      </p:grpSpPr>
      <p:pic>
        <p:nvPicPr>
          <p:cNvPr id="12322" name="Google Shape;12322;p13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5"/>
        <p:cNvGrpSpPr/>
        <p:nvPr/>
      </p:nvGrpSpPr>
      <p:grpSpPr>
        <a:xfrm>
          <a:off x="0" y="0"/>
          <a:ext cx="0" cy="0"/>
          <a:chOff x="0" y="0"/>
          <a:chExt cx="0" cy="0"/>
        </a:xfrm>
      </p:grpSpPr>
      <p:sp>
        <p:nvSpPr>
          <p:cNvPr id="2026" name="Google Shape;2026;p55"/>
          <p:cNvSpPr txBox="1">
            <a:spLocks noGrp="1"/>
          </p:cNvSpPr>
          <p:nvPr>
            <p:ph type="ctrTitle" idx="3"/>
          </p:nvPr>
        </p:nvSpPr>
        <p:spPr>
          <a:xfrm>
            <a:off x="4572000" y="468450"/>
            <a:ext cx="37902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TABLE OF CONTENTS</a:t>
            </a:r>
            <a:endParaRPr/>
          </a:p>
        </p:txBody>
      </p:sp>
      <p:sp>
        <p:nvSpPr>
          <p:cNvPr id="2027" name="Google Shape;2027;p55"/>
          <p:cNvSpPr txBox="1">
            <a:spLocks noGrp="1"/>
          </p:cNvSpPr>
          <p:nvPr>
            <p:ph type="ctrTitle"/>
          </p:nvPr>
        </p:nvSpPr>
        <p:spPr>
          <a:xfrm>
            <a:off x="2139858" y="1377824"/>
            <a:ext cx="18378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EXPERIENCE</a:t>
            </a:r>
            <a:endParaRPr/>
          </a:p>
        </p:txBody>
      </p:sp>
      <p:sp>
        <p:nvSpPr>
          <p:cNvPr id="2028" name="Google Shape;2028;p55"/>
          <p:cNvSpPr txBox="1">
            <a:spLocks noGrp="1"/>
          </p:cNvSpPr>
          <p:nvPr>
            <p:ph type="title" idx="2"/>
          </p:nvPr>
        </p:nvSpPr>
        <p:spPr>
          <a:xfrm>
            <a:off x="813900" y="1424244"/>
            <a:ext cx="11613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029" name="Google Shape;2029;p55"/>
          <p:cNvSpPr txBox="1">
            <a:spLocks noGrp="1"/>
          </p:cNvSpPr>
          <p:nvPr>
            <p:ph type="subTitle" idx="1"/>
          </p:nvPr>
        </p:nvSpPr>
        <p:spPr>
          <a:xfrm>
            <a:off x="2139858" y="1729862"/>
            <a:ext cx="23316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 description of the section here</a:t>
            </a:r>
            <a:endParaRPr/>
          </a:p>
        </p:txBody>
      </p:sp>
      <p:sp>
        <p:nvSpPr>
          <p:cNvPr id="2030" name="Google Shape;2030;p55"/>
          <p:cNvSpPr txBox="1">
            <a:spLocks noGrp="1"/>
          </p:cNvSpPr>
          <p:nvPr>
            <p:ph type="ctrTitle" idx="4"/>
          </p:nvPr>
        </p:nvSpPr>
        <p:spPr>
          <a:xfrm>
            <a:off x="5998758" y="1377824"/>
            <a:ext cx="18378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EDUCATION</a:t>
            </a:r>
            <a:endParaRPr/>
          </a:p>
        </p:txBody>
      </p:sp>
      <p:sp>
        <p:nvSpPr>
          <p:cNvPr id="2031" name="Google Shape;2031;p55"/>
          <p:cNvSpPr txBox="1">
            <a:spLocks noGrp="1"/>
          </p:cNvSpPr>
          <p:nvPr>
            <p:ph type="title" idx="5"/>
          </p:nvPr>
        </p:nvSpPr>
        <p:spPr>
          <a:xfrm>
            <a:off x="4672800" y="1424244"/>
            <a:ext cx="11613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032" name="Google Shape;2032;p55"/>
          <p:cNvSpPr txBox="1">
            <a:spLocks noGrp="1"/>
          </p:cNvSpPr>
          <p:nvPr>
            <p:ph type="subTitle" idx="6"/>
          </p:nvPr>
        </p:nvSpPr>
        <p:spPr>
          <a:xfrm>
            <a:off x="5998758" y="1729862"/>
            <a:ext cx="23316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 description of the section here</a:t>
            </a:r>
            <a:endParaRPr/>
          </a:p>
        </p:txBody>
      </p:sp>
      <p:sp>
        <p:nvSpPr>
          <p:cNvPr id="2033" name="Google Shape;2033;p55"/>
          <p:cNvSpPr txBox="1">
            <a:spLocks noGrp="1"/>
          </p:cNvSpPr>
          <p:nvPr>
            <p:ph type="ctrTitle" idx="7"/>
          </p:nvPr>
        </p:nvSpPr>
        <p:spPr>
          <a:xfrm>
            <a:off x="2139858" y="3122063"/>
            <a:ext cx="18378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SKILLS</a:t>
            </a:r>
            <a:endParaRPr/>
          </a:p>
        </p:txBody>
      </p:sp>
      <p:sp>
        <p:nvSpPr>
          <p:cNvPr id="2034" name="Google Shape;2034;p55"/>
          <p:cNvSpPr txBox="1">
            <a:spLocks noGrp="1"/>
          </p:cNvSpPr>
          <p:nvPr>
            <p:ph type="title" idx="8"/>
          </p:nvPr>
        </p:nvSpPr>
        <p:spPr>
          <a:xfrm>
            <a:off x="813900" y="3168483"/>
            <a:ext cx="11613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035" name="Google Shape;2035;p55"/>
          <p:cNvSpPr txBox="1">
            <a:spLocks noGrp="1"/>
          </p:cNvSpPr>
          <p:nvPr>
            <p:ph type="subTitle" idx="9"/>
          </p:nvPr>
        </p:nvSpPr>
        <p:spPr>
          <a:xfrm>
            <a:off x="2139858" y="3474101"/>
            <a:ext cx="23316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 description of the section here</a:t>
            </a:r>
            <a:endParaRPr/>
          </a:p>
        </p:txBody>
      </p:sp>
      <p:sp>
        <p:nvSpPr>
          <p:cNvPr id="2036" name="Google Shape;2036;p55"/>
          <p:cNvSpPr txBox="1">
            <a:spLocks noGrp="1"/>
          </p:cNvSpPr>
          <p:nvPr>
            <p:ph type="ctrTitle" idx="13"/>
          </p:nvPr>
        </p:nvSpPr>
        <p:spPr>
          <a:xfrm>
            <a:off x="5998758" y="3122063"/>
            <a:ext cx="18378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INTERESTS</a:t>
            </a:r>
            <a:endParaRPr/>
          </a:p>
        </p:txBody>
      </p:sp>
      <p:sp>
        <p:nvSpPr>
          <p:cNvPr id="2037" name="Google Shape;2037;p55"/>
          <p:cNvSpPr txBox="1">
            <a:spLocks noGrp="1"/>
          </p:cNvSpPr>
          <p:nvPr>
            <p:ph type="title" idx="14"/>
          </p:nvPr>
        </p:nvSpPr>
        <p:spPr>
          <a:xfrm>
            <a:off x="4672800" y="3168483"/>
            <a:ext cx="11613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038" name="Google Shape;2038;p55"/>
          <p:cNvSpPr txBox="1">
            <a:spLocks noGrp="1"/>
          </p:cNvSpPr>
          <p:nvPr>
            <p:ph type="subTitle" idx="15"/>
          </p:nvPr>
        </p:nvSpPr>
        <p:spPr>
          <a:xfrm>
            <a:off x="5998758" y="3474101"/>
            <a:ext cx="23316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 description of the section here</a:t>
            </a:r>
            <a:endParaRPr/>
          </a:p>
        </p:txBody>
      </p:sp>
    </p:spTree>
  </p:cSld>
  <p:clrMapOvr>
    <a:masterClrMapping/>
  </p:clrMapOvr>
</p:sld>
</file>

<file path=ppt/theme/theme1.xml><?xml version="1.0" encoding="utf-8"?>
<a:theme xmlns:a="http://schemas.openxmlformats.org/drawingml/2006/main" name="My Creative CV XL by Slidesgo">
  <a:themeElements>
    <a:clrScheme name="Simple Light">
      <a:dk1>
        <a:srgbClr val="434343"/>
      </a:dk1>
      <a:lt1>
        <a:srgbClr val="E9E6E1"/>
      </a:lt1>
      <a:dk2>
        <a:srgbClr val="0C2E3A"/>
      </a:dk2>
      <a:lt2>
        <a:srgbClr val="018790"/>
      </a:lt2>
      <a:accent1>
        <a:srgbClr val="FFD497"/>
      </a:accent1>
      <a:accent2>
        <a:srgbClr val="1DCDC3"/>
      </a:accent2>
      <a:accent3>
        <a:srgbClr val="78001B"/>
      </a:accent3>
      <a:accent4>
        <a:srgbClr val="F5340B"/>
      </a:accent4>
      <a:accent5>
        <a:srgbClr val="FF823B"/>
      </a:accent5>
      <a:accent6>
        <a:srgbClr val="FFA73B"/>
      </a:accent6>
      <a:hlink>
        <a:srgbClr val="1DCDC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1409</TotalTime>
  <Words>2798</Words>
  <Application>Microsoft Office PowerPoint</Application>
  <PresentationFormat>Affichage à l'écran (16:9)</PresentationFormat>
  <Paragraphs>560</Paragraphs>
  <Slides>87</Slides>
  <Notes>87</Notes>
  <HiddenSlides>0</HiddenSlides>
  <MMClips>0</MMClips>
  <ScaleCrop>false</ScaleCrop>
  <HeadingPairs>
    <vt:vector size="6" baseType="variant">
      <vt:variant>
        <vt:lpstr>Polices utilisées</vt:lpstr>
      </vt:variant>
      <vt:variant>
        <vt:i4>14</vt:i4>
      </vt:variant>
      <vt:variant>
        <vt:lpstr>Thème</vt:lpstr>
      </vt:variant>
      <vt:variant>
        <vt:i4>3</vt:i4>
      </vt:variant>
      <vt:variant>
        <vt:lpstr>Titres des diapositives</vt:lpstr>
      </vt:variant>
      <vt:variant>
        <vt:i4>87</vt:i4>
      </vt:variant>
    </vt:vector>
  </HeadingPairs>
  <TitlesOfParts>
    <vt:vector size="104" baseType="lpstr">
      <vt:lpstr>Arial</vt:lpstr>
      <vt:lpstr>Roboto Condensed</vt:lpstr>
      <vt:lpstr>Barlow</vt:lpstr>
      <vt:lpstr>Proxima Nova Semibold</vt:lpstr>
      <vt:lpstr>Arvo</vt:lpstr>
      <vt:lpstr>Calibri</vt:lpstr>
      <vt:lpstr>Fira Sans Extra Condensed Medium</vt:lpstr>
      <vt:lpstr>Montserrat Light</vt:lpstr>
      <vt:lpstr>Amatic SC</vt:lpstr>
      <vt:lpstr>Roboto Medium</vt:lpstr>
      <vt:lpstr>Barlow Condensed SemiBold</vt:lpstr>
      <vt:lpstr>Proxima Nova</vt:lpstr>
      <vt:lpstr>Barlow Condensed</vt:lpstr>
      <vt:lpstr>Barlow Condensed Medium</vt:lpstr>
      <vt:lpstr>My Creative CV XL by Slidesgo</vt:lpstr>
      <vt:lpstr>SlidesGo Final Pages</vt:lpstr>
      <vt:lpstr>Slidesgo Final Pages</vt:lpstr>
      <vt:lpstr>Extension of MCDA clustering to alternatives evaluated with time series</vt:lpstr>
      <vt:lpstr>CONTENTS OF THIS TEMPLATE</vt:lpstr>
      <vt:lpstr>What’s next?</vt:lpstr>
      <vt:lpstr>Time series clustering challenges</vt:lpstr>
      <vt:lpstr>Solutions proposed</vt:lpstr>
      <vt:lpstr>Verification of the solutions</vt:lpstr>
      <vt:lpstr>What’s next?</vt:lpstr>
      <vt:lpstr>WORK EXPERIENCE</vt:lpstr>
      <vt:lpstr>TABLE OF CONTENTS</vt:lpstr>
      <vt:lpstr>03</vt:lpstr>
      <vt:lpstr>04</vt:lpstr>
      <vt:lpstr>ABOUT ME</vt:lpstr>
      <vt:lpstr>ABOUT ME</vt:lpstr>
      <vt:lpstr>ABOUT ME</vt:lpstr>
      <vt:lpstr>—SOMEONE FAMOUS</vt:lpstr>
      <vt:lpstr>—SOMEONE FAMOUS</vt:lpstr>
      <vt:lpstr>WORK EXPERIENCE</vt:lpstr>
      <vt:lpstr>WORK EXPERIENCE</vt:lpstr>
      <vt:lpstr>WORK EXPERIENCE</vt:lpstr>
      <vt:lpstr>JOB POSITIONS</vt:lpstr>
      <vt:lpstr>JOB POSITIONS</vt:lpstr>
      <vt:lpstr>EXPERIENCE</vt:lpstr>
      <vt:lpstr>EXPERIENCE</vt:lpstr>
      <vt:lpstr>EDUCATION</vt:lpstr>
      <vt:lpstr>EDUCATION</vt:lpstr>
      <vt:lpstr>INSTITUTIONS</vt:lpstr>
      <vt:lpstr>INSTITUTIONS</vt:lpstr>
      <vt:lpstr>INSTITUTIONS</vt:lpstr>
      <vt:lpstr>AWESOME WORDS</vt:lpstr>
      <vt:lpstr>AWESOME WORDS</vt:lpstr>
      <vt:lpstr>A PICTURE ALWAYS REINFORCES THE CONCEPT</vt:lpstr>
      <vt:lpstr>A PICTURE ALWAYS REINFORCES THE CONCEPT</vt:lpstr>
      <vt:lpstr>A PICTURE IS WORTH A THOUSAND WORDS</vt:lpstr>
      <vt:lpstr>A PICTURE IS WORTH A THOUSAND WORDS</vt:lpstr>
      <vt:lpstr>WORKING PLACES</vt:lpstr>
      <vt:lpstr>WORKING PLACES</vt:lpstr>
      <vt:lpstr>WORKING PLACES</vt:lpstr>
      <vt:lpstr>COMMUNICATION SKILLS</vt:lpstr>
      <vt:lpstr>COMMUNICATION SKILLS</vt:lpstr>
      <vt:lpstr>TECHNICAL SKILLS</vt:lpstr>
      <vt:lpstr>TECHNICAL SKILLS</vt:lpstr>
      <vt:lpstr>TIMELINE</vt:lpstr>
      <vt:lpstr>COMPUTER SKILLS</vt:lpstr>
      <vt:lpstr>COMPUTER SKILLS</vt:lpstr>
      <vt:lpstr>COMPUTER SKILLS</vt:lpstr>
      <vt:lpstr>VOLUNTEER WORK</vt:lpstr>
      <vt:lpstr>VOLUNTEER WORK</vt:lpstr>
      <vt:lpstr>VOLUNTEER WORK</vt:lpstr>
      <vt:lpstr>HOBBIES</vt:lpstr>
      <vt:lpstr>HOBBIES</vt:lpstr>
      <vt:lpstr>HOBBIES</vt:lpstr>
      <vt:lpstr>4,498,300,000</vt:lpstr>
      <vt:lpstr>181 K</vt:lpstr>
      <vt:lpstr>80%</vt:lpstr>
      <vt:lpstr>75%</vt:lpstr>
      <vt:lpstr>24h 37m 23s</vt:lpstr>
      <vt:lpstr>24h 37m 23s</vt:lpstr>
      <vt:lpstr>DESKTOP SOFTWARE</vt:lpstr>
      <vt:lpstr>TABLET APP</vt:lpstr>
      <vt:lpstr>MOBILE WEB</vt:lpstr>
      <vt:lpstr>CONTACT</vt:lpstr>
      <vt:lpstr>CONTACT</vt:lpstr>
      <vt:lpstr>CONTACT</vt:lpstr>
      <vt:lpstr>CONTACT</vt:lpstr>
      <vt:lpstr>THANKS!</vt:lpstr>
      <vt:lpstr>ALTERNATIVE RESOURCES</vt:lpstr>
      <vt:lpstr>ALTERNATIVE RESOURCES</vt:lpstr>
      <vt:lpstr>RESOURCES</vt:lpstr>
      <vt:lpstr>PREMIUM RESOURCES</vt:lpstr>
      <vt:lpstr>Instructions for use</vt:lpstr>
      <vt:lpstr>Instructions for use (premium users)</vt:lpstr>
      <vt:lpstr>Fonts &amp; colors used</vt:lpstr>
      <vt:lpstr>Storyset by Freepik</vt:lpstr>
      <vt:lpstr>Use our editable graphic resources... </vt:lpstr>
      <vt:lpstr>Présentation PowerPoint</vt:lpstr>
      <vt:lpstr>Présentation PowerPoint</vt:lpstr>
      <vt:lpstr>Présentation PowerPoint</vt:lpstr>
      <vt:lpstr>Présentation PowerPoint</vt:lpstr>
      <vt:lpstr>Présentation PowerPoint</vt:lpstr>
      <vt:lpstr>...and our sets of editable icons</vt:lpstr>
      <vt:lpstr>Educational Icons</vt:lpstr>
      <vt:lpstr>Business Icons</vt:lpstr>
      <vt:lpstr>Help &amp; Support Icons</vt:lpstr>
      <vt:lpstr>Creative Process Icons</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HUMBLET Raphaël</cp:lastModifiedBy>
  <cp:revision>5</cp:revision>
  <dcterms:modified xsi:type="dcterms:W3CDTF">2025-02-04T08:33:43Z</dcterms:modified>
</cp:coreProperties>
</file>